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66" r:id="rId9"/>
    <p:sldId id="257" r:id="rId10"/>
    <p:sldId id="264" r:id="rId11"/>
    <p:sldId id="265" r:id="rId12"/>
    <p:sldId id="260" r:id="rId13"/>
    <p:sldId id="258" r:id="rId14"/>
    <p:sldId id="259" r:id="rId15"/>
    <p:sldId id="261" r:id="rId16"/>
    <p:sldId id="262" r:id="rId17"/>
    <p:sldId id="263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67" r:id="rId26"/>
    <p:sldId id="269" r:id="rId27"/>
    <p:sldId id="268" r:id="rId28"/>
    <p:sldId id="271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 Pai" userId="9decb42b-f7ff-4cb0-acf4-1343b05a5d20" providerId="ADAL" clId="{C94EED9B-0343-4A82-B34F-4C46F3D79C9C}"/>
    <pc:docChg chg="undo custSel addSld modSld">
      <pc:chgData name="Suhas Pai" userId="9decb42b-f7ff-4cb0-acf4-1343b05a5d20" providerId="ADAL" clId="{C94EED9B-0343-4A82-B34F-4C46F3D79C9C}" dt="2022-07-29T17:50:03.256" v="19" actId="1076"/>
      <pc:docMkLst>
        <pc:docMk/>
      </pc:docMkLst>
      <pc:sldChg chg="addSp delSp modSp new mod modClrScheme chgLayout">
        <pc:chgData name="Suhas Pai" userId="9decb42b-f7ff-4cb0-acf4-1343b05a5d20" providerId="ADAL" clId="{C94EED9B-0343-4A82-B34F-4C46F3D79C9C}" dt="2022-07-29T17:50:03.256" v="19" actId="1076"/>
        <pc:sldMkLst>
          <pc:docMk/>
          <pc:sldMk cId="1566369347" sldId="266"/>
        </pc:sldMkLst>
        <pc:spChg chg="del">
          <ac:chgData name="Suhas Pai" userId="9decb42b-f7ff-4cb0-acf4-1343b05a5d20" providerId="ADAL" clId="{C94EED9B-0343-4A82-B34F-4C46F3D79C9C}" dt="2022-07-29T17:44:25.856" v="1" actId="700"/>
          <ac:spMkLst>
            <pc:docMk/>
            <pc:sldMk cId="1566369347" sldId="266"/>
            <ac:spMk id="2" creationId="{50D74BB5-D015-407A-84D2-6307F69A77C0}"/>
          </ac:spMkLst>
        </pc:spChg>
        <pc:spChg chg="del">
          <ac:chgData name="Suhas Pai" userId="9decb42b-f7ff-4cb0-acf4-1343b05a5d20" providerId="ADAL" clId="{C94EED9B-0343-4A82-B34F-4C46F3D79C9C}" dt="2022-07-29T17:44:25.856" v="1" actId="700"/>
          <ac:spMkLst>
            <pc:docMk/>
            <pc:sldMk cId="1566369347" sldId="266"/>
            <ac:spMk id="3" creationId="{D3F5A706-FC01-40D1-9F4D-57D34D97ED6F}"/>
          </ac:spMkLst>
        </pc:spChg>
        <pc:spChg chg="add mod">
          <ac:chgData name="Suhas Pai" userId="9decb42b-f7ff-4cb0-acf4-1343b05a5d20" providerId="ADAL" clId="{C94EED9B-0343-4A82-B34F-4C46F3D79C9C}" dt="2022-07-29T17:50:03.256" v="19" actId="1076"/>
          <ac:spMkLst>
            <pc:docMk/>
            <pc:sldMk cId="1566369347" sldId="266"/>
            <ac:spMk id="6" creationId="{3F3942F3-F850-40A5-A515-C01DC18F61A7}"/>
          </ac:spMkLst>
        </pc:spChg>
        <pc:picChg chg="add">
          <ac:chgData name="Suhas Pai" userId="9decb42b-f7ff-4cb0-acf4-1343b05a5d20" providerId="ADAL" clId="{C94EED9B-0343-4A82-B34F-4C46F3D79C9C}" dt="2022-07-29T17:44:27.741" v="2" actId="22"/>
          <ac:picMkLst>
            <pc:docMk/>
            <pc:sldMk cId="1566369347" sldId="266"/>
            <ac:picMk id="5" creationId="{08C9F202-7E1B-4A3D-AE13-BEA29F45C225}"/>
          </ac:picMkLst>
        </pc:picChg>
      </pc:sldChg>
    </pc:docChg>
  </pc:docChgLst>
  <pc:docChgLst>
    <pc:chgData name="Pai, Suhas" userId="9decb42b-f7ff-4cb0-acf4-1343b05a5d20" providerId="ADAL" clId="{AE9BE4FE-A00D-4F87-9861-656AA643043D}"/>
    <pc:docChg chg="undo redo custSel addSld modSld modMainMaster">
      <pc:chgData name="Pai, Suhas" userId="9decb42b-f7ff-4cb0-acf4-1343b05a5d20" providerId="ADAL" clId="{AE9BE4FE-A00D-4F87-9861-656AA643043D}" dt="2022-07-30T05:50:39.434" v="1337"/>
      <pc:docMkLst>
        <pc:docMk/>
      </pc:docMkLst>
      <pc:sldChg chg="addSp delSp modSp new mod modClrScheme chgLayout">
        <pc:chgData name="Pai, Suhas" userId="9decb42b-f7ff-4cb0-acf4-1343b05a5d20" providerId="ADAL" clId="{AE9BE4FE-A00D-4F87-9861-656AA643043D}" dt="2022-07-30T03:32:00.244" v="13" actId="20577"/>
        <pc:sldMkLst>
          <pc:docMk/>
          <pc:sldMk cId="2787507649" sldId="267"/>
        </pc:sldMkLst>
        <pc:spChg chg="del mod ord">
          <ac:chgData name="Pai, Suhas" userId="9decb42b-f7ff-4cb0-acf4-1343b05a5d20" providerId="ADAL" clId="{AE9BE4FE-A00D-4F87-9861-656AA643043D}" dt="2022-07-30T03:31:53.229" v="1" actId="700"/>
          <ac:spMkLst>
            <pc:docMk/>
            <pc:sldMk cId="2787507649" sldId="267"/>
            <ac:spMk id="2" creationId="{411126DA-01EF-4753-A324-0322A7054B64}"/>
          </ac:spMkLst>
        </pc:spChg>
        <pc:spChg chg="del mod ord">
          <ac:chgData name="Pai, Suhas" userId="9decb42b-f7ff-4cb0-acf4-1343b05a5d20" providerId="ADAL" clId="{AE9BE4FE-A00D-4F87-9861-656AA643043D}" dt="2022-07-30T03:31:53.229" v="1" actId="700"/>
          <ac:spMkLst>
            <pc:docMk/>
            <pc:sldMk cId="2787507649" sldId="267"/>
            <ac:spMk id="3" creationId="{2AF06D5F-FDDC-45B7-8536-1CF82BC87FC5}"/>
          </ac:spMkLst>
        </pc:spChg>
        <pc:spChg chg="add mod ord">
          <ac:chgData name="Pai, Suhas" userId="9decb42b-f7ff-4cb0-acf4-1343b05a5d20" providerId="ADAL" clId="{AE9BE4FE-A00D-4F87-9861-656AA643043D}" dt="2022-07-30T03:32:00.244" v="13" actId="20577"/>
          <ac:spMkLst>
            <pc:docMk/>
            <pc:sldMk cId="2787507649" sldId="267"/>
            <ac:spMk id="4" creationId="{7FD0BAAF-0F9A-49F4-9C6B-D30C9598479F}"/>
          </ac:spMkLst>
        </pc:spChg>
        <pc:spChg chg="add mod ord">
          <ac:chgData name="Pai, Suhas" userId="9decb42b-f7ff-4cb0-acf4-1343b05a5d20" providerId="ADAL" clId="{AE9BE4FE-A00D-4F87-9861-656AA643043D}" dt="2022-07-30T03:31:53.229" v="1" actId="700"/>
          <ac:spMkLst>
            <pc:docMk/>
            <pc:sldMk cId="2787507649" sldId="267"/>
            <ac:spMk id="5" creationId="{95AD0F88-9688-487A-BD4B-2FAAB8DA2C2D}"/>
          </ac:spMkLst>
        </pc:spChg>
      </pc:sldChg>
      <pc:sldChg chg="addSp delSp modSp new mod modClrScheme chgLayout">
        <pc:chgData name="Pai, Suhas" userId="9decb42b-f7ff-4cb0-acf4-1343b05a5d20" providerId="ADAL" clId="{AE9BE4FE-A00D-4F87-9861-656AA643043D}" dt="2022-07-30T05:50:39.434" v="1337"/>
        <pc:sldMkLst>
          <pc:docMk/>
          <pc:sldMk cId="250582984" sldId="268"/>
        </pc:sldMkLst>
        <pc:spChg chg="del mod ord">
          <ac:chgData name="Pai, Suhas" userId="9decb42b-f7ff-4cb0-acf4-1343b05a5d20" providerId="ADAL" clId="{AE9BE4FE-A00D-4F87-9861-656AA643043D}" dt="2022-07-30T03:32:08.102" v="15" actId="700"/>
          <ac:spMkLst>
            <pc:docMk/>
            <pc:sldMk cId="250582984" sldId="268"/>
            <ac:spMk id="2" creationId="{A0D5F08D-E898-42D4-80CA-94F311BA86A6}"/>
          </ac:spMkLst>
        </pc:spChg>
        <pc:spChg chg="del mod ord">
          <ac:chgData name="Pai, Suhas" userId="9decb42b-f7ff-4cb0-acf4-1343b05a5d20" providerId="ADAL" clId="{AE9BE4FE-A00D-4F87-9861-656AA643043D}" dt="2022-07-30T03:32:08.102" v="15" actId="700"/>
          <ac:spMkLst>
            <pc:docMk/>
            <pc:sldMk cId="250582984" sldId="268"/>
            <ac:spMk id="3" creationId="{CEE6EDF0-97BF-4ADB-9F6E-EFE6D7506108}"/>
          </ac:spMkLst>
        </pc:spChg>
        <pc:spChg chg="add mod ord">
          <ac:chgData name="Pai, Suhas" userId="9decb42b-f7ff-4cb0-acf4-1343b05a5d20" providerId="ADAL" clId="{AE9BE4FE-A00D-4F87-9861-656AA643043D}" dt="2022-07-30T05:49:08.638" v="1305" actId="20577"/>
          <ac:spMkLst>
            <pc:docMk/>
            <pc:sldMk cId="250582984" sldId="268"/>
            <ac:spMk id="4" creationId="{24171F9C-493E-4DB1-91C8-33B4D58D1491}"/>
          </ac:spMkLst>
        </pc:spChg>
        <pc:spChg chg="add del mod ord">
          <ac:chgData name="Pai, Suhas" userId="9decb42b-f7ff-4cb0-acf4-1343b05a5d20" providerId="ADAL" clId="{AE9BE4FE-A00D-4F87-9861-656AA643043D}" dt="2022-07-30T03:32:34.495" v="35" actId="3680"/>
          <ac:spMkLst>
            <pc:docMk/>
            <pc:sldMk cId="250582984" sldId="268"/>
            <ac:spMk id="5" creationId="{760F47E1-4138-497E-A006-2BB36F74AD35}"/>
          </ac:spMkLst>
        </pc:spChg>
        <pc:graphicFrameChg chg="add mod ord modGraphic">
          <ac:chgData name="Pai, Suhas" userId="9decb42b-f7ff-4cb0-acf4-1343b05a5d20" providerId="ADAL" clId="{AE9BE4FE-A00D-4F87-9861-656AA643043D}" dt="2022-07-30T05:50:39.434" v="1337"/>
          <ac:graphicFrameMkLst>
            <pc:docMk/>
            <pc:sldMk cId="250582984" sldId="268"/>
            <ac:graphicFrameMk id="6" creationId="{811730E2-0710-4735-9E54-5C3895FA242C}"/>
          </ac:graphicFrameMkLst>
        </pc:graphicFrameChg>
      </pc:sldChg>
      <pc:sldChg chg="addSp delSp modSp new mod modClrScheme chgLayout">
        <pc:chgData name="Pai, Suhas" userId="9decb42b-f7ff-4cb0-acf4-1343b05a5d20" providerId="ADAL" clId="{AE9BE4FE-A00D-4F87-9861-656AA643043D}" dt="2022-07-30T03:56:05.390" v="360" actId="22"/>
        <pc:sldMkLst>
          <pc:docMk/>
          <pc:sldMk cId="338255656" sldId="269"/>
        </pc:sldMkLst>
        <pc:spChg chg="del mod ord">
          <ac:chgData name="Pai, Suhas" userId="9decb42b-f7ff-4cb0-acf4-1343b05a5d20" providerId="ADAL" clId="{AE9BE4FE-A00D-4F87-9861-656AA643043D}" dt="2022-07-30T03:53:33.527" v="342" actId="700"/>
          <ac:spMkLst>
            <pc:docMk/>
            <pc:sldMk cId="338255656" sldId="269"/>
            <ac:spMk id="2" creationId="{E2C5C6D6-27DE-417D-9811-AFA1EA9BD8C9}"/>
          </ac:spMkLst>
        </pc:spChg>
        <pc:spChg chg="del mod ord">
          <ac:chgData name="Pai, Suhas" userId="9decb42b-f7ff-4cb0-acf4-1343b05a5d20" providerId="ADAL" clId="{AE9BE4FE-A00D-4F87-9861-656AA643043D}" dt="2022-07-30T03:53:33.527" v="342" actId="700"/>
          <ac:spMkLst>
            <pc:docMk/>
            <pc:sldMk cId="338255656" sldId="269"/>
            <ac:spMk id="3" creationId="{821AC5AF-CBE0-4657-A816-63820FE894C9}"/>
          </ac:spMkLst>
        </pc:spChg>
        <pc:spChg chg="add del mod ord">
          <ac:chgData name="Pai, Suhas" userId="9decb42b-f7ff-4cb0-acf4-1343b05a5d20" providerId="ADAL" clId="{AE9BE4FE-A00D-4F87-9861-656AA643043D}" dt="2022-07-30T03:55:09.340" v="357" actId="700"/>
          <ac:spMkLst>
            <pc:docMk/>
            <pc:sldMk cId="338255656" sldId="269"/>
            <ac:spMk id="4" creationId="{03C43863-6E2C-4196-A3E3-04AA2EF403A2}"/>
          </ac:spMkLst>
        </pc:spChg>
        <pc:spChg chg="add del mod ord">
          <ac:chgData name="Pai, Suhas" userId="9decb42b-f7ff-4cb0-acf4-1343b05a5d20" providerId="ADAL" clId="{AE9BE4FE-A00D-4F87-9861-656AA643043D}" dt="2022-07-30T03:53:36.608" v="343" actId="22"/>
          <ac:spMkLst>
            <pc:docMk/>
            <pc:sldMk cId="338255656" sldId="269"/>
            <ac:spMk id="5" creationId="{4EA28441-F72D-4528-BE18-BC4A068936B4}"/>
          </ac:spMkLst>
        </pc:spChg>
        <pc:spChg chg="add del mod">
          <ac:chgData name="Pai, Suhas" userId="9decb42b-f7ff-4cb0-acf4-1343b05a5d20" providerId="ADAL" clId="{AE9BE4FE-A00D-4F87-9861-656AA643043D}" dt="2022-07-30T03:55:09.340" v="357" actId="700"/>
          <ac:spMkLst>
            <pc:docMk/>
            <pc:sldMk cId="338255656" sldId="269"/>
            <ac:spMk id="9" creationId="{8ECD9C97-1A7D-45FA-B955-D19612D2106B}"/>
          </ac:spMkLst>
        </pc:spChg>
        <pc:picChg chg="add del mod ord">
          <ac:chgData name="Pai, Suhas" userId="9decb42b-f7ff-4cb0-acf4-1343b05a5d20" providerId="ADAL" clId="{AE9BE4FE-A00D-4F87-9861-656AA643043D}" dt="2022-07-30T03:53:56.024" v="354" actId="478"/>
          <ac:picMkLst>
            <pc:docMk/>
            <pc:sldMk cId="338255656" sldId="269"/>
            <ac:picMk id="7" creationId="{ED1A0D45-9683-441E-9F17-27E0B74ACEC4}"/>
          </ac:picMkLst>
        </pc:picChg>
        <pc:picChg chg="add del mod ord">
          <ac:chgData name="Pai, Suhas" userId="9decb42b-f7ff-4cb0-acf4-1343b05a5d20" providerId="ADAL" clId="{AE9BE4FE-A00D-4F87-9861-656AA643043D}" dt="2022-07-30T03:55:06.329" v="356" actId="22"/>
          <ac:picMkLst>
            <pc:docMk/>
            <pc:sldMk cId="338255656" sldId="269"/>
            <ac:picMk id="11" creationId="{29172A45-4594-4121-AF26-E69488B456C2}"/>
          </ac:picMkLst>
        </pc:picChg>
        <pc:picChg chg="add del">
          <ac:chgData name="Pai, Suhas" userId="9decb42b-f7ff-4cb0-acf4-1343b05a5d20" providerId="ADAL" clId="{AE9BE4FE-A00D-4F87-9861-656AA643043D}" dt="2022-07-30T03:56:02.543" v="359" actId="478"/>
          <ac:picMkLst>
            <pc:docMk/>
            <pc:sldMk cId="338255656" sldId="269"/>
            <ac:picMk id="13" creationId="{285C13B8-3798-48F3-AD6E-46790E475751}"/>
          </ac:picMkLst>
        </pc:picChg>
        <pc:picChg chg="add">
          <ac:chgData name="Pai, Suhas" userId="9decb42b-f7ff-4cb0-acf4-1343b05a5d20" providerId="ADAL" clId="{AE9BE4FE-A00D-4F87-9861-656AA643043D}" dt="2022-07-30T03:56:05.390" v="360" actId="22"/>
          <ac:picMkLst>
            <pc:docMk/>
            <pc:sldMk cId="338255656" sldId="269"/>
            <ac:picMk id="15" creationId="{97FEC0A1-F3A6-4D86-B8DC-F90FF4410458}"/>
          </ac:picMkLst>
        </pc:picChg>
      </pc:sldChg>
      <pc:sldChg chg="modSp new mod">
        <pc:chgData name="Pai, Suhas" userId="9decb42b-f7ff-4cb0-acf4-1343b05a5d20" providerId="ADAL" clId="{AE9BE4FE-A00D-4F87-9861-656AA643043D}" dt="2022-07-30T05:40:04.374" v="1186" actId="20577"/>
        <pc:sldMkLst>
          <pc:docMk/>
          <pc:sldMk cId="1206384930" sldId="270"/>
        </pc:sldMkLst>
        <pc:spChg chg="mod">
          <ac:chgData name="Pai, Suhas" userId="9decb42b-f7ff-4cb0-acf4-1343b05a5d20" providerId="ADAL" clId="{AE9BE4FE-A00D-4F87-9861-656AA643043D}" dt="2022-07-30T05:40:04.374" v="1186" actId="20577"/>
          <ac:spMkLst>
            <pc:docMk/>
            <pc:sldMk cId="1206384930" sldId="270"/>
            <ac:spMk id="2" creationId="{53D3DC07-1946-4022-A4CC-B8B343728589}"/>
          </ac:spMkLst>
        </pc:spChg>
        <pc:spChg chg="mod">
          <ac:chgData name="Pai, Suhas" userId="9decb42b-f7ff-4cb0-acf4-1343b05a5d20" providerId="ADAL" clId="{AE9BE4FE-A00D-4F87-9861-656AA643043D}" dt="2022-07-30T05:39:39.157" v="1164" actId="403"/>
          <ac:spMkLst>
            <pc:docMk/>
            <pc:sldMk cId="1206384930" sldId="270"/>
            <ac:spMk id="3" creationId="{E8917E60-9563-4728-80D9-E61C2E250594}"/>
          </ac:spMkLst>
        </pc:spChg>
      </pc:sldChg>
      <pc:sldChg chg="addSp delSp modSp new mod modClrScheme chgLayout">
        <pc:chgData name="Pai, Suhas" userId="9decb42b-f7ff-4cb0-acf4-1343b05a5d20" providerId="ADAL" clId="{AE9BE4FE-A00D-4F87-9861-656AA643043D}" dt="2022-07-30T05:41:06.882" v="1187" actId="20578"/>
        <pc:sldMkLst>
          <pc:docMk/>
          <pc:sldMk cId="2186200788" sldId="271"/>
        </pc:sldMkLst>
        <pc:spChg chg="del">
          <ac:chgData name="Pai, Suhas" userId="9decb42b-f7ff-4cb0-acf4-1343b05a5d20" providerId="ADAL" clId="{AE9BE4FE-A00D-4F87-9861-656AA643043D}" dt="2022-07-30T05:06:56.803" v="885" actId="700"/>
          <ac:spMkLst>
            <pc:docMk/>
            <pc:sldMk cId="2186200788" sldId="271"/>
            <ac:spMk id="2" creationId="{541D67C3-38B7-4E05-8688-11EE05679444}"/>
          </ac:spMkLst>
        </pc:spChg>
        <pc:spChg chg="del">
          <ac:chgData name="Pai, Suhas" userId="9decb42b-f7ff-4cb0-acf4-1343b05a5d20" providerId="ADAL" clId="{AE9BE4FE-A00D-4F87-9861-656AA643043D}" dt="2022-07-30T05:06:56.803" v="885" actId="700"/>
          <ac:spMkLst>
            <pc:docMk/>
            <pc:sldMk cId="2186200788" sldId="271"/>
            <ac:spMk id="3" creationId="{60FD3AAD-C46D-472F-A5A5-F127DE696F18}"/>
          </ac:spMkLst>
        </pc:spChg>
        <pc:spChg chg="add del mod ord">
          <ac:chgData name="Pai, Suhas" userId="9decb42b-f7ff-4cb0-acf4-1343b05a5d20" providerId="ADAL" clId="{AE9BE4FE-A00D-4F87-9861-656AA643043D}" dt="2022-07-30T05:08:01.722" v="925" actId="700"/>
          <ac:spMkLst>
            <pc:docMk/>
            <pc:sldMk cId="2186200788" sldId="271"/>
            <ac:spMk id="4" creationId="{85E6BC2E-DD89-45F0-BE01-CBCF4CB852B3}"/>
          </ac:spMkLst>
        </pc:spChg>
        <pc:spChg chg="add del mod ord">
          <ac:chgData name="Pai, Suhas" userId="9decb42b-f7ff-4cb0-acf4-1343b05a5d20" providerId="ADAL" clId="{AE9BE4FE-A00D-4F87-9861-656AA643043D}" dt="2022-07-30T05:08:13.124" v="926" actId="21"/>
          <ac:spMkLst>
            <pc:docMk/>
            <pc:sldMk cId="2186200788" sldId="271"/>
            <ac:spMk id="5" creationId="{C56E0316-6C11-4A91-9F08-7DC4EF2189CE}"/>
          </ac:spMkLst>
        </pc:spChg>
        <pc:spChg chg="add del mod">
          <ac:chgData name="Pai, Suhas" userId="9decb42b-f7ff-4cb0-acf4-1343b05a5d20" providerId="ADAL" clId="{AE9BE4FE-A00D-4F87-9861-656AA643043D}" dt="2022-07-30T05:09:54.104" v="944" actId="21"/>
          <ac:spMkLst>
            <pc:docMk/>
            <pc:sldMk cId="2186200788" sldId="271"/>
            <ac:spMk id="7" creationId="{CF4AF6A8-B762-4B18-8998-1F242202D2BE}"/>
          </ac:spMkLst>
        </pc:spChg>
        <pc:spChg chg="add mod">
          <ac:chgData name="Pai, Suhas" userId="9decb42b-f7ff-4cb0-acf4-1343b05a5d20" providerId="ADAL" clId="{AE9BE4FE-A00D-4F87-9861-656AA643043D}" dt="2022-07-30T05:10:21.309" v="971" actId="20577"/>
          <ac:spMkLst>
            <pc:docMk/>
            <pc:sldMk cId="2186200788" sldId="271"/>
            <ac:spMk id="8" creationId="{CCF2AED2-4F02-4473-82CE-7D69F7AD7523}"/>
          </ac:spMkLst>
        </pc:spChg>
        <pc:spChg chg="add del mod">
          <ac:chgData name="Pai, Suhas" userId="9decb42b-f7ff-4cb0-acf4-1343b05a5d20" providerId="ADAL" clId="{AE9BE4FE-A00D-4F87-9861-656AA643043D}" dt="2022-07-30T05:10:02.646" v="946"/>
          <ac:spMkLst>
            <pc:docMk/>
            <pc:sldMk cId="2186200788" sldId="271"/>
            <ac:spMk id="9" creationId="{F9CBBBCB-7BB5-4FB9-BC66-1A41F9E94F05}"/>
          </ac:spMkLst>
        </pc:spChg>
        <pc:spChg chg="add del mod">
          <ac:chgData name="Pai, Suhas" userId="9decb42b-f7ff-4cb0-acf4-1343b05a5d20" providerId="ADAL" clId="{AE9BE4FE-A00D-4F87-9861-656AA643043D}" dt="2022-07-30T05:11:16.705" v="973" actId="21"/>
          <ac:spMkLst>
            <pc:docMk/>
            <pc:sldMk cId="2186200788" sldId="271"/>
            <ac:spMk id="12" creationId="{D225EA64-FCA8-44A8-B7CF-8D051A442CC1}"/>
          </ac:spMkLst>
        </pc:spChg>
        <pc:spChg chg="add del">
          <ac:chgData name="Pai, Suhas" userId="9decb42b-f7ff-4cb0-acf4-1343b05a5d20" providerId="ADAL" clId="{AE9BE4FE-A00D-4F87-9861-656AA643043D}" dt="2022-07-30T05:13:43.246" v="977" actId="22"/>
          <ac:spMkLst>
            <pc:docMk/>
            <pc:sldMk cId="2186200788" sldId="271"/>
            <ac:spMk id="14" creationId="{614EA63E-143C-45D3-AE40-3721D60A550B}"/>
          </ac:spMkLst>
        </pc:spChg>
        <pc:spChg chg="add del mod">
          <ac:chgData name="Pai, Suhas" userId="9decb42b-f7ff-4cb0-acf4-1343b05a5d20" providerId="ADAL" clId="{AE9BE4FE-A00D-4F87-9861-656AA643043D}" dt="2022-07-30T05:13:42.160" v="976" actId="21"/>
          <ac:spMkLst>
            <pc:docMk/>
            <pc:sldMk cId="2186200788" sldId="271"/>
            <ac:spMk id="16" creationId="{F79DC130-85A4-422C-A162-2C4BBF269067}"/>
          </ac:spMkLst>
        </pc:spChg>
        <pc:spChg chg="add mod">
          <ac:chgData name="Pai, Suhas" userId="9decb42b-f7ff-4cb0-acf4-1343b05a5d20" providerId="ADAL" clId="{AE9BE4FE-A00D-4F87-9861-656AA643043D}" dt="2022-07-30T05:41:06.882" v="1187" actId="20578"/>
          <ac:spMkLst>
            <pc:docMk/>
            <pc:sldMk cId="2186200788" sldId="271"/>
            <ac:spMk id="18" creationId="{9CE4B638-5AA0-4CD4-994A-C10AC7F21A46}"/>
          </ac:spMkLst>
        </pc:spChg>
        <pc:picChg chg="add del mod">
          <ac:chgData name="Pai, Suhas" userId="9decb42b-f7ff-4cb0-acf4-1343b05a5d20" providerId="ADAL" clId="{AE9BE4FE-A00D-4F87-9861-656AA643043D}" dt="2022-07-30T05:13:45.638" v="978" actId="478"/>
          <ac:picMkLst>
            <pc:docMk/>
            <pc:sldMk cId="2186200788" sldId="271"/>
            <ac:picMk id="10" creationId="{9BA7F2A9-AFF3-4946-9651-2A6687B273F9}"/>
          </ac:picMkLst>
        </pc:picChg>
      </pc:sldChg>
      <pc:sldMasterChg chg="modSldLayout">
        <pc:chgData name="Pai, Suhas" userId="9decb42b-f7ff-4cb0-acf4-1343b05a5d20" providerId="ADAL" clId="{AE9BE4FE-A00D-4F87-9861-656AA643043D}" dt="2022-07-30T05:36:28.496" v="1162"/>
        <pc:sldMasterMkLst>
          <pc:docMk/>
          <pc:sldMasterMk cId="3664012082" sldId="2147483648"/>
        </pc:sldMasterMkLst>
        <pc:sldLayoutChg chg="addSp delSp modSp">
          <pc:chgData name="Pai, Suhas" userId="9decb42b-f7ff-4cb0-acf4-1343b05a5d20" providerId="ADAL" clId="{AE9BE4FE-A00D-4F87-9861-656AA643043D}" dt="2022-07-30T05:36:28.496" v="1162"/>
          <pc:sldLayoutMkLst>
            <pc:docMk/>
            <pc:sldMasterMk cId="3664012082" sldId="2147483648"/>
            <pc:sldLayoutMk cId="2495130385" sldId="2147483650"/>
          </pc:sldLayoutMkLst>
          <pc:spChg chg="del">
            <ac:chgData name="Pai, Suhas" userId="9decb42b-f7ff-4cb0-acf4-1343b05a5d20" providerId="ADAL" clId="{AE9BE4FE-A00D-4F87-9861-656AA643043D}" dt="2022-07-30T05:36:27.726" v="1161"/>
            <ac:spMkLst>
              <pc:docMk/>
              <pc:sldMasterMk cId="3664012082" sldId="2147483648"/>
              <pc:sldLayoutMk cId="2495130385" sldId="2147483650"/>
              <ac:spMk id="4" creationId="{AFD19C28-A142-4493-974D-34A174954A8E}"/>
            </ac:spMkLst>
          </pc:spChg>
          <pc:spChg chg="del">
            <ac:chgData name="Pai, Suhas" userId="9decb42b-f7ff-4cb0-acf4-1343b05a5d20" providerId="ADAL" clId="{AE9BE4FE-A00D-4F87-9861-656AA643043D}" dt="2022-07-30T05:36:27.726" v="1161"/>
            <ac:spMkLst>
              <pc:docMk/>
              <pc:sldMasterMk cId="3664012082" sldId="2147483648"/>
              <pc:sldLayoutMk cId="2495130385" sldId="2147483650"/>
              <ac:spMk id="5" creationId="{752237F7-43BC-4F11-8361-8619A679A383}"/>
            </ac:spMkLst>
          </pc:spChg>
          <pc:spChg chg="del">
            <ac:chgData name="Pai, Suhas" userId="9decb42b-f7ff-4cb0-acf4-1343b05a5d20" providerId="ADAL" clId="{AE9BE4FE-A00D-4F87-9861-656AA643043D}" dt="2022-07-30T05:36:27.726" v="1161"/>
            <ac:spMkLst>
              <pc:docMk/>
              <pc:sldMasterMk cId="3664012082" sldId="2147483648"/>
              <pc:sldLayoutMk cId="2495130385" sldId="2147483650"/>
              <ac:spMk id="6" creationId="{3B7EBFDD-08C6-47F7-9DBF-AEEABC67F08E}"/>
            </ac:spMkLst>
          </pc:spChg>
          <pc:spChg chg="add mod">
            <ac:chgData name="Pai, Suhas" userId="9decb42b-f7ff-4cb0-acf4-1343b05a5d20" providerId="ADAL" clId="{AE9BE4FE-A00D-4F87-9861-656AA643043D}" dt="2022-07-30T05:36:28.496" v="1162"/>
            <ac:spMkLst>
              <pc:docMk/>
              <pc:sldMasterMk cId="3664012082" sldId="2147483648"/>
              <pc:sldLayoutMk cId="2495130385" sldId="2147483650"/>
              <ac:spMk id="7" creationId="{992600A8-90F8-4F43-B903-B3012E989479}"/>
            </ac:spMkLst>
          </pc:spChg>
          <pc:spChg chg="add mod">
            <ac:chgData name="Pai, Suhas" userId="9decb42b-f7ff-4cb0-acf4-1343b05a5d20" providerId="ADAL" clId="{AE9BE4FE-A00D-4F87-9861-656AA643043D}" dt="2022-07-30T05:36:28.496" v="1162"/>
            <ac:spMkLst>
              <pc:docMk/>
              <pc:sldMasterMk cId="3664012082" sldId="2147483648"/>
              <pc:sldLayoutMk cId="2495130385" sldId="2147483650"/>
              <ac:spMk id="8" creationId="{410B49A2-508B-4190-B677-302CA67BE1CD}"/>
            </ac:spMkLst>
          </pc:spChg>
          <pc:spChg chg="add mod">
            <ac:chgData name="Pai, Suhas" userId="9decb42b-f7ff-4cb0-acf4-1343b05a5d20" providerId="ADAL" clId="{AE9BE4FE-A00D-4F87-9861-656AA643043D}" dt="2022-07-30T05:36:28.496" v="1162"/>
            <ac:spMkLst>
              <pc:docMk/>
              <pc:sldMasterMk cId="3664012082" sldId="2147483648"/>
              <pc:sldLayoutMk cId="2495130385" sldId="2147483650"/>
              <ac:spMk id="9" creationId="{3DF8E1EE-1E9B-4953-903D-39E8D77BB09B}"/>
            </ac:spMkLst>
          </pc:spChg>
        </pc:sldLayoutChg>
      </pc:sldMasterChg>
    </pc:docChg>
  </pc:docChgLst>
  <pc:docChgLst>
    <pc:chgData name="Pai, Suhas" userId="9decb42b-f7ff-4cb0-acf4-1343b05a5d20" providerId="ADAL" clId="{8D3517CE-AC16-48DD-9C1F-026AB93D98CF}"/>
    <pc:docChg chg="custSel addSld delSld modSld">
      <pc:chgData name="Pai, Suhas" userId="9decb42b-f7ff-4cb0-acf4-1343b05a5d20" providerId="ADAL" clId="{8D3517CE-AC16-48DD-9C1F-026AB93D98CF}" dt="2022-11-21T17:59:29.936" v="31" actId="22"/>
      <pc:docMkLst>
        <pc:docMk/>
      </pc:docMkLst>
      <pc:sldChg chg="addSp delSp modSp new del mod">
        <pc:chgData name="Pai, Suhas" userId="9decb42b-f7ff-4cb0-acf4-1343b05a5d20" providerId="ADAL" clId="{8D3517CE-AC16-48DD-9C1F-026AB93D98CF}" dt="2022-11-21T17:56:45.835" v="21" actId="2696"/>
        <pc:sldMkLst>
          <pc:docMk/>
          <pc:sldMk cId="3751454975" sldId="279"/>
        </pc:sldMkLst>
        <pc:spChg chg="mod">
          <ac:chgData name="Pai, Suhas" userId="9decb42b-f7ff-4cb0-acf4-1343b05a5d20" providerId="ADAL" clId="{8D3517CE-AC16-48DD-9C1F-026AB93D98CF}" dt="2022-11-21T17:55:33.253" v="16" actId="20577"/>
          <ac:spMkLst>
            <pc:docMk/>
            <pc:sldMk cId="3751454975" sldId="279"/>
            <ac:spMk id="2" creationId="{86D79F1E-0F81-419C-B7EE-BB264F9F1480}"/>
          </ac:spMkLst>
        </pc:spChg>
        <pc:spChg chg="del">
          <ac:chgData name="Pai, Suhas" userId="9decb42b-f7ff-4cb0-acf4-1343b05a5d20" providerId="ADAL" clId="{8D3517CE-AC16-48DD-9C1F-026AB93D98CF}" dt="2022-11-21T17:56:26.447" v="17" actId="22"/>
          <ac:spMkLst>
            <pc:docMk/>
            <pc:sldMk cId="3751454975" sldId="279"/>
            <ac:spMk id="3" creationId="{4B840896-C59D-4EF3-82E4-83F731F9D1D1}"/>
          </ac:spMkLst>
        </pc:spChg>
        <pc:picChg chg="add mod ord">
          <ac:chgData name="Pai, Suhas" userId="9decb42b-f7ff-4cb0-acf4-1343b05a5d20" providerId="ADAL" clId="{8D3517CE-AC16-48DD-9C1F-026AB93D98CF}" dt="2022-11-21T17:56:26.447" v="17" actId="22"/>
          <ac:picMkLst>
            <pc:docMk/>
            <pc:sldMk cId="3751454975" sldId="279"/>
            <ac:picMk id="8" creationId="{796EAE36-E654-4365-BE65-A2D409EF4030}"/>
          </ac:picMkLst>
        </pc:picChg>
      </pc:sldChg>
      <pc:sldChg chg="addSp delSp modSp new mod modClrScheme chgLayout">
        <pc:chgData name="Pai, Suhas" userId="9decb42b-f7ff-4cb0-acf4-1343b05a5d20" providerId="ADAL" clId="{8D3517CE-AC16-48DD-9C1F-026AB93D98CF}" dt="2022-11-21T17:56:42.290" v="20" actId="22"/>
        <pc:sldMkLst>
          <pc:docMk/>
          <pc:sldMk cId="1576325743" sldId="280"/>
        </pc:sldMkLst>
        <pc:spChg chg="del">
          <ac:chgData name="Pai, Suhas" userId="9decb42b-f7ff-4cb0-acf4-1343b05a5d20" providerId="ADAL" clId="{8D3517CE-AC16-48DD-9C1F-026AB93D98CF}" dt="2022-11-21T17:56:40.950" v="19" actId="700"/>
          <ac:spMkLst>
            <pc:docMk/>
            <pc:sldMk cId="1576325743" sldId="280"/>
            <ac:spMk id="2" creationId="{CF29CD2C-DA84-4569-A50C-18586E3D83FF}"/>
          </ac:spMkLst>
        </pc:spChg>
        <pc:spChg chg="del">
          <ac:chgData name="Pai, Suhas" userId="9decb42b-f7ff-4cb0-acf4-1343b05a5d20" providerId="ADAL" clId="{8D3517CE-AC16-48DD-9C1F-026AB93D98CF}" dt="2022-11-21T17:56:40.950" v="19" actId="700"/>
          <ac:spMkLst>
            <pc:docMk/>
            <pc:sldMk cId="1576325743" sldId="280"/>
            <ac:spMk id="3" creationId="{724567B2-B93A-4AA9-9CD6-9268EAFD05C9}"/>
          </ac:spMkLst>
        </pc:spChg>
        <pc:spChg chg="mod ord">
          <ac:chgData name="Pai, Suhas" userId="9decb42b-f7ff-4cb0-acf4-1343b05a5d20" providerId="ADAL" clId="{8D3517CE-AC16-48DD-9C1F-026AB93D98CF}" dt="2022-11-21T17:56:40.950" v="19" actId="700"/>
          <ac:spMkLst>
            <pc:docMk/>
            <pc:sldMk cId="1576325743" sldId="280"/>
            <ac:spMk id="4" creationId="{7CA9B959-8905-47E6-9D5B-555F189DB81B}"/>
          </ac:spMkLst>
        </pc:spChg>
        <pc:spChg chg="mod ord">
          <ac:chgData name="Pai, Suhas" userId="9decb42b-f7ff-4cb0-acf4-1343b05a5d20" providerId="ADAL" clId="{8D3517CE-AC16-48DD-9C1F-026AB93D98CF}" dt="2022-11-21T17:56:40.950" v="19" actId="700"/>
          <ac:spMkLst>
            <pc:docMk/>
            <pc:sldMk cId="1576325743" sldId="280"/>
            <ac:spMk id="5" creationId="{517BFD8E-5269-4D50-9D1D-F34652B5A6BA}"/>
          </ac:spMkLst>
        </pc:spChg>
        <pc:spChg chg="mod ord">
          <ac:chgData name="Pai, Suhas" userId="9decb42b-f7ff-4cb0-acf4-1343b05a5d20" providerId="ADAL" clId="{8D3517CE-AC16-48DD-9C1F-026AB93D98CF}" dt="2022-11-21T17:56:40.950" v="19" actId="700"/>
          <ac:spMkLst>
            <pc:docMk/>
            <pc:sldMk cId="1576325743" sldId="280"/>
            <ac:spMk id="6" creationId="{D6AD1592-0514-4314-ADDB-7EF39425A966}"/>
          </ac:spMkLst>
        </pc:spChg>
        <pc:picChg chg="add">
          <ac:chgData name="Pai, Suhas" userId="9decb42b-f7ff-4cb0-acf4-1343b05a5d20" providerId="ADAL" clId="{8D3517CE-AC16-48DD-9C1F-026AB93D98CF}" dt="2022-11-21T17:56:42.290" v="20" actId="22"/>
          <ac:picMkLst>
            <pc:docMk/>
            <pc:sldMk cId="1576325743" sldId="280"/>
            <ac:picMk id="8" creationId="{5EACBDF7-27FE-40B8-984C-98C5D5B9BD92}"/>
          </ac:picMkLst>
        </pc:picChg>
      </pc:sldChg>
      <pc:sldChg chg="addSp new mod">
        <pc:chgData name="Pai, Suhas" userId="9decb42b-f7ff-4cb0-acf4-1343b05a5d20" providerId="ADAL" clId="{8D3517CE-AC16-48DD-9C1F-026AB93D98CF}" dt="2022-11-21T17:57:31.730" v="23" actId="22"/>
        <pc:sldMkLst>
          <pc:docMk/>
          <pc:sldMk cId="460275089" sldId="281"/>
        </pc:sldMkLst>
        <pc:picChg chg="add">
          <ac:chgData name="Pai, Suhas" userId="9decb42b-f7ff-4cb0-acf4-1343b05a5d20" providerId="ADAL" clId="{8D3517CE-AC16-48DD-9C1F-026AB93D98CF}" dt="2022-11-21T17:57:31.730" v="23" actId="22"/>
          <ac:picMkLst>
            <pc:docMk/>
            <pc:sldMk cId="460275089" sldId="281"/>
            <ac:picMk id="6" creationId="{908CB13F-2B65-47C2-85A4-762D23F66F5E}"/>
          </ac:picMkLst>
        </pc:picChg>
      </pc:sldChg>
      <pc:sldChg chg="addSp new mod">
        <pc:chgData name="Pai, Suhas" userId="9decb42b-f7ff-4cb0-acf4-1343b05a5d20" providerId="ADAL" clId="{8D3517CE-AC16-48DD-9C1F-026AB93D98CF}" dt="2022-11-21T17:57:52.142" v="25" actId="22"/>
        <pc:sldMkLst>
          <pc:docMk/>
          <pc:sldMk cId="1171699118" sldId="282"/>
        </pc:sldMkLst>
        <pc:picChg chg="add">
          <ac:chgData name="Pai, Suhas" userId="9decb42b-f7ff-4cb0-acf4-1343b05a5d20" providerId="ADAL" clId="{8D3517CE-AC16-48DD-9C1F-026AB93D98CF}" dt="2022-11-21T17:57:52.142" v="25" actId="22"/>
          <ac:picMkLst>
            <pc:docMk/>
            <pc:sldMk cId="1171699118" sldId="282"/>
            <ac:picMk id="6" creationId="{6638839E-51B0-4AA7-A1BE-49EA3E847A78}"/>
          </ac:picMkLst>
        </pc:picChg>
      </pc:sldChg>
      <pc:sldChg chg="addSp new mod">
        <pc:chgData name="Pai, Suhas" userId="9decb42b-f7ff-4cb0-acf4-1343b05a5d20" providerId="ADAL" clId="{8D3517CE-AC16-48DD-9C1F-026AB93D98CF}" dt="2022-11-21T17:58:17.257" v="27" actId="22"/>
        <pc:sldMkLst>
          <pc:docMk/>
          <pc:sldMk cId="470895604" sldId="283"/>
        </pc:sldMkLst>
        <pc:picChg chg="add">
          <ac:chgData name="Pai, Suhas" userId="9decb42b-f7ff-4cb0-acf4-1343b05a5d20" providerId="ADAL" clId="{8D3517CE-AC16-48DD-9C1F-026AB93D98CF}" dt="2022-11-21T17:58:17.257" v="27" actId="22"/>
          <ac:picMkLst>
            <pc:docMk/>
            <pc:sldMk cId="470895604" sldId="283"/>
            <ac:picMk id="6" creationId="{E06D84B5-CFFB-449A-842B-AA2C5815D146}"/>
          </ac:picMkLst>
        </pc:picChg>
      </pc:sldChg>
      <pc:sldChg chg="addSp new mod">
        <pc:chgData name="Pai, Suhas" userId="9decb42b-f7ff-4cb0-acf4-1343b05a5d20" providerId="ADAL" clId="{8D3517CE-AC16-48DD-9C1F-026AB93D98CF}" dt="2022-11-21T17:58:56.431" v="29" actId="22"/>
        <pc:sldMkLst>
          <pc:docMk/>
          <pc:sldMk cId="3686141638" sldId="284"/>
        </pc:sldMkLst>
        <pc:picChg chg="add">
          <ac:chgData name="Pai, Suhas" userId="9decb42b-f7ff-4cb0-acf4-1343b05a5d20" providerId="ADAL" clId="{8D3517CE-AC16-48DD-9C1F-026AB93D98CF}" dt="2022-11-21T17:58:56.431" v="29" actId="22"/>
          <ac:picMkLst>
            <pc:docMk/>
            <pc:sldMk cId="3686141638" sldId="284"/>
            <ac:picMk id="6" creationId="{CA361EB6-CD30-4D6B-97DF-D048148D1E0B}"/>
          </ac:picMkLst>
        </pc:picChg>
      </pc:sldChg>
      <pc:sldChg chg="addSp new mod">
        <pc:chgData name="Pai, Suhas" userId="9decb42b-f7ff-4cb0-acf4-1343b05a5d20" providerId="ADAL" clId="{8D3517CE-AC16-48DD-9C1F-026AB93D98CF}" dt="2022-11-21T17:59:29.936" v="31" actId="22"/>
        <pc:sldMkLst>
          <pc:docMk/>
          <pc:sldMk cId="422971158" sldId="285"/>
        </pc:sldMkLst>
        <pc:picChg chg="add">
          <ac:chgData name="Pai, Suhas" userId="9decb42b-f7ff-4cb0-acf4-1343b05a5d20" providerId="ADAL" clId="{8D3517CE-AC16-48DD-9C1F-026AB93D98CF}" dt="2022-11-21T17:59:29.936" v="31" actId="22"/>
          <ac:picMkLst>
            <pc:docMk/>
            <pc:sldMk cId="422971158" sldId="285"/>
            <ac:picMk id="6" creationId="{B73E0431-7CB6-49E5-AE77-51EC718D99CE}"/>
          </ac:picMkLst>
        </pc:picChg>
      </pc:sldChg>
    </pc:docChg>
  </pc:docChgLst>
  <pc:docChgLst>
    <pc:chgData name="Pai, Suhas" userId="9decb42b-f7ff-4cb0-acf4-1343b05a5d20" providerId="ADAL" clId="{800EB392-4045-464F-89BD-147AFD60CCA4}"/>
    <pc:docChg chg="undo custSel addSld delSld modSld">
      <pc:chgData name="Pai, Suhas" userId="9decb42b-f7ff-4cb0-acf4-1343b05a5d20" providerId="ADAL" clId="{800EB392-4045-464F-89BD-147AFD60CCA4}" dt="2022-06-23T15:29:36.726" v="501" actId="13926"/>
      <pc:docMkLst>
        <pc:docMk/>
      </pc:docMkLst>
      <pc:sldChg chg="modSp mod">
        <pc:chgData name="Pai, Suhas" userId="9decb42b-f7ff-4cb0-acf4-1343b05a5d20" providerId="ADAL" clId="{800EB392-4045-464F-89BD-147AFD60CCA4}" dt="2022-06-22T21:24:16.672" v="438" actId="20577"/>
        <pc:sldMkLst>
          <pc:docMk/>
          <pc:sldMk cId="2455875221" sldId="256"/>
        </pc:sldMkLst>
        <pc:spChg chg="mod">
          <ac:chgData name="Pai, Suhas" userId="9decb42b-f7ff-4cb0-acf4-1343b05a5d20" providerId="ADAL" clId="{800EB392-4045-464F-89BD-147AFD60CCA4}" dt="2022-06-22T21:24:16.672" v="438" actId="20577"/>
          <ac:spMkLst>
            <pc:docMk/>
            <pc:sldMk cId="2455875221" sldId="256"/>
            <ac:spMk id="2" creationId="{267449C7-F427-41E2-A045-800269EE82E7}"/>
          </ac:spMkLst>
        </pc:spChg>
        <pc:spChg chg="mod">
          <ac:chgData name="Pai, Suhas" userId="9decb42b-f7ff-4cb0-acf4-1343b05a5d20" providerId="ADAL" clId="{800EB392-4045-464F-89BD-147AFD60CCA4}" dt="2022-06-22T19:30:24.815" v="48" actId="20577"/>
          <ac:spMkLst>
            <pc:docMk/>
            <pc:sldMk cId="2455875221" sldId="256"/>
            <ac:spMk id="3" creationId="{13B7DC73-9B5B-406D-813A-8038D012E39D}"/>
          </ac:spMkLst>
        </pc:spChg>
      </pc:sldChg>
      <pc:sldChg chg="modSp new mod">
        <pc:chgData name="Pai, Suhas" userId="9decb42b-f7ff-4cb0-acf4-1343b05a5d20" providerId="ADAL" clId="{800EB392-4045-464F-89BD-147AFD60CCA4}" dt="2022-06-22T20:25:36.819" v="270" actId="404"/>
        <pc:sldMkLst>
          <pc:docMk/>
          <pc:sldMk cId="829490553" sldId="257"/>
        </pc:sldMkLst>
        <pc:spChg chg="mod">
          <ac:chgData name="Pai, Suhas" userId="9decb42b-f7ff-4cb0-acf4-1343b05a5d20" providerId="ADAL" clId="{800EB392-4045-464F-89BD-147AFD60CCA4}" dt="2022-06-22T19:30:50.330" v="75" actId="20577"/>
          <ac:spMkLst>
            <pc:docMk/>
            <pc:sldMk cId="829490553" sldId="257"/>
            <ac:spMk id="2" creationId="{00251951-8663-4E3E-91C9-BC99ABDB9E85}"/>
          </ac:spMkLst>
        </pc:spChg>
        <pc:spChg chg="mod">
          <ac:chgData name="Pai, Suhas" userId="9decb42b-f7ff-4cb0-acf4-1343b05a5d20" providerId="ADAL" clId="{800EB392-4045-464F-89BD-147AFD60CCA4}" dt="2022-06-22T20:25:36.819" v="270" actId="404"/>
          <ac:spMkLst>
            <pc:docMk/>
            <pc:sldMk cId="829490553" sldId="257"/>
            <ac:spMk id="3" creationId="{17623AD7-6175-49DD-9ACF-F183A23D89B4}"/>
          </ac:spMkLst>
        </pc:spChg>
      </pc:sldChg>
      <pc:sldChg chg="del">
        <pc:chgData name="Pai, Suhas" userId="9decb42b-f7ff-4cb0-acf4-1343b05a5d20" providerId="ADAL" clId="{800EB392-4045-464F-89BD-147AFD60CCA4}" dt="2022-06-22T19:30:36.430" v="49" actId="2696"/>
        <pc:sldMkLst>
          <pc:docMk/>
          <pc:sldMk cId="2802402948" sldId="257"/>
        </pc:sldMkLst>
      </pc:sldChg>
      <pc:sldChg chg="del">
        <pc:chgData name="Pai, Suhas" userId="9decb42b-f7ff-4cb0-acf4-1343b05a5d20" providerId="ADAL" clId="{800EB392-4045-464F-89BD-147AFD60CCA4}" dt="2022-06-22T19:30:36.430" v="49" actId="2696"/>
        <pc:sldMkLst>
          <pc:docMk/>
          <pc:sldMk cId="207570854" sldId="258"/>
        </pc:sldMkLst>
      </pc:sldChg>
      <pc:sldChg chg="addSp delSp modSp new mod">
        <pc:chgData name="Pai, Suhas" userId="9decb42b-f7ff-4cb0-acf4-1343b05a5d20" providerId="ADAL" clId="{800EB392-4045-464F-89BD-147AFD60CCA4}" dt="2022-06-22T21:07:31.339" v="275" actId="27636"/>
        <pc:sldMkLst>
          <pc:docMk/>
          <pc:sldMk cId="786088101" sldId="258"/>
        </pc:sldMkLst>
        <pc:spChg chg="mod">
          <ac:chgData name="Pai, Suhas" userId="9decb42b-f7ff-4cb0-acf4-1343b05a5d20" providerId="ADAL" clId="{800EB392-4045-464F-89BD-147AFD60CCA4}" dt="2022-06-22T21:07:31.339" v="275" actId="27636"/>
          <ac:spMkLst>
            <pc:docMk/>
            <pc:sldMk cId="786088101" sldId="258"/>
            <ac:spMk id="2" creationId="{E352B6F0-173E-431C-96D7-19B03DE43A0E}"/>
          </ac:spMkLst>
        </pc:spChg>
        <pc:spChg chg="del">
          <ac:chgData name="Pai, Suhas" userId="9decb42b-f7ff-4cb0-acf4-1343b05a5d20" providerId="ADAL" clId="{800EB392-4045-464F-89BD-147AFD60CCA4}" dt="2022-06-22T19:36:02.491" v="129" actId="22"/>
          <ac:spMkLst>
            <pc:docMk/>
            <pc:sldMk cId="786088101" sldId="258"/>
            <ac:spMk id="3" creationId="{30FA15DE-528B-4404-8132-22F78B96CE78}"/>
          </ac:spMkLst>
        </pc:spChg>
        <pc:picChg chg="add mod ord">
          <ac:chgData name="Pai, Suhas" userId="9decb42b-f7ff-4cb0-acf4-1343b05a5d20" providerId="ADAL" clId="{800EB392-4045-464F-89BD-147AFD60CCA4}" dt="2022-06-22T19:36:02.491" v="129" actId="22"/>
          <ac:picMkLst>
            <pc:docMk/>
            <pc:sldMk cId="786088101" sldId="258"/>
            <ac:picMk id="5" creationId="{D9A8F578-83FC-4C00-ACAA-C6DFA4F631BF}"/>
          </ac:picMkLst>
        </pc:picChg>
      </pc:sldChg>
      <pc:sldChg chg="del">
        <pc:chgData name="Pai, Suhas" userId="9decb42b-f7ff-4cb0-acf4-1343b05a5d20" providerId="ADAL" clId="{800EB392-4045-464F-89BD-147AFD60CCA4}" dt="2022-06-22T19:30:36.430" v="49" actId="2696"/>
        <pc:sldMkLst>
          <pc:docMk/>
          <pc:sldMk cId="909625832" sldId="259"/>
        </pc:sldMkLst>
      </pc:sldChg>
      <pc:sldChg chg="addSp delSp modSp new mod">
        <pc:chgData name="Pai, Suhas" userId="9decb42b-f7ff-4cb0-acf4-1343b05a5d20" providerId="ADAL" clId="{800EB392-4045-464F-89BD-147AFD60CCA4}" dt="2022-06-22T21:08:26.542" v="279" actId="20577"/>
        <pc:sldMkLst>
          <pc:docMk/>
          <pc:sldMk cId="3858689466" sldId="259"/>
        </pc:sldMkLst>
        <pc:spChg chg="mod">
          <ac:chgData name="Pai, Suhas" userId="9decb42b-f7ff-4cb0-acf4-1343b05a5d20" providerId="ADAL" clId="{800EB392-4045-464F-89BD-147AFD60CCA4}" dt="2022-06-22T21:08:26.542" v="279" actId="20577"/>
          <ac:spMkLst>
            <pc:docMk/>
            <pc:sldMk cId="3858689466" sldId="259"/>
            <ac:spMk id="2" creationId="{5678820D-4750-47F0-BBD4-5F0EE8F84EA1}"/>
          </ac:spMkLst>
        </pc:spChg>
        <pc:spChg chg="del">
          <ac:chgData name="Pai, Suhas" userId="9decb42b-f7ff-4cb0-acf4-1343b05a5d20" providerId="ADAL" clId="{800EB392-4045-464F-89BD-147AFD60CCA4}" dt="2022-06-22T19:36:39.201" v="131" actId="22"/>
          <ac:spMkLst>
            <pc:docMk/>
            <pc:sldMk cId="3858689466" sldId="259"/>
            <ac:spMk id="3" creationId="{E09C677A-866B-4DEB-A232-1CC566E0035A}"/>
          </ac:spMkLst>
        </pc:spChg>
        <pc:picChg chg="add mod ord">
          <ac:chgData name="Pai, Suhas" userId="9decb42b-f7ff-4cb0-acf4-1343b05a5d20" providerId="ADAL" clId="{800EB392-4045-464F-89BD-147AFD60CCA4}" dt="2022-06-22T19:36:39.201" v="131" actId="22"/>
          <ac:picMkLst>
            <pc:docMk/>
            <pc:sldMk cId="3858689466" sldId="259"/>
            <ac:picMk id="5" creationId="{AE39B8AE-B986-4F40-B33B-794C57E4B228}"/>
          </ac:picMkLst>
        </pc:picChg>
      </pc:sldChg>
      <pc:sldChg chg="del">
        <pc:chgData name="Pai, Suhas" userId="9decb42b-f7ff-4cb0-acf4-1343b05a5d20" providerId="ADAL" clId="{800EB392-4045-464F-89BD-147AFD60CCA4}" dt="2022-06-22T19:30:36.430" v="49" actId="2696"/>
        <pc:sldMkLst>
          <pc:docMk/>
          <pc:sldMk cId="243968903" sldId="260"/>
        </pc:sldMkLst>
      </pc:sldChg>
      <pc:sldChg chg="addSp delSp modSp new mod">
        <pc:chgData name="Pai, Suhas" userId="9decb42b-f7ff-4cb0-acf4-1343b05a5d20" providerId="ADAL" clId="{800EB392-4045-464F-89BD-147AFD60CCA4}" dt="2022-06-22T21:19:35.976" v="398" actId="20577"/>
        <pc:sldMkLst>
          <pc:docMk/>
          <pc:sldMk cId="4255579909" sldId="260"/>
        </pc:sldMkLst>
        <pc:spChg chg="mod">
          <ac:chgData name="Pai, Suhas" userId="9decb42b-f7ff-4cb0-acf4-1343b05a5d20" providerId="ADAL" clId="{800EB392-4045-464F-89BD-147AFD60CCA4}" dt="2022-06-22T21:19:35.976" v="398" actId="20577"/>
          <ac:spMkLst>
            <pc:docMk/>
            <pc:sldMk cId="4255579909" sldId="260"/>
            <ac:spMk id="2" creationId="{54D1F595-DBCA-4637-A64A-E0A7375484A8}"/>
          </ac:spMkLst>
        </pc:spChg>
        <pc:spChg chg="del">
          <ac:chgData name="Pai, Suhas" userId="9decb42b-f7ff-4cb0-acf4-1343b05a5d20" providerId="ADAL" clId="{800EB392-4045-464F-89BD-147AFD60CCA4}" dt="2022-06-22T19:37:39.420" v="173" actId="22"/>
          <ac:spMkLst>
            <pc:docMk/>
            <pc:sldMk cId="4255579909" sldId="260"/>
            <ac:spMk id="3" creationId="{141741D8-6B1C-4E4E-AEF4-BBC58FA8406D}"/>
          </ac:spMkLst>
        </pc:spChg>
        <pc:spChg chg="add del mod">
          <ac:chgData name="Pai, Suhas" userId="9decb42b-f7ff-4cb0-acf4-1343b05a5d20" providerId="ADAL" clId="{800EB392-4045-464F-89BD-147AFD60CCA4}" dt="2022-06-22T21:19:06.938" v="393" actId="22"/>
          <ac:spMkLst>
            <pc:docMk/>
            <pc:sldMk cId="4255579909" sldId="260"/>
            <ac:spMk id="9" creationId="{F3C444DF-CF57-4F55-B8BA-393C9D86F04E}"/>
          </ac:spMkLst>
        </pc:spChg>
        <pc:picChg chg="add del mod ord">
          <ac:chgData name="Pai, Suhas" userId="9decb42b-f7ff-4cb0-acf4-1343b05a5d20" providerId="ADAL" clId="{800EB392-4045-464F-89BD-147AFD60CCA4}" dt="2022-06-22T21:18:32.157" v="392" actId="21"/>
          <ac:picMkLst>
            <pc:docMk/>
            <pc:sldMk cId="4255579909" sldId="260"/>
            <ac:picMk id="5" creationId="{1AA210F3-533B-4DED-95AF-E94D5480B224}"/>
          </ac:picMkLst>
        </pc:picChg>
        <pc:picChg chg="add del mod">
          <ac:chgData name="Pai, Suhas" userId="9decb42b-f7ff-4cb0-acf4-1343b05a5d20" providerId="ADAL" clId="{800EB392-4045-464F-89BD-147AFD60CCA4}" dt="2022-06-22T21:18:28.712" v="391" actId="21"/>
          <ac:picMkLst>
            <pc:docMk/>
            <pc:sldMk cId="4255579909" sldId="260"/>
            <ac:picMk id="7" creationId="{5FECCD5F-4E38-433C-AA5F-7944B7131845}"/>
          </ac:picMkLst>
        </pc:picChg>
        <pc:picChg chg="add mod ord">
          <ac:chgData name="Pai, Suhas" userId="9decb42b-f7ff-4cb0-acf4-1343b05a5d20" providerId="ADAL" clId="{800EB392-4045-464F-89BD-147AFD60CCA4}" dt="2022-06-22T21:19:06.938" v="393" actId="22"/>
          <ac:picMkLst>
            <pc:docMk/>
            <pc:sldMk cId="4255579909" sldId="260"/>
            <ac:picMk id="11" creationId="{F0CAD351-A3C9-4A06-9D12-85D97173FFD5}"/>
          </ac:picMkLst>
        </pc:picChg>
      </pc:sldChg>
      <pc:sldChg chg="del">
        <pc:chgData name="Pai, Suhas" userId="9decb42b-f7ff-4cb0-acf4-1343b05a5d20" providerId="ADAL" clId="{800EB392-4045-464F-89BD-147AFD60CCA4}" dt="2022-06-22T19:30:36.430" v="49" actId="2696"/>
        <pc:sldMkLst>
          <pc:docMk/>
          <pc:sldMk cId="470419562" sldId="261"/>
        </pc:sldMkLst>
      </pc:sldChg>
      <pc:sldChg chg="addSp delSp modSp new mod">
        <pc:chgData name="Pai, Suhas" userId="9decb42b-f7ff-4cb0-acf4-1343b05a5d20" providerId="ADAL" clId="{800EB392-4045-464F-89BD-147AFD60CCA4}" dt="2022-06-22T21:10:43.086" v="310" actId="20577"/>
        <pc:sldMkLst>
          <pc:docMk/>
          <pc:sldMk cId="2032613094" sldId="261"/>
        </pc:sldMkLst>
        <pc:spChg chg="mod">
          <ac:chgData name="Pai, Suhas" userId="9decb42b-f7ff-4cb0-acf4-1343b05a5d20" providerId="ADAL" clId="{800EB392-4045-464F-89BD-147AFD60CCA4}" dt="2022-06-22T21:10:43.086" v="310" actId="20577"/>
          <ac:spMkLst>
            <pc:docMk/>
            <pc:sldMk cId="2032613094" sldId="261"/>
            <ac:spMk id="2" creationId="{495652CA-5C13-451A-A2F5-9DFDBF8FE2D3}"/>
          </ac:spMkLst>
        </pc:spChg>
        <pc:spChg chg="del">
          <ac:chgData name="Pai, Suhas" userId="9decb42b-f7ff-4cb0-acf4-1343b05a5d20" providerId="ADAL" clId="{800EB392-4045-464F-89BD-147AFD60CCA4}" dt="2022-06-22T19:40:43.604" v="213" actId="22"/>
          <ac:spMkLst>
            <pc:docMk/>
            <pc:sldMk cId="2032613094" sldId="261"/>
            <ac:spMk id="3" creationId="{3CEEC1DB-B332-4202-B8E5-5C003B2FBE82}"/>
          </ac:spMkLst>
        </pc:spChg>
        <pc:picChg chg="add mod ord">
          <ac:chgData name="Pai, Suhas" userId="9decb42b-f7ff-4cb0-acf4-1343b05a5d20" providerId="ADAL" clId="{800EB392-4045-464F-89BD-147AFD60CCA4}" dt="2022-06-22T19:40:43.604" v="213" actId="22"/>
          <ac:picMkLst>
            <pc:docMk/>
            <pc:sldMk cId="2032613094" sldId="261"/>
            <ac:picMk id="5" creationId="{FA63C090-5F7B-4B2F-BEB6-BE32524ACFC4}"/>
          </ac:picMkLst>
        </pc:picChg>
      </pc:sldChg>
      <pc:sldChg chg="addSp delSp modSp new mod">
        <pc:chgData name="Pai, Suhas" userId="9decb42b-f7ff-4cb0-acf4-1343b05a5d20" providerId="ADAL" clId="{800EB392-4045-464F-89BD-147AFD60CCA4}" dt="2022-06-22T21:11:05.389" v="323" actId="20577"/>
        <pc:sldMkLst>
          <pc:docMk/>
          <pc:sldMk cId="1692956863" sldId="262"/>
        </pc:sldMkLst>
        <pc:spChg chg="mod">
          <ac:chgData name="Pai, Suhas" userId="9decb42b-f7ff-4cb0-acf4-1343b05a5d20" providerId="ADAL" clId="{800EB392-4045-464F-89BD-147AFD60CCA4}" dt="2022-06-22T21:11:05.389" v="323" actId="20577"/>
          <ac:spMkLst>
            <pc:docMk/>
            <pc:sldMk cId="1692956863" sldId="262"/>
            <ac:spMk id="2" creationId="{21F33747-B55A-41BA-AD19-F62353E31E5A}"/>
          </ac:spMkLst>
        </pc:spChg>
        <pc:spChg chg="del">
          <ac:chgData name="Pai, Suhas" userId="9decb42b-f7ff-4cb0-acf4-1343b05a5d20" providerId="ADAL" clId="{800EB392-4045-464F-89BD-147AFD60CCA4}" dt="2022-06-22T21:10:27.609" v="306" actId="22"/>
          <ac:spMkLst>
            <pc:docMk/>
            <pc:sldMk cId="1692956863" sldId="262"/>
            <ac:spMk id="3" creationId="{A9ADB22C-3023-4756-87CD-17F42AA73F25}"/>
          </ac:spMkLst>
        </pc:spChg>
        <pc:picChg chg="add mod ord">
          <ac:chgData name="Pai, Suhas" userId="9decb42b-f7ff-4cb0-acf4-1343b05a5d20" providerId="ADAL" clId="{800EB392-4045-464F-89BD-147AFD60CCA4}" dt="2022-06-22T21:10:27.609" v="306" actId="22"/>
          <ac:picMkLst>
            <pc:docMk/>
            <pc:sldMk cId="1692956863" sldId="262"/>
            <ac:picMk id="5" creationId="{5EE3C5A1-5F49-4415-9118-FCE191337634}"/>
          </ac:picMkLst>
        </pc:picChg>
      </pc:sldChg>
      <pc:sldChg chg="modSp new mod">
        <pc:chgData name="Pai, Suhas" userId="9decb42b-f7ff-4cb0-acf4-1343b05a5d20" providerId="ADAL" clId="{800EB392-4045-464F-89BD-147AFD60CCA4}" dt="2022-06-22T21:20:04.495" v="425" actId="20577"/>
        <pc:sldMkLst>
          <pc:docMk/>
          <pc:sldMk cId="2649871547" sldId="263"/>
        </pc:sldMkLst>
        <pc:spChg chg="mod">
          <ac:chgData name="Pai, Suhas" userId="9decb42b-f7ff-4cb0-acf4-1343b05a5d20" providerId="ADAL" clId="{800EB392-4045-464F-89BD-147AFD60CCA4}" dt="2022-06-22T21:20:04.495" v="425" actId="20577"/>
          <ac:spMkLst>
            <pc:docMk/>
            <pc:sldMk cId="2649871547" sldId="263"/>
            <ac:spMk id="2" creationId="{9B3C352B-F34C-4FCA-9EFB-29213D616412}"/>
          </ac:spMkLst>
        </pc:spChg>
        <pc:spChg chg="mod">
          <ac:chgData name="Pai, Suhas" userId="9decb42b-f7ff-4cb0-acf4-1343b05a5d20" providerId="ADAL" clId="{800EB392-4045-464F-89BD-147AFD60CCA4}" dt="2022-06-22T21:15:39.455" v="373" actId="20577"/>
          <ac:spMkLst>
            <pc:docMk/>
            <pc:sldMk cId="2649871547" sldId="263"/>
            <ac:spMk id="3" creationId="{5B3CA16E-3085-41E2-90CF-6D853AE451A1}"/>
          </ac:spMkLst>
        </pc:spChg>
      </pc:sldChg>
      <pc:sldChg chg="modSp new mod">
        <pc:chgData name="Pai, Suhas" userId="9decb42b-f7ff-4cb0-acf4-1343b05a5d20" providerId="ADAL" clId="{800EB392-4045-464F-89BD-147AFD60CCA4}" dt="2022-06-22T21:31:21.881" v="493" actId="403"/>
        <pc:sldMkLst>
          <pc:docMk/>
          <pc:sldMk cId="3127254371" sldId="264"/>
        </pc:sldMkLst>
        <pc:spChg chg="mod">
          <ac:chgData name="Pai, Suhas" userId="9decb42b-f7ff-4cb0-acf4-1343b05a5d20" providerId="ADAL" clId="{800EB392-4045-464F-89BD-147AFD60CCA4}" dt="2022-06-22T21:26:57.917" v="452" actId="13926"/>
          <ac:spMkLst>
            <pc:docMk/>
            <pc:sldMk cId="3127254371" sldId="264"/>
            <ac:spMk id="2" creationId="{9DEEAC3B-AB19-412E-99AE-354297D10831}"/>
          </ac:spMkLst>
        </pc:spChg>
        <pc:spChg chg="mod">
          <ac:chgData name="Pai, Suhas" userId="9decb42b-f7ff-4cb0-acf4-1343b05a5d20" providerId="ADAL" clId="{800EB392-4045-464F-89BD-147AFD60CCA4}" dt="2022-06-22T21:31:21.881" v="493" actId="403"/>
          <ac:spMkLst>
            <pc:docMk/>
            <pc:sldMk cId="3127254371" sldId="264"/>
            <ac:spMk id="3" creationId="{2847FD9D-6B45-4B72-AC57-F0B3EEE7AAB2}"/>
          </ac:spMkLst>
        </pc:spChg>
      </pc:sldChg>
      <pc:sldChg chg="modSp add mod">
        <pc:chgData name="Pai, Suhas" userId="9decb42b-f7ff-4cb0-acf4-1343b05a5d20" providerId="ADAL" clId="{800EB392-4045-464F-89BD-147AFD60CCA4}" dt="2022-06-23T15:29:36.726" v="501" actId="13926"/>
        <pc:sldMkLst>
          <pc:docMk/>
          <pc:sldMk cId="1656351612" sldId="265"/>
        </pc:sldMkLst>
        <pc:spChg chg="mod">
          <ac:chgData name="Pai, Suhas" userId="9decb42b-f7ff-4cb0-acf4-1343b05a5d20" providerId="ADAL" clId="{800EB392-4045-464F-89BD-147AFD60CCA4}" dt="2022-06-23T15:29:36.726" v="501" actId="13926"/>
          <ac:spMkLst>
            <pc:docMk/>
            <pc:sldMk cId="1656351612" sldId="265"/>
            <ac:spMk id="3" creationId="{9E642A9F-662B-47DE-B435-E26D0127D6C8}"/>
          </ac:spMkLst>
        </pc:spChg>
      </pc:sldChg>
    </pc:docChg>
  </pc:docChgLst>
  <pc:docChgLst>
    <pc:chgData name="Pai, Suhas" userId="9decb42b-f7ff-4cb0-acf4-1343b05a5d20" providerId="ADAL" clId="{53B2D365-7485-471B-8067-FA3D7D6713D0}"/>
    <pc:docChg chg="undo redo custSel addSld modSld">
      <pc:chgData name="Pai, Suhas" userId="9decb42b-f7ff-4cb0-acf4-1343b05a5d20" providerId="ADAL" clId="{53B2D365-7485-471B-8067-FA3D7D6713D0}" dt="2022-10-18T15:31:07.326" v="99" actId="403"/>
      <pc:docMkLst>
        <pc:docMk/>
      </pc:docMkLst>
      <pc:sldChg chg="modSp new mod">
        <pc:chgData name="Pai, Suhas" userId="9decb42b-f7ff-4cb0-acf4-1343b05a5d20" providerId="ADAL" clId="{53B2D365-7485-471B-8067-FA3D7D6713D0}" dt="2022-10-17T11:56:50.528" v="40" actId="113"/>
        <pc:sldMkLst>
          <pc:docMk/>
          <pc:sldMk cId="1534472368" sldId="272"/>
        </pc:sldMkLst>
        <pc:spChg chg="mod">
          <ac:chgData name="Pai, Suhas" userId="9decb42b-f7ff-4cb0-acf4-1343b05a5d20" providerId="ADAL" clId="{53B2D365-7485-471B-8067-FA3D7D6713D0}" dt="2022-10-17T11:55:50.166" v="34" actId="20577"/>
          <ac:spMkLst>
            <pc:docMk/>
            <pc:sldMk cId="1534472368" sldId="272"/>
            <ac:spMk id="2" creationId="{AD269C5C-C2E5-4E4B-BD51-ED1F65E7F707}"/>
          </ac:spMkLst>
        </pc:spChg>
        <pc:spChg chg="mod">
          <ac:chgData name="Pai, Suhas" userId="9decb42b-f7ff-4cb0-acf4-1343b05a5d20" providerId="ADAL" clId="{53B2D365-7485-471B-8067-FA3D7D6713D0}" dt="2022-10-17T11:56:50.528" v="40" actId="113"/>
          <ac:spMkLst>
            <pc:docMk/>
            <pc:sldMk cId="1534472368" sldId="272"/>
            <ac:spMk id="3" creationId="{216F134D-E60F-4355-A7DA-9586ACDF95A1}"/>
          </ac:spMkLst>
        </pc:spChg>
      </pc:sldChg>
      <pc:sldChg chg="modSp new mod">
        <pc:chgData name="Pai, Suhas" userId="9decb42b-f7ff-4cb0-acf4-1343b05a5d20" providerId="ADAL" clId="{53B2D365-7485-471B-8067-FA3D7D6713D0}" dt="2022-10-17T23:41:49.248" v="67" actId="2711"/>
        <pc:sldMkLst>
          <pc:docMk/>
          <pc:sldMk cId="3651272303" sldId="273"/>
        </pc:sldMkLst>
        <pc:spChg chg="mod">
          <ac:chgData name="Pai, Suhas" userId="9decb42b-f7ff-4cb0-acf4-1343b05a5d20" providerId="ADAL" clId="{53B2D365-7485-471B-8067-FA3D7D6713D0}" dt="2022-10-17T23:41:49.248" v="67" actId="2711"/>
          <ac:spMkLst>
            <pc:docMk/>
            <pc:sldMk cId="3651272303" sldId="273"/>
            <ac:spMk id="3" creationId="{81E561B9-6A06-4994-9203-6155A6846575}"/>
          </ac:spMkLst>
        </pc:spChg>
      </pc:sldChg>
      <pc:sldChg chg="modSp new mod">
        <pc:chgData name="Pai, Suhas" userId="9decb42b-f7ff-4cb0-acf4-1343b05a5d20" providerId="ADAL" clId="{53B2D365-7485-471B-8067-FA3D7D6713D0}" dt="2022-10-17T22:35:20.664" v="66" actId="12"/>
        <pc:sldMkLst>
          <pc:docMk/>
          <pc:sldMk cId="421800921" sldId="274"/>
        </pc:sldMkLst>
        <pc:spChg chg="mod">
          <ac:chgData name="Pai, Suhas" userId="9decb42b-f7ff-4cb0-acf4-1343b05a5d20" providerId="ADAL" clId="{53B2D365-7485-471B-8067-FA3D7D6713D0}" dt="2022-10-17T22:35:20.664" v="66" actId="12"/>
          <ac:spMkLst>
            <pc:docMk/>
            <pc:sldMk cId="421800921" sldId="274"/>
            <ac:spMk id="3" creationId="{C52F2027-CEF3-47A1-ADB9-75D1DC7E42CA}"/>
          </ac:spMkLst>
        </pc:spChg>
      </pc:sldChg>
      <pc:sldChg chg="modSp new mod">
        <pc:chgData name="Pai, Suhas" userId="9decb42b-f7ff-4cb0-acf4-1343b05a5d20" providerId="ADAL" clId="{53B2D365-7485-471B-8067-FA3D7D6713D0}" dt="2022-10-18T15:31:07.326" v="99" actId="403"/>
        <pc:sldMkLst>
          <pc:docMk/>
          <pc:sldMk cId="3934058270" sldId="275"/>
        </pc:sldMkLst>
        <pc:spChg chg="mod">
          <ac:chgData name="Pai, Suhas" userId="9decb42b-f7ff-4cb0-acf4-1343b05a5d20" providerId="ADAL" clId="{53B2D365-7485-471B-8067-FA3D7D6713D0}" dt="2022-10-18T15:30:51.853" v="92" actId="20577"/>
          <ac:spMkLst>
            <pc:docMk/>
            <pc:sldMk cId="3934058270" sldId="275"/>
            <ac:spMk id="2" creationId="{4A5390E4-9811-443B-B7C3-F2CBD5E9EB75}"/>
          </ac:spMkLst>
        </pc:spChg>
        <pc:spChg chg="mod">
          <ac:chgData name="Pai, Suhas" userId="9decb42b-f7ff-4cb0-acf4-1343b05a5d20" providerId="ADAL" clId="{53B2D365-7485-471B-8067-FA3D7D6713D0}" dt="2022-10-18T15:31:07.326" v="99" actId="403"/>
          <ac:spMkLst>
            <pc:docMk/>
            <pc:sldMk cId="3934058270" sldId="275"/>
            <ac:spMk id="3" creationId="{351F8109-E3EF-4FF9-86A5-CAFDCE5920DA}"/>
          </ac:spMkLst>
        </pc:spChg>
      </pc:sldChg>
    </pc:docChg>
  </pc:docChgLst>
  <pc:docChgLst>
    <pc:chgData name="Pai, Suhas" userId="9decb42b-f7ff-4cb0-acf4-1343b05a5d20" providerId="ADAL" clId="{CA2EF6E5-8BBF-4E61-BEB0-26C54FC8F266}"/>
    <pc:docChg chg="undo custSel addSld delSld modSld sldOrd">
      <pc:chgData name="Pai, Suhas" userId="9decb42b-f7ff-4cb0-acf4-1343b05a5d20" providerId="ADAL" clId="{CA2EF6E5-8BBF-4E61-BEB0-26C54FC8F266}" dt="2022-10-26T19:22:29.842" v="2611"/>
      <pc:docMkLst>
        <pc:docMk/>
      </pc:docMkLst>
      <pc:sldChg chg="modSp mod">
        <pc:chgData name="Pai, Suhas" userId="9decb42b-f7ff-4cb0-acf4-1343b05a5d20" providerId="ADAL" clId="{CA2EF6E5-8BBF-4E61-BEB0-26C54FC8F266}" dt="2022-10-26T19:22:29.842" v="2611"/>
        <pc:sldMkLst>
          <pc:docMk/>
          <pc:sldMk cId="421800921" sldId="274"/>
        </pc:sldMkLst>
        <pc:spChg chg="mod">
          <ac:chgData name="Pai, Suhas" userId="9decb42b-f7ff-4cb0-acf4-1343b05a5d20" providerId="ADAL" clId="{CA2EF6E5-8BBF-4E61-BEB0-26C54FC8F266}" dt="2022-10-26T19:22:29.842" v="2611"/>
          <ac:spMkLst>
            <pc:docMk/>
            <pc:sldMk cId="421800921" sldId="274"/>
            <ac:spMk id="3" creationId="{C52F2027-CEF3-47A1-ADB9-75D1DC7E42CA}"/>
          </ac:spMkLst>
        </pc:spChg>
      </pc:sldChg>
      <pc:sldChg chg="modSp new mod">
        <pc:chgData name="Pai, Suhas" userId="9decb42b-f7ff-4cb0-acf4-1343b05a5d20" providerId="ADAL" clId="{CA2EF6E5-8BBF-4E61-BEB0-26C54FC8F266}" dt="2022-10-23T13:01:26.424" v="1919" actId="20577"/>
        <pc:sldMkLst>
          <pc:docMk/>
          <pc:sldMk cId="3424125486" sldId="276"/>
        </pc:sldMkLst>
        <pc:spChg chg="mod">
          <ac:chgData name="Pai, Suhas" userId="9decb42b-f7ff-4cb0-acf4-1343b05a5d20" providerId="ADAL" clId="{CA2EF6E5-8BBF-4E61-BEB0-26C54FC8F266}" dt="2022-10-23T13:01:26.424" v="1919" actId="20577"/>
          <ac:spMkLst>
            <pc:docMk/>
            <pc:sldMk cId="3424125486" sldId="276"/>
            <ac:spMk id="2" creationId="{E81C8BFE-413E-453F-9BEE-19C57559EA9F}"/>
          </ac:spMkLst>
        </pc:spChg>
        <pc:spChg chg="mod">
          <ac:chgData name="Pai, Suhas" userId="9decb42b-f7ff-4cb0-acf4-1343b05a5d20" providerId="ADAL" clId="{CA2EF6E5-8BBF-4E61-BEB0-26C54FC8F266}" dt="2022-10-22T03:05:24.195" v="827" actId="313"/>
          <ac:spMkLst>
            <pc:docMk/>
            <pc:sldMk cId="3424125486" sldId="276"/>
            <ac:spMk id="3" creationId="{CA8B5B98-8E5D-4AF7-A5D5-0F7E4BD64C5B}"/>
          </ac:spMkLst>
        </pc:spChg>
      </pc:sldChg>
      <pc:sldChg chg="modSp new mod">
        <pc:chgData name="Pai, Suhas" userId="9decb42b-f7ff-4cb0-acf4-1343b05a5d20" providerId="ADAL" clId="{CA2EF6E5-8BBF-4E61-BEB0-26C54FC8F266}" dt="2022-10-25T17:16:58.742" v="2581" actId="27636"/>
        <pc:sldMkLst>
          <pc:docMk/>
          <pc:sldMk cId="1231675057" sldId="277"/>
        </pc:sldMkLst>
        <pc:spChg chg="mod">
          <ac:chgData name="Pai, Suhas" userId="9decb42b-f7ff-4cb0-acf4-1343b05a5d20" providerId="ADAL" clId="{CA2EF6E5-8BBF-4E61-BEB0-26C54FC8F266}" dt="2022-10-25T17:16:58.742" v="2581" actId="27636"/>
          <ac:spMkLst>
            <pc:docMk/>
            <pc:sldMk cId="1231675057" sldId="277"/>
            <ac:spMk id="2" creationId="{C6C1F2C2-50C8-4BF4-A461-6DDE82768C0A}"/>
          </ac:spMkLst>
        </pc:spChg>
        <pc:spChg chg="mod">
          <ac:chgData name="Pai, Suhas" userId="9decb42b-f7ff-4cb0-acf4-1343b05a5d20" providerId="ADAL" clId="{CA2EF6E5-8BBF-4E61-BEB0-26C54FC8F266}" dt="2022-10-25T17:08:38.914" v="2575" actId="20577"/>
          <ac:spMkLst>
            <pc:docMk/>
            <pc:sldMk cId="1231675057" sldId="277"/>
            <ac:spMk id="3" creationId="{2CF208C2-25BC-4F4F-92CA-2B5D04062CBA}"/>
          </ac:spMkLst>
        </pc:spChg>
      </pc:sldChg>
      <pc:sldChg chg="modSp new mod ord">
        <pc:chgData name="Pai, Suhas" userId="9decb42b-f7ff-4cb0-acf4-1343b05a5d20" providerId="ADAL" clId="{CA2EF6E5-8BBF-4E61-BEB0-26C54FC8F266}" dt="2022-10-25T15:55:12.321" v="2268" actId="404"/>
        <pc:sldMkLst>
          <pc:docMk/>
          <pc:sldMk cId="4077642205" sldId="278"/>
        </pc:sldMkLst>
        <pc:spChg chg="mod">
          <ac:chgData name="Pai, Suhas" userId="9decb42b-f7ff-4cb0-acf4-1343b05a5d20" providerId="ADAL" clId="{CA2EF6E5-8BBF-4E61-BEB0-26C54FC8F266}" dt="2022-10-23T13:01:17.910" v="1912" actId="20577"/>
          <ac:spMkLst>
            <pc:docMk/>
            <pc:sldMk cId="4077642205" sldId="278"/>
            <ac:spMk id="2" creationId="{FF9CE7E0-6D9D-430D-956D-D8C6D6DC8412}"/>
          </ac:spMkLst>
        </pc:spChg>
        <pc:spChg chg="mod">
          <ac:chgData name="Pai, Suhas" userId="9decb42b-f7ff-4cb0-acf4-1343b05a5d20" providerId="ADAL" clId="{CA2EF6E5-8BBF-4E61-BEB0-26C54FC8F266}" dt="2022-10-25T15:55:12.321" v="2268" actId="404"/>
          <ac:spMkLst>
            <pc:docMk/>
            <pc:sldMk cId="4077642205" sldId="278"/>
            <ac:spMk id="3" creationId="{503312FC-7D65-4D60-BB74-3654837BC19B}"/>
          </ac:spMkLst>
        </pc:spChg>
      </pc:sldChg>
      <pc:sldChg chg="modSp new del mod">
        <pc:chgData name="Pai, Suhas" userId="9decb42b-f7ff-4cb0-acf4-1343b05a5d20" providerId="ADAL" clId="{CA2EF6E5-8BBF-4E61-BEB0-26C54FC8F266}" dt="2022-10-25T15:48:13.240" v="1991" actId="2696"/>
        <pc:sldMkLst>
          <pc:docMk/>
          <pc:sldMk cId="2581184310" sldId="279"/>
        </pc:sldMkLst>
        <pc:spChg chg="mod">
          <ac:chgData name="Pai, Suhas" userId="9decb42b-f7ff-4cb0-acf4-1343b05a5d20" providerId="ADAL" clId="{CA2EF6E5-8BBF-4E61-BEB0-26C54FC8F266}" dt="2022-10-25T15:48:02.400" v="1990" actId="20577"/>
          <ac:spMkLst>
            <pc:docMk/>
            <pc:sldMk cId="2581184310" sldId="279"/>
            <ac:spMk id="2" creationId="{CA6DCDAA-6ED9-40FA-B754-179B079458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8A27-3359-4448-8C70-B578B44EA2F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C31A-32B7-4F5E-84E8-F0C0D6B90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5A8-8650-49C4-9C81-F15088A5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F1AF8-E76A-4243-B0B1-D542ECF6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7D46-C736-46A4-B8A1-3325F83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DC6-1B63-467A-84BA-7FB6B8646C6E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BFDC-7F1C-4D86-ABE7-11357CBD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7B89-A555-43FF-9028-29B8A159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6FA8-46E2-4BD4-B4B9-51808EEB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A97C4-EE27-4BAF-96C5-F87BD65D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9E30-7E5C-4084-BD46-A246CFA7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659F-DF3C-4546-B03A-EB92C290D95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B87B-F2D1-42F5-B1FE-07DBAAA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2BB8-B2E5-4B1A-B6DF-C4CB832B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DC823-5A80-48DB-B4D4-92989AB2A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2F8EC-7B13-48E4-82E9-215F9B66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1CC-F4C9-45D0-B5F5-74877020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35D9-77EC-4CA8-B405-3904B8F03CE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9980-F170-4B94-BE1C-6B606551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0887-EBD1-475E-A295-52A73D21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9C9-C5EB-4CF1-9F3B-45C839C1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9084-A753-43A4-B0AB-78B91FC4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600A8-90F8-4F43-B903-B3012E98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B49A2-508B-4190-B677-302CA6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8E1EE-1E9B-4953-903D-39E8D77B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5254-425A-498A-9550-9D428B26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0D07-183F-4CE9-8F32-E21E564E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3E8-4781-4B5C-B0F3-53C1FD0E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2BE-70CA-4D6B-8284-C15550A0EA20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870-9133-4235-9248-5BE1286E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943B-FE78-410C-96CF-95752F9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380-11A4-4D47-9C37-ADF54F3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EB2C-0D53-43AF-99F4-2EA357B3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EA96E-25BC-4A75-91C0-CDD402D6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4938-7D2A-41DD-BDFE-1526875E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FDA9-6962-43BF-BDDD-064BC69C8571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336C-4563-4AC1-9ABF-B94AA879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4FF2-0720-4CD8-BA2B-D2E8F7D9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3648-C324-48AC-9BE4-D9FD8FC5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651D-329C-4B3D-AD2C-036C75EE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6E91-8F57-4D02-A2AD-15623147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91222-71F3-4718-B4F9-D2894484B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3A3DD-AD09-446C-A3BC-904CC119A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CE64D-A717-4EC8-9D49-3AEE352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096-F72F-44CA-BB5A-92D5CCB87849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D826C-A3BF-436C-BCCC-F099FE65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4EC0D-F6B8-4209-86B2-B714EEC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3CAD-C8E1-4208-8E7F-D935A772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9F2ED-643E-40F6-B856-C0215D5E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0629-B4CB-4D46-B4DF-04466D1B530A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9CECD-9821-4EAF-90EE-FF058342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D7A8C-0316-4388-B7F9-575B25D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33183-A1F3-4B6A-8CBE-353C9183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A302F-BBBF-4AC2-A0B4-FA7E99B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1EDA-B095-47D6-924F-F25C386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1CE-CBE2-4A9B-9251-E86082E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EC1F-BC97-45F8-8575-A070B6EC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6F4A4-3865-40BA-A6A2-77BB868B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FFC3-8914-4510-876C-DF7F25E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7F0C-84CF-4B2F-BB27-729E077D442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77A5-2F17-47B4-AB1F-D135574B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FE6-07AC-4C4E-9E95-C7B35733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C4E-3E88-41CB-AE8C-E3FEDFCF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B114E-E5A4-4ABE-A249-C108CE9C4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DA2E9-8232-4092-A608-34974D0A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EA05-548D-4804-BAA2-17D49B5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3D6-1222-4D26-A385-CD3BA154D90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5F357-BFE5-4ED0-AF5C-92221FF9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DD89-49EA-4D87-A580-23D8B102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9F05-6826-4786-9CEC-032602C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7E5C-8ACD-4410-BAF3-731AC0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0B01-76C8-4ACC-909C-97A1E328E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9852-E8E1-4534-8390-A669C838911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CD93-2CA2-46CE-BB8E-F1D794D0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9B80-26B5-4478-BB6F-4D4D84A9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1E99-6B97-4EAA-BEC3-D4BB3873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th.intel.com/display/GNRIOPC5HAS/GNRIO+PC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49C7-F427-41E2-A045-800269EE8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PC5 Default </a:t>
            </a:r>
            <a:br>
              <a:rPr lang="en-US" dirty="0"/>
            </a:br>
            <a:r>
              <a:rPr lang="en-US" dirty="0"/>
              <a:t>CXL.IO memory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7DC73-9B5B-406D-813A-8038D012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from PC5 acerun.log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504D-5EF7-4B5B-885C-8D4927A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AC2A-BA24-440E-8903-97A06E2E67D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570F-11B3-4AFE-8961-01D24273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D0DC-F391-4274-9A78-048539EF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AC3B-AB19-412E-99AE-354297D1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/</a:t>
            </a:r>
            <a:r>
              <a:rPr lang="en-US" sz="2000" dirty="0" err="1"/>
              <a:t>nfs</a:t>
            </a:r>
            <a:r>
              <a:rPr lang="en-US" sz="2000" dirty="0"/>
              <a:t>/site/disks/</a:t>
            </a:r>
            <a:r>
              <a:rPr lang="en-US" sz="2000" dirty="0" err="1"/>
              <a:t>ive_gnr_pss_cxl_cadence</a:t>
            </a:r>
            <a:r>
              <a:rPr lang="en-US" sz="2000" dirty="0"/>
              <a:t>/</a:t>
            </a:r>
            <a:r>
              <a:rPr lang="en-US" sz="2000" dirty="0" err="1"/>
              <a:t>yugeshgx</a:t>
            </a:r>
            <a:r>
              <a:rPr lang="en-US" sz="2000" dirty="0"/>
              <a:t>/</a:t>
            </a:r>
            <a:r>
              <a:rPr lang="en-US" sz="2000" dirty="0" err="1"/>
              <a:t>cosim</a:t>
            </a:r>
            <a:r>
              <a:rPr lang="en-US" sz="2000" dirty="0"/>
              <a:t>/cadence_simics1_memtest19c/gnrsp_ip-srvr10nm/regression/pc5/pi5/</a:t>
            </a:r>
            <a:r>
              <a:rPr lang="en-US" sz="2000" dirty="0" err="1"/>
              <a:t>save_par.list</a:t>
            </a:r>
            <a:r>
              <a:rPr lang="en-US" sz="2000" dirty="0"/>
              <a:t>/pi5_base_test_save_snapshot_fsdb_fsdb/</a:t>
            </a:r>
            <a:r>
              <a:rPr lang="en-US" sz="2000" b="1" dirty="0">
                <a:highlight>
                  <a:srgbClr val="FFFF00"/>
                </a:highlight>
              </a:rPr>
              <a:t>pcie_stack_0_0_memmap.out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FD9D-6B45-4B72-AC57-F0B3EEE7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Ranges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0000000000000000 : 000000000009ffff legal   Hole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00000000000c0000 : 00000000dfffffff legal   Hole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00000000e1000000 : 000001001fffffff legal   Hole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0000010020010000 : 00000100207fffff legal   Hole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0000010020900000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ffffffffffffffff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legal   Hole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00000000000a0000 : 00000000000bffff illegal VGA                  MMIO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00000000e0000000 : 00000000e0ffffff illegal MMIO 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MMIO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0000010020000000 : 000001002000ffff illegal MBAR01               MMCFG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pcie0      MEM 0000010020800000 : 00000100208fffff illegal PREFETCH             MMIO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01F0-C5AA-44A4-9E27-77B181D4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6C0-CB7A-4B18-A4BE-8A530BF5FE1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869F-AECF-4908-8E26-A89AFE4C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20A8-BF28-4A03-BF90-937822C5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1D6A-B0F8-43D5-9F05-AE39EE38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" y="0"/>
            <a:ext cx="12103223" cy="1325563"/>
          </a:xfrm>
        </p:spPr>
        <p:txBody>
          <a:bodyPr>
            <a:noAutofit/>
          </a:bodyPr>
          <a:lstStyle/>
          <a:p>
            <a:r>
              <a:rPr lang="en-US" sz="2000" dirty="0"/>
              <a:t>/</a:t>
            </a:r>
            <a:r>
              <a:rPr lang="en-US" sz="2000" dirty="0" err="1"/>
              <a:t>nfs</a:t>
            </a:r>
            <a:r>
              <a:rPr lang="en-US" sz="2000" dirty="0"/>
              <a:t>/site/disks/</a:t>
            </a:r>
            <a:r>
              <a:rPr lang="en-US" sz="2000" dirty="0" err="1"/>
              <a:t>ive_gnr_pss_cxl_cadence</a:t>
            </a:r>
            <a:r>
              <a:rPr lang="en-US" sz="2000" dirty="0"/>
              <a:t>/</a:t>
            </a:r>
            <a:r>
              <a:rPr lang="en-US" sz="2000" dirty="0" err="1"/>
              <a:t>yugeshgx</a:t>
            </a:r>
            <a:r>
              <a:rPr lang="en-US" sz="2000" dirty="0"/>
              <a:t>/</a:t>
            </a:r>
            <a:r>
              <a:rPr lang="en-US" sz="2000" dirty="0" err="1"/>
              <a:t>cosim</a:t>
            </a:r>
            <a:r>
              <a:rPr lang="en-US" sz="2000" dirty="0"/>
              <a:t>/cadence_simics1_memtest19c/gnrsp_ip-srvr10nm/regression/pc5/pi5/</a:t>
            </a:r>
            <a:r>
              <a:rPr lang="en-US" sz="2000" dirty="0" err="1"/>
              <a:t>save_par.list</a:t>
            </a:r>
            <a:r>
              <a:rPr lang="en-US" sz="2000" dirty="0"/>
              <a:t>/pi5_base_test_save_snapshot_fsdb_fsdb/</a:t>
            </a:r>
            <a:r>
              <a:rPr lang="en-US" sz="2000" dirty="0" err="1"/>
              <a:t>simrun.dut_cfg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2A9F-662B-47DE-B435-E26D0127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518082"/>
            <a:ext cx="11878322" cy="4974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Socket 0, HIOP 0, PCIE port 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</a:t>
            </a:r>
            <a:r>
              <a:rPr lang="en-US" sz="1200" b="1" dirty="0"/>
              <a:t>s0_hiop0_pcie0_0</a:t>
            </a:r>
            <a:r>
              <a:rPr lang="en-US" sz="1200" dirty="0"/>
              <a:t>_mmioh::</a:t>
            </a:r>
            <a:r>
              <a:rPr lang="en-US" sz="1200" dirty="0" err="1"/>
              <a:t>addr_hi</a:t>
            </a:r>
            <a:r>
              <a:rPr lang="en-US" sz="1200" dirty="0"/>
              <a:t> = </a:t>
            </a:r>
            <a:r>
              <a:rPr lang="en-US" sz="1200" b="1" dirty="0"/>
              <a:t>0x100_208f_ffff  </a:t>
            </a:r>
            <a:r>
              <a:rPr lang="en-US" sz="1200" b="1" dirty="0">
                <a:sym typeface="Wingdings" panose="05000000000000000000" pitchFamily="2" charset="2"/>
              </a:rPr>
              <a:t> prefetchable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::mem::region::MMIO_HIGH::subregion::s0_mmioh::subregion::s0_hiop0_mmioh::subregion::s0_hiop0_pcie0_0_mmioh::</a:t>
            </a:r>
            <a:r>
              <a:rPr lang="en-US" sz="1200" dirty="0" err="1"/>
              <a:t>addr_lo</a:t>
            </a:r>
            <a:r>
              <a:rPr lang="en-US" sz="1200" dirty="0"/>
              <a:t> = </a:t>
            </a:r>
            <a:r>
              <a:rPr lang="en-US" sz="1200" b="1" dirty="0"/>
              <a:t>0x100_2080_0000</a:t>
            </a:r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::mem::region::MMIO_HIGH::subregion::s0_mmioh::subregion::s0_hiop0_mmioh::subregion::s0_hiop0_pcie0_0_mmioh::size = </a:t>
            </a:r>
            <a:r>
              <a:rPr lang="en-US" sz="1200" b="1" dirty="0"/>
              <a:t>0x10_0000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::mem::region::MMIO_HIGH::subregion::s0_mmioh::subregion::s0_hiop0_mmioh::subregion::s0_hiop0_pcie0_0_rootportmbar_mmioh::subregion::s0_hiop0_pcie0_0_bar0::</a:t>
            </a:r>
            <a:r>
              <a:rPr lang="en-US" sz="1200" dirty="0" err="1"/>
              <a:t>addr_hi</a:t>
            </a:r>
            <a:r>
              <a:rPr lang="en-US" sz="1200" dirty="0"/>
              <a:t> = </a:t>
            </a:r>
            <a:r>
              <a:rPr lang="en-US" sz="1200" dirty="0">
                <a:highlight>
                  <a:srgbClr val="FFFF00"/>
                </a:highlight>
              </a:rPr>
              <a:t>0x100_2001_ffff</a:t>
            </a:r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::mem::region::MMIO_HIGH::subregion::s0_mmioh::subregion::s0_hiop0_mmioh::subregion::s0_hiop0_pcie0_0_rootportmbar_mmioh::subregion::s0_hiop0_pcie0_0_bar0::</a:t>
            </a:r>
            <a:r>
              <a:rPr lang="en-US" sz="1200" dirty="0" err="1"/>
              <a:t>addr_lo</a:t>
            </a:r>
            <a:r>
              <a:rPr lang="en-US" sz="1200" dirty="0"/>
              <a:t> = 0x100_2000_0000</a:t>
            </a:r>
          </a:p>
          <a:p>
            <a:pPr marL="0" indent="0">
              <a:buNone/>
            </a:pPr>
            <a:r>
              <a:rPr lang="en-US" sz="1200" dirty="0" err="1"/>
              <a:t>addr_map</a:t>
            </a:r>
            <a:r>
              <a:rPr lang="en-US" sz="1200" dirty="0"/>
              <a:t>::mem::region::MMIO_HIGH::subregion::s0_mmioh::subregion::s0_hiop0_mmioh::subregion::s0_hiop0_pcie0_0_rootportmbar_mmioh::subregion::s0_hiop0_pcie0_0_bar0::size = 0x2_0000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683A-771E-427F-ABC2-0B2DD23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842-A3F0-475C-A3A0-73433FBFBFE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243A-F6A7-46E9-B84F-95B9BA5A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BC57-84FC-4F35-A715-01AD8EA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F595-DBCA-4637-A64A-E0A73754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PCIE Type-1 Header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CAD351-A3C9-4A06-9D12-85D97173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523" y="1915028"/>
            <a:ext cx="3962953" cy="417253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0A802-1593-4940-84CA-70EEA69F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F9D-F9AB-49B7-9F46-6DDB7C6B601B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1C22-4944-43D0-A27F-637CA5E7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9ABB-C8E7-4F6F-BDE9-8582ACE2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B6F0-173E-431C-96D7-19B03DE4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 Registers</a:t>
            </a:r>
            <a:br>
              <a:rPr lang="en-US" dirty="0"/>
            </a:br>
            <a:r>
              <a:rPr lang="en-US" sz="4400" dirty="0">
                <a:highlight>
                  <a:srgbClr val="FFFF00"/>
                </a:highlight>
              </a:rPr>
              <a:t>IO base:1000 Limit:1fff for Port:0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8F578-83FC-4C00-ACAA-C6DFA4F6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755"/>
            <a:ext cx="10515600" cy="408507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2A81-A6C8-49C3-95C1-34D844C9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3707-918B-4963-8D25-F7F67817BD96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0CF8-4D02-4198-BE63-AB63F7BF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5A2E-285C-4DF9-A296-E1A8D170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820D-4750-47F0-BBD4-5F0EE8F8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Prefetchable Registers</a:t>
            </a:r>
            <a:br>
              <a:rPr lang="en-US" dirty="0"/>
            </a:br>
            <a:r>
              <a:rPr lang="en-US" sz="4400" dirty="0">
                <a:highlight>
                  <a:srgbClr val="FFFF00"/>
                </a:highlight>
              </a:rPr>
              <a:t>MMIO base:e000_0000 Limit:e0ff_ffff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B8AE-B986-4F40-B33B-794C57E4B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821"/>
            <a:ext cx="10515600" cy="408694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CA8B-AA88-44E7-B356-49F49022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27E7-5837-403A-AB4F-E2869251E857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E0C3-2F7C-4451-9F18-F5522EC5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D23C-BF7F-4CC2-9755-4A6AC69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52CA-5C13-451A-A2F5-9DFDBF8F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Prefetchable Base</a:t>
            </a:r>
            <a:br>
              <a:rPr lang="en-US" sz="4000" dirty="0"/>
            </a:br>
            <a:r>
              <a:rPr lang="en-US" sz="3600" dirty="0">
                <a:highlight>
                  <a:srgbClr val="FFFF00"/>
                </a:highlight>
              </a:rPr>
              <a:t>Port: 0 BAR01 base:100_2000_0000 Limit:100_2001_ffff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3C090-5F7B-4B2F-BEB6-BE32524A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048"/>
            <a:ext cx="10515600" cy="356849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E18B7-2391-40E6-821F-FFB0F781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6A0-F1A9-42EF-AF80-6F0B055F0E9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2299F-5089-4951-ACE6-EACD5F94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7273-BAA6-45BB-99D5-4CF918A4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3747-B55A-41BA-AD19-F62353E3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Prefetchable Limit</a:t>
            </a:r>
            <a:br>
              <a:rPr lang="en-US" sz="3600" dirty="0"/>
            </a:br>
            <a:r>
              <a:rPr lang="en-US" sz="3200" dirty="0">
                <a:highlight>
                  <a:srgbClr val="FFFF00"/>
                </a:highlight>
              </a:rPr>
              <a:t>Port: 0 BAR01 base:100_2000_0000 Limit:100_2001_ffff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3C5A1-5F49-4415-9118-FCE19133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3880"/>
            <a:ext cx="10515600" cy="255482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B6FA7-9697-402C-B8E9-22EC3AD6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3C-07C9-4C60-B03C-44E59476712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CF5B4-9C31-40AC-9400-1E26627B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6065-6530-40AB-9C02-2B7A529C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352B-F34C-4FCA-9EFB-29213D61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A16E-3085-41E2-90CF-6D853AE4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ighlight>
                  <a:srgbClr val="FFFF00"/>
                </a:highlight>
              </a:rPr>
              <a:t>Port: 0 RCRBBAR base:100_2003_0000 Limit:100_2003_1fff    (8K)</a:t>
            </a:r>
          </a:p>
          <a:p>
            <a:r>
              <a:rPr lang="en-US" sz="2800" dirty="0">
                <a:highlight>
                  <a:srgbClr val="FFFF00"/>
                </a:highlight>
              </a:rPr>
              <a:t>Port: 0 </a:t>
            </a:r>
            <a:r>
              <a:rPr lang="en-US" sz="2800" dirty="0" err="1">
                <a:highlight>
                  <a:srgbClr val="FFFF00"/>
                </a:highlight>
              </a:rPr>
              <a:t>KeyConfigBar</a:t>
            </a:r>
            <a:r>
              <a:rPr lang="en-US" sz="2800" dirty="0">
                <a:highlight>
                  <a:srgbClr val="FFFF00"/>
                </a:highlight>
              </a:rPr>
              <a:t> base:100_2003_2000 Limit:100_2003_2fff  (4K)</a:t>
            </a:r>
          </a:p>
          <a:p>
            <a:r>
              <a:rPr lang="en-US" sz="2800" dirty="0">
                <a:highlight>
                  <a:srgbClr val="FFFF00"/>
                </a:highlight>
              </a:rPr>
              <a:t>Port: 0 </a:t>
            </a:r>
            <a:r>
              <a:rPr lang="en-US" sz="2800" dirty="0" err="1">
                <a:highlight>
                  <a:srgbClr val="FFFF00"/>
                </a:highlight>
              </a:rPr>
              <a:t>CxlrbBar</a:t>
            </a:r>
            <a:r>
              <a:rPr lang="en-US" sz="2800" dirty="0">
                <a:highlight>
                  <a:srgbClr val="FFFF00"/>
                </a:highlight>
              </a:rPr>
              <a:t> base:100_2002_0000 Limit:100_2002_ffff   (64K)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A2B4-87BC-4EC0-AA8F-7ACB23F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008D-14CA-4843-915A-BEC32C3990E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7755-5DDC-48A4-8012-31175CE1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12A6-A311-451A-A62B-2D9CE2D0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9C5C-C2E5-4E4B-BD51-ED1F65E7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134D-E60F-4355-A7DA-9586ACDF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690688"/>
            <a:ext cx="11994037" cy="458756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-Apple-System"/>
                <a:ea typeface="Calibri" panose="020F0502020204030204" pitchFamily="34" charset="0"/>
              </a:rPr>
              <a:t>[10:37 PM] Loh, Kok Fong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-Apple-System"/>
                <a:ea typeface="Calibri" panose="020F0502020204030204" pitchFamily="34" charset="0"/>
              </a:rPr>
              <a:t>Example RTL path for Prefetch: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gnrio_top_tb.gnrio_top.gnrio.iow.piu5_c0.</a:t>
            </a:r>
            <a:r>
              <a:rPr lang="en-US" sz="1600" b="1" dirty="0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pcu5common.paripi5encrypt.pcieg5_txn_x16.pgd.cxt_csr.gen_csr[0].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port.iosf.pfbase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gnrio_top_tb.gnrio_top.gnrio.iow.piu5_c0.</a:t>
            </a:r>
            <a:r>
              <a:rPr lang="en-US" sz="1600" b="1" dirty="0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pcu5common.paripi5gen5x8.pcieg5_txn_x8.pgd.cxt_csr.gen_csr[2].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-Apple-System"/>
                <a:ea typeface="Calibri" panose="020F0502020204030204" pitchFamily="34" charset="0"/>
              </a:rPr>
              <a:t>port.iosf.pfbase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-Apple-System"/>
                <a:ea typeface="Calibri" panose="020F0502020204030204" pitchFamily="34" charset="0"/>
              </a:rPr>
              <a:t>[10:39 PM] Loh, Kok Fong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-Apple-System"/>
                <a:ea typeface="Calibri" panose="020F0502020204030204" pitchFamily="34" charset="0"/>
              </a:rPr>
              <a:t>other </a:t>
            </a:r>
            <a:r>
              <a:rPr lang="en-US" sz="1600" dirty="0" err="1">
                <a:effectLst/>
                <a:latin typeface="-Apple-System"/>
                <a:ea typeface="Calibri" panose="020F0502020204030204" pitchFamily="34" charset="0"/>
              </a:rPr>
              <a:t>addr</a:t>
            </a:r>
            <a:r>
              <a:rPr lang="en-US" sz="1600" dirty="0">
                <a:effectLst/>
                <a:latin typeface="-Apple-System"/>
                <a:ea typeface="Calibri" panose="020F0502020204030204" pitchFamily="34" charset="0"/>
              </a:rPr>
              <a:t> registers can be found at the same hierarchy too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49E2-2B97-4F12-9543-51F9E5C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50EE-A7C9-498E-886C-08D9F5C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486F-1A05-491E-911B-773BA339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0F6-8643-4440-AAB0-6D9284B3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61B9-6A06-4994-9203-6155A684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[3:30 PM] Goura, Rohith</a:t>
            </a:r>
          </a:p>
          <a:p>
            <a:pPr marL="0" indent="0" rtl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/site/disks/xpg_icxsp_0031/users/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rgoura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/pc5_sept20/gnrsp_ip-srvr10nm/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/tb/wrappers/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/cxl/rndc8x16cl_params.svh</a:t>
            </a:r>
          </a:p>
          <a:p>
            <a:pPr marL="0" indent="0" rtl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[3:30 PM] Goura, Rohith</a:t>
            </a:r>
          </a:p>
          <a:p>
            <a:pPr marL="0" indent="0" rtl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132 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bit                PCIE_IS_PASSIVE                  = 1;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133 `else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134 //--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rgoura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bit                PCIE_IS_PASSIVE                  = 0;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135 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bit                PCIE_IS_PASSIVE                  = 1;</a:t>
            </a:r>
          </a:p>
          <a:p>
            <a:pPr marL="0" indent="0" rtl="0"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8303-9732-47C5-BC34-D89A5D6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CBA1-7B00-4563-B29B-A5BDDDC7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0979-9B63-4E63-AD36-B77A9AB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B959-8905-47E6-9D5B-555F189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FD8E-5269-4D50-9D1D-F34652B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1592-0514-4314-ADDB-7EF3942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CBDF7-27FE-40B8-984C-98C5D5B9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66" y="0"/>
            <a:ext cx="9185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1907-1695-4ADB-8564-F045D80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2027-CEF3-47A1-ADB9-75D1DC7E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nfs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/site/disks/sdg74_ipr_gnr_0001/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ip_releases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dcsg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/pcie5/pcieg5_1p0-8-HF005-020822_hsd22014733694_0 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realpath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$MODEL_ROOT/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/sip/pcieg5/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/env/config/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PcieSharedPCIECons.svh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nfs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/site/disks/sdg74_ipr_gnr_0001/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ip_releases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dcsg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/pcie5/pcieg5_1p0-8-HF005-020822_hsd22014733694_0/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/env/config/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PcieSharedPCIECons.svh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can copy this file to $MODEL_ROOT/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verif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/patches directory and make local modifications to avoid randomization.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Disable </a:t>
            </a:r>
            <a:r>
              <a:rPr lang="en-US" dirty="0" err="1"/>
              <a:t>pasid</a:t>
            </a:r>
            <a:r>
              <a:rPr lang="en-US" dirty="0"/>
              <a:t> TLP prefix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cmd.process_addr_space_id</a:t>
            </a:r>
            <a:r>
              <a:rPr lang="en-US" sz="180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>
                <a:solidFill>
                  <a:srgbClr val="1F497D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 == 64'hFFFF_FFFF_FFFF_FFFF;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49C-86FD-4069-A84C-934B3E69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1894-AE9B-4031-BA08-7547F83F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4AD0-D352-49E5-BF09-094A8487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90E4-9811-443B-B7C3-F2CBD5E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PC5_COSIM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8109-E3EF-4FF9-86A5-CAFDCE59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/nfs/site/disks/ive_gnr_pss_cxl_cadence/users/ysheenx/cosim/pc5cadence_turnin504214/gnrsp_ip-srvr10nm/verif/tb/seqlib/pi5/pi5_config_seq.sv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897-94B2-4DC2-B5D6-585ECFDC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6CA0-3D17-4B46-8894-7967C07E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210D-FA3C-488F-9A21-B351CA53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E7E0-6D9D-430D-956D-D8C6D6DC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Access (Part-1)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12FC-7D65-4D60-BB74-3654837B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Register Access Layer (RAL)</a:t>
            </a:r>
          </a:p>
          <a:p>
            <a:pPr lvl="1"/>
            <a:r>
              <a:rPr lang="en-US" dirty="0"/>
              <a:t>This layer allows programming and verification of register contents</a:t>
            </a:r>
          </a:p>
          <a:p>
            <a:pPr lvl="1"/>
            <a:r>
              <a:rPr lang="en-US" dirty="0"/>
              <a:t>It supports three access methods given below</a:t>
            </a:r>
          </a:p>
          <a:p>
            <a:r>
              <a:rPr lang="en-US" dirty="0"/>
              <a:t>Three register access methods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IOSF sideband interface</a:t>
            </a:r>
          </a:p>
          <a:p>
            <a:pPr lvl="2"/>
            <a:r>
              <a:rPr lang="en-US" dirty="0"/>
              <a:t>Some registers can be only programmed only using this interface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iosf_sb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r>
              <a:rPr lang="en-US" dirty="0"/>
              <a:t>Primary or </a:t>
            </a:r>
            <a:r>
              <a:rPr lang="en-US" dirty="0" err="1"/>
              <a:t>Frontdoor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This is how s/w would program registers except some that can be only programmed using </a:t>
            </a:r>
            <a:r>
              <a:rPr lang="en-US" dirty="0" err="1"/>
              <a:t>iosf_sb</a:t>
            </a:r>
            <a:endParaRPr lang="en-US" dirty="0"/>
          </a:p>
          <a:p>
            <a:pPr marL="13716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test_constraints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primary_ral_constraints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“primary”</a:t>
            </a:r>
          </a:p>
          <a:p>
            <a:pPr lvl="1"/>
            <a:r>
              <a:rPr lang="en-US" dirty="0"/>
              <a:t>Backdoor interface</a:t>
            </a:r>
          </a:p>
          <a:p>
            <a:pPr lvl="2"/>
            <a:r>
              <a:rPr lang="en-US" dirty="0"/>
              <a:t>This is strictly used in verification collateral but not supported in the chip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EipPcieEnvPkg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PcieCfgObj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pcieg5_cfg_obj;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pcieg5_cfg_obj.getBackdoorRalAccess();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9953-0D57-41CF-A24B-BEC60F04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4579-77DC-4591-9A47-60754C14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AC7C-DBBE-4B72-AE97-3D5293A3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8BFE-413E-453F-9BEE-19C5755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Access (Part-2)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5B98-8E5D-4AF7-A5D5-0F7E4BD6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New Files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-apple-system"/>
              </a:rPr>
              <a:t>$MODEL_ROOT/verif/tb/seqlib/pi5/pi5_cosim_enum_seq.sv</a:t>
            </a:r>
          </a:p>
          <a:p>
            <a:pPr lvl="1"/>
            <a:r>
              <a:rPr lang="en-US" dirty="0"/>
              <a:t>$MODEL_ROOT/verif/tb/seqlib/pi5/ovm_cosim_pcie_reg_prog_seq.sv</a:t>
            </a:r>
          </a:p>
          <a:p>
            <a:pPr lvl="2"/>
            <a:r>
              <a:rPr lang="en-US" dirty="0"/>
              <a:t>Modeled after $MODEL_ROOT/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verif/tb/seqlib/pi5/ovm_basic_reg_access_seq.sv</a:t>
            </a:r>
          </a:p>
          <a:p>
            <a:r>
              <a:rPr lang="en-US" dirty="0"/>
              <a:t>Files changed </a:t>
            </a:r>
            <a:r>
              <a:rPr lang="en-US" sz="1800" dirty="0"/>
              <a:t>(To register ovm_cosim_pcie_reg_prog_seq.sv)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$MODEL_ROOT/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verif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/tb/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seqlib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/pi5_seqlib.inc</a:t>
            </a:r>
          </a:p>
          <a:p>
            <a:r>
              <a:rPr lang="en-US" dirty="0">
                <a:solidFill>
                  <a:srgbClr val="242424"/>
                </a:solidFill>
                <a:latin typeface="-apple-system"/>
              </a:rPr>
              <a:t>Finding register names (e.g. “PFBASE”)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firefox $IP_MODELS/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gnrsp_ip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/gnrsp_ip-srvr10nm-pi5-latest/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subIP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/sip/pcieg5/doc/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eip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/pcierndc_eiprndc8p_regex.html</a:t>
            </a:r>
          </a:p>
          <a:p>
            <a:r>
              <a:rPr lang="en-US" dirty="0">
                <a:solidFill>
                  <a:srgbClr val="242424"/>
                </a:solidFill>
                <a:latin typeface="-apple-system"/>
              </a:rPr>
              <a:t>HAS specs</a:t>
            </a:r>
          </a:p>
          <a:p>
            <a:pPr lvl="1"/>
            <a:r>
              <a:rPr lang="da-DK" sz="1800" b="0" i="0" dirty="0">
                <a:solidFill>
                  <a:srgbClr val="242424"/>
                </a:solidFill>
                <a:effectLst/>
                <a:latin typeface="-apple-system"/>
              </a:rPr>
              <a:t>PC5 HAS: </a:t>
            </a:r>
            <a:r>
              <a:rPr lang="da-DK" sz="1800" b="0" i="0" u="none" strike="noStrike" dirty="0">
                <a:solidFill>
                  <a:srgbClr val="4F52B2"/>
                </a:solidFill>
                <a:effectLst/>
                <a:latin typeface="-apple-system"/>
                <a:hlinkClick r:id="rId2" tooltip="https://wiki.ith.intel.com/display/GNRIOPC5HAS/GNRIO+PC5"/>
              </a:rPr>
              <a:t>https://wiki.ith.intel.com/display/GNRIOPC5HAS/GNRIO+PC5</a:t>
            </a:r>
            <a:endParaRPr lang="da-DK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A14E-2826-4420-9F92-0AF0AB4C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FBB5-A81C-4A80-B77B-0D2E42E9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E9D9-2AAD-40A6-ACC6-59BAFD2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F2C2-50C8-4BF4-A461-6DDE8276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0"/>
            <a:ext cx="11177832" cy="1325563"/>
          </a:xfrm>
        </p:spPr>
        <p:txBody>
          <a:bodyPr>
            <a:normAutofit/>
          </a:bodyPr>
          <a:lstStyle/>
          <a:p>
            <a:r>
              <a:rPr lang="en-US" dirty="0"/>
              <a:t>Register Access (Part 3)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sources: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/site/disks/xpg_sprsp_0307/users/gold/pc5_standalone/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reg_programming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8C2-25BC-4F4F-92CA-2B5D0406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574276"/>
            <a:ext cx="11972041" cy="4782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242424"/>
                </a:solidFill>
                <a:latin typeface="-apple-system"/>
              </a:rPr>
              <a:t>$MODEL_ROOT/verif/tb/seqlib/pi5/pi5_cosim_enum_seq.sv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   task body();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ovm_cosim_pcie_req_prog_seq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pcie_reg_prog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sla_seque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reg name: firefox $IP_MODELS/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gnrsp_ip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/gnrsp_ip-srvr10nm-pi5-latest/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subIP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/sip/pcieg5/doc/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/pcierndc_eiprndc8p_regex.html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line needs to be placed at the point of execution. Example: PFBASE is the name of the register from the link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`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xvm_do_on_with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pcie_reg_prog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sla_seqr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"PFBASE"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reg_value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==&lt;whatever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simics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testhost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provides&gt;;});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242424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242424"/>
                </a:solidFill>
                <a:latin typeface="-apple-system"/>
              </a:rPr>
              <a:t>$MODEL_ROOT/</a:t>
            </a:r>
            <a:r>
              <a:rPr lang="en-US" sz="1600" b="1" dirty="0" err="1">
                <a:solidFill>
                  <a:srgbClr val="242424"/>
                </a:solidFill>
                <a:latin typeface="-apple-system"/>
              </a:rPr>
              <a:t>verif</a:t>
            </a:r>
            <a:r>
              <a:rPr lang="en-US" sz="1600" b="1" dirty="0">
                <a:solidFill>
                  <a:srgbClr val="242424"/>
                </a:solidFill>
                <a:latin typeface="-apple-system"/>
              </a:rPr>
              <a:t>/tb/</a:t>
            </a:r>
            <a:r>
              <a:rPr lang="en-US" sz="1600" b="1" dirty="0" err="1">
                <a:solidFill>
                  <a:srgbClr val="242424"/>
                </a:solidFill>
                <a:latin typeface="-apple-system"/>
              </a:rPr>
              <a:t>seqlib</a:t>
            </a:r>
            <a:r>
              <a:rPr lang="en-US" sz="1600" b="1" dirty="0">
                <a:solidFill>
                  <a:srgbClr val="242424"/>
                </a:solidFill>
                <a:latin typeface="-apple-system"/>
              </a:rPr>
              <a:t>/pi5_seqlib.inc</a:t>
            </a:r>
            <a:endParaRPr lang="en-US" sz="7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VUNIT_TEST_ENV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`include "pi5_base_ovm_seq.sv"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`include "ovm_basic_reg_access_seq.sv"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`include "ovm_cosim_pcie_reg_prog_seq.sv"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`include "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/pi5_rstw_daisy_chain_seq.sv“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242424"/>
                </a:solidFill>
                <a:latin typeface="-apple-system"/>
              </a:rPr>
              <a:t>$MODEL_ROOT/verif/tb/seqlib/pi5/ovm_cosim_pcie_reg_prog_seq.sv   (relevant 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ovm_cosim_pcie_reg_prog_seq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pi5_base_ovm_seq;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automatic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EipPcieEnvPkg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PcieCfgObj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pcieg5_cfg_obj;                       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accPath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accPath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pcieg5_cfg_obj.getBackdoorRalAccess();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 bit [31:0]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reg_value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                         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user defined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 string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`ifdef PI5_PCIEG5_ENABLE                                                             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programming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`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VUNIT_TEST_ENV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if(pi5_ovm_cfg_i[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comp_idx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].pc5_ip_en[PI5::PC5_IP_PCIE_X16]) 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foreach (pcie0G5CfgObj.port[i])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if (pcie0G5CfgObj.port[i].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ralReg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ral.find_file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sformatf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("i_pcieg5_tb_env_pcie_stack_0_0.pcie_stack_0_0.rp%0d", i)).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find_reg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doFullWriteReadAndCompare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ralReg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reg_value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 &lt;------------this is where the write takes place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doFieldWriteReadAndCompare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ralReg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{"ICT"}, {$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urandom_range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(8'h11,8'h20)}); // &lt;--- Use this task to program fields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`endif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`endif // `ifdef PI5_PCIEG5_ENABLE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D868-3352-42FF-A5D1-F763099F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512-F696-404A-9CB8-6E2D01E0E8A1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17E-A2AA-475D-B79A-989B965A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27D8-4DF0-4936-8DE8-F5F17B82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0BAAF-0F9A-49F4-9C6B-D30C9598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D0F88-9688-487A-BD4B-2FAAB8DA2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560C49-990B-4DFF-87A7-1FAED8BA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C48D-29DA-430F-B24E-90EB23C588BB}" type="datetime1">
              <a:rPr lang="en-US" smtClean="0"/>
              <a:t>11/21/2022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840725-5005-41C0-A9CF-B3C78282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97C96-569F-4153-BEBE-939C6C26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FEC0A1-F3A6-4D86-B8DC-F90FF441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86"/>
            <a:ext cx="12192000" cy="6113028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E93C419-C86E-43C7-B8FA-FC6F9D62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71BF-1434-46CD-8617-92394B131C34}" type="datetime1">
              <a:rPr lang="en-US" smtClean="0"/>
              <a:t>11/21/2022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F4E0432-42BC-48C0-9498-A0AA1E5F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D25999-BB91-4975-9819-8E84A31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71F9C-493E-4DB1-91C8-33B4D58D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1"/>
          </a:xfrm>
        </p:spPr>
        <p:txBody>
          <a:bodyPr/>
          <a:lstStyle/>
          <a:p>
            <a:r>
              <a:rPr lang="en-US" dirty="0"/>
              <a:t>RAMBUS BAR programming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1730E2-0710-4735-9E54-5C3895FA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795230"/>
              </p:ext>
            </p:extLst>
          </p:nvPr>
        </p:nvGraphicFramePr>
        <p:xfrm>
          <a:off x="661012" y="941840"/>
          <a:ext cx="11367588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23">
                  <a:extLst>
                    <a:ext uri="{9D8B030D-6E8A-4147-A177-3AD203B41FA5}">
                      <a16:colId xmlns:a16="http://schemas.microsoft.com/office/drawing/2014/main" val="1507768488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1157887040"/>
                    </a:ext>
                  </a:extLst>
                </a:gridCol>
                <a:gridCol w="2205872">
                  <a:extLst>
                    <a:ext uri="{9D8B030D-6E8A-4147-A177-3AD203B41FA5}">
                      <a16:colId xmlns:a16="http://schemas.microsoft.com/office/drawing/2014/main" val="925415595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1349854521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2455860514"/>
                    </a:ext>
                  </a:extLst>
                </a:gridCol>
                <a:gridCol w="2714918">
                  <a:extLst>
                    <a:ext uri="{9D8B030D-6E8A-4147-A177-3AD203B41FA5}">
                      <a16:colId xmlns:a16="http://schemas.microsoft.com/office/drawing/2014/main" val="4717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0xFFFF_F00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0x1111_0000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0xC=1100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Pre, 64-Addr, 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MemSpace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BAR01=0x0000_0000_1111_0000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2^12 = 4K =(0x0000-0x0FFF)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0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0x0000_0000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0xFFFF_F00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0xC=1100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Pre, 64-Addr,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MemSpace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BAR23=0x2222_2222_2222_0000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SIZE=2^12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4K</a:t>
                      </a:r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=(0x0000-0x0FFF)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6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0xFFFF_FFFF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0x2222_2222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5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0x0000_01FF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4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0x00FF_2830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0x0000_2830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1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0x50c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0x0000_0005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MWR64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0x2222_2222_2222_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FFFFFFFF_FFFFFFFF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Outside 4K bar range (1000&gt;0FFF)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MWR64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0x2222_2222_2222_1008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AAAAAAAA_AAAAAAAA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Outside 4K bar range (1008&gt;0FFF)</a:t>
                      </a: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MRD64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0x2222_2222_2222_1010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Outside 4K bar range (1010&gt;0FFF)</a:t>
                      </a: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6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MRD64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0x2222_2222_2222_1018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Outside 4K bar range (1018&gt;0FFF)</a:t>
                      </a: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9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55333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3E877-23E5-474E-960C-1608148A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A2CD-77C2-46B2-9E6B-AF6720560E06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531F0-95A7-4C01-B614-9D0EA7A2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B3701-D534-4EEF-8FFC-2C5651AC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F2AED2-4F02-4473-82CE-7D69F7AD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Transactions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E4B638-5AA0-4CD4-994A-C10AC7F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time          |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D|command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|r|    address     |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rid_tag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|lth |c/t|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fbe_lbe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data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|---------------|-|--------|-|----------------|--------|----|---|---------|-----------------|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133687000|D|MWr64   |0|</a:t>
            </a:r>
            <a:r>
              <a:rPr lang="en-US" sz="2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2222222222221000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|ffff_3ff|   2|0/0|1111_1111|FFFFFFFF_FFFFFFFF|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133689000|D|MWr64   |0|2222222222221008|ffff_3ff|   2|0/0|1111_1111|AAAAAAAA_AAAAAAAA|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133691000|D|MRd64   |0|2222222222221010|ffff_020|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134246000|U|Cpl     |0|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UR_CPL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01000010|ffff_020|   0|0/0|0001_1000|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134247000|D|MRd64   |0|2222222222221018|ffff_2b8|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134446000|U|Cpl     |0|UR_CPL  01000018|ffff_2b8|   0|0/0|0001_1000|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134447000|D|MWr64   |0|2222222222221100|ffff_3ff|   2|0/0|1111_1111|CCCCCCCC_CCCCCCCC|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134449000|D|MWr64   |0|2222222222221108|ffff_3ff|   2|0/0|1111_1111|DDDDDDDD_DDDDDDDD|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134451000|D|MRd64   |0|2222222222221000|ffff_2f5|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134928000|U|Cpl     |0|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UR_CPL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01000000|ffff_2f5|   0|0/0|0001_1000|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134929000|D|MRd64   |0|2222222222221008|ffff_343|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135132000|U|Cpl     |0|UR_CPL  01000008|ffff_343|   0|0/0|0001_1000|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135133000|D|MWr64   |0|2222222222221010|ffff_3ff|   2|0/0|1111_1111|EEEEEEEE_EEEEEEEE|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135135000|D|MWr64   |0|2222222222221018|ffff_3ff|   2|0/0|1111_1111|44444444_44444444|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135137000|D|MRd64   |0|2222222222221100|ffff_024|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135644000|U|Cpl     |0|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UR_CPL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01000000|ffff_024|   0|0/0|0001_1000|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135645000|D|MRd64   |0|2222222222221108|ffff_17f|   2|0/0|1111_1111|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135844000|U|Cpl     |0|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UR_CPL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01000008|ffff_17f|   0|0/0|0001_1000|                 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host sending the address to the device even if it falls outside the RC prefetchable memory range?</a:t>
            </a:r>
          </a:p>
          <a:p>
            <a:pPr marL="0" indent="0">
              <a:buNone/>
            </a:pPr>
            <a:r>
              <a:rPr lang="en-US" dirty="0"/>
              <a:t>Why UR_CPL from the device?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61287B0-60BE-4882-9E16-C4DA7BBF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F52-3581-4585-8E15-B3A453FAF11C}" type="datetime1">
              <a:rPr lang="en-US" smtClean="0"/>
              <a:t>11/21/2022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1818C06-F959-4A8F-B16C-EAD3AA18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C86AAB-6647-4E8C-8B5F-D1A1A2B3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C07-1946-4022-A4CC-B8B34372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84338"/>
            <a:ext cx="10515600" cy="643631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7E60-9563-4728-80D9-E61C2E25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623"/>
            <a:ext cx="12091386" cy="59480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/site/disks/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ive_gnr_pss_cxl_rambus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rockeybx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cxlio_memrd_issue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/gnrsp_ip-srvr10nm/regression/pc5/pi5/interop_pi5_cxl_l0.list.2/pi5_pcie_ob_microburst_cfg_test_with_cxl_io_mode_fsdb_fsdb/acerun.log.gz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OVM_INFO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/site/disks/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ive_gnr_pss_cxl_rambus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rockeybx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cxlio_memrd_issue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/gnrsp_ipsrvr10nm/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/tb/env/pi5_ovm_cfg.sv(868)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 base:1000 Limit:1fff for Port:0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MMIO base:e0000000 Limit:e0ffffff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PREFETCH base:10020800000 Limit:100208fffff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Port: 0 BAR01 base:10020000000 Limit:1002001ffff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Port: 0 RCRBBAR base:10020030000 Limit:10020031fff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Port: 0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KeyConfigBar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base:10020032000 Limit:10020032fff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 0.000ns: reporter [pi5_ovm_cfg]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populate_pcie_memmap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Port: 0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CxlrbBar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base:10020020000 Limit:1002002ffff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Prefetchable range starting at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0x0000_0100_2080_0000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where does </a:t>
            </a:r>
            <a:r>
              <a:rPr lang="en-US" sz="1200" b="1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0x2222_2222_2222_1000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lie?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UVM_INFO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/site/disks/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ive_gnr_pss_cxl_rambus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rockeybx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cxlio_memrd_issue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/gnrsp_ip-srvr10nm/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/tb/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/pi5/pi5_cosim_memrw_seq.sv(159) @ 133686.00ns: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uvm_test_top.uvm_tb_env.uvm_tb_env_sequencer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@@pi5_cosim_memrw_seq [pi5_cosim_memrw_seq]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CFGRD_WRn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cfg_reg_addr_offset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0,mem_reg_addr=</a:t>
            </a:r>
            <a:r>
              <a:rPr lang="en-US" sz="1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2222222222221000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cfg_wr_data_val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ExpRdData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HDRCHK -     133689.000ns: 60880002 FFFFFFFF </a:t>
            </a:r>
            <a:r>
              <a:rPr lang="en-US" sz="1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22222222 22221000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US" sz="1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PMEM space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soc_tb.pi5.pc5common.paripi5encrypt.pcieg5_txn_x16.pgd.cxt_txn.cxt_iosf_tgt_top.cxt_iosf_tgt_cntrl.trk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133766.000ns : soc_tb.xlinkrefd_testb.refdesign.G_xlinkiderefd_wrapper_serdes_cxl20_t2.inst_xlinkiderefd_wrapper_serdes_cxl20_t2.core_inst.pcie_core_inst.trans_inst.conf.cfgchk : WARNING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BAR/WINDOW DECODING ERROR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(HEADER=60888002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22222222 22221000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5DC5-0B4E-4467-AD14-AAD1A5AE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F285-A15D-4B15-B997-3D88DB3FDDB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3C5E-5518-4E56-BCD8-5CBAAC33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A3EF-AE67-4D72-BBBA-9DDC32A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B1D76-A81C-43DA-B5F9-574F5082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705C9-A26F-4BF6-ABE0-74B4C0F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9C31-C2CC-45BC-95CD-DF0C674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B13F-2B65-47C2-85A4-762D23F6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12" y="0"/>
            <a:ext cx="9127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6DD5B-C391-4B55-AECD-A34E4C8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66C41-53F0-42A3-8120-9A8B258B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158A-67F2-437F-8846-ADA96AD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8839E-51B0-4AA7-A1BE-49EA3E84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43" y="0"/>
            <a:ext cx="912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79E93-3F69-4BCD-8E9C-21AFC406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F4E4F-3C71-44D4-8FB2-C61E30F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0755-395C-40B1-8028-5030735E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D84B5-CFFB-449A-842B-AA2C5815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7" y="0"/>
            <a:ext cx="9171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14E2D-3256-4CFB-BAF2-C4AA09B9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ECC3E-68AA-4F88-8435-B0F6E4F0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9D7F-6D1D-4E4B-96E6-FA55992A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61EB6-CD30-4D6B-97DF-D048148D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F1F47-8DBB-4957-94E3-9774B192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6DD-50A2-4C1A-9B4A-E6F728DBDF4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A5A7-C810-4CF0-B04C-2F027A23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E3A7-64A4-4C6F-BA56-CFA225C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E0431-7CB6-49E5-AE77-51EC718D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26" y="0"/>
            <a:ext cx="9160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C9F202-7E1B-4A3D-AE13-BEA29F45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496"/>
            <a:ext cx="12192000" cy="50730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942F3-F850-40A5-A515-C01DC18F61A7}"/>
              </a:ext>
            </a:extLst>
          </p:cNvPr>
          <p:cNvSpPr/>
          <p:nvPr/>
        </p:nvSpPr>
        <p:spPr>
          <a:xfrm>
            <a:off x="3531798" y="-30834"/>
            <a:ext cx="4222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SIZE CALC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A1F51-8BCF-4018-940B-CCB7E1D1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D2C7-63A3-4EB0-9C7A-6698B9F6FE4B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5BD9-1CB6-4195-BD90-4A9F9DEF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C328-C2F4-4BF3-81E0-D3E1B553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1951-8663-4E3E-91C9-BC99ABDB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acerun.log.gz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3AD7-6175-49DD-9ACF-F183A23D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60"/>
            <a:ext cx="12192000" cy="549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From:    /</a:t>
            </a:r>
            <a:r>
              <a:rPr lang="en-US" sz="2000" b="1" dirty="0" err="1"/>
              <a:t>nfs</a:t>
            </a:r>
            <a:r>
              <a:rPr lang="en-US" sz="2000" b="1" dirty="0"/>
              <a:t>/site/disks/</a:t>
            </a:r>
            <a:r>
              <a:rPr lang="en-US" sz="2000" b="1" dirty="0" err="1"/>
              <a:t>ive_gnr_pss_cxl_cadence</a:t>
            </a:r>
            <a:r>
              <a:rPr lang="en-US" sz="2000" b="1" dirty="0"/>
              <a:t>/</a:t>
            </a:r>
            <a:r>
              <a:rPr lang="en-US" sz="2000" b="1" dirty="0" err="1"/>
              <a:t>yugeshgx</a:t>
            </a:r>
            <a:r>
              <a:rPr lang="en-US" sz="2000" b="1" dirty="0"/>
              <a:t>/</a:t>
            </a:r>
            <a:r>
              <a:rPr lang="en-US" sz="2000" b="1" dirty="0" err="1"/>
              <a:t>cosim</a:t>
            </a:r>
            <a:r>
              <a:rPr lang="en-US" sz="2000" b="1" dirty="0"/>
              <a:t>/cadence_simics1_memtest19c/gnrsp_ip-srvr10nm/regression/pc5/pi5/</a:t>
            </a:r>
            <a:r>
              <a:rPr lang="en-US" sz="2000" b="1" dirty="0" err="1"/>
              <a:t>save_par.list</a:t>
            </a:r>
            <a:r>
              <a:rPr lang="en-US" sz="2000" b="1" dirty="0"/>
              <a:t>/pi5_base_test_save_snapshot_fsdb_fsdb/acerun.log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/tb/env/pi5_ovm_cfg.sv(802) @ 0.000ns: reporter [pi5_ovm_cfg] </a:t>
            </a:r>
            <a:r>
              <a:rPr lang="en-US" sz="1200" dirty="0">
                <a:highlight>
                  <a:srgbClr val="FFFF00"/>
                </a:highlight>
              </a:rPr>
              <a:t>For Port0 SEC_BUS is: 1, SUB_BUS is: 2, ADDRESS_LOW is: 1000000, ADDRESS_HIGH is: 2ffffff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/tb/env/pi5_ovm_cfg.sv(866)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FFFF00"/>
                </a:highlight>
              </a:rPr>
              <a:t>IO base:1000 Limit:1fff for Port:0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/tb/env/pi5_ovm_cfg.sv(873)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FFFF00"/>
                </a:highlight>
              </a:rPr>
              <a:t>MMIO base:e0000000 Limit:e0ffffff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/tb/env/pi5_ovm_cfg.sv(1052)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for </a:t>
            </a:r>
            <a:r>
              <a:rPr lang="en-US" sz="1200" dirty="0">
                <a:highlight>
                  <a:srgbClr val="FFFF00"/>
                </a:highlight>
              </a:rPr>
              <a:t>Port: 0 BAR01 base:10020000000 Limit:1002001ffff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/tb/env/pi5_ovm_cfg.sv(1100)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for </a:t>
            </a:r>
            <a:r>
              <a:rPr lang="en-US" sz="1200" dirty="0">
                <a:highlight>
                  <a:srgbClr val="FFFF00"/>
                </a:highlight>
              </a:rPr>
              <a:t>Port: 0 RCRBBAR base:10020030000 Limit:10020031fff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/tb/env/pi5_ovm_cfg.sv(1105)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for </a:t>
            </a:r>
            <a:r>
              <a:rPr lang="en-US" sz="1200" dirty="0">
                <a:highlight>
                  <a:srgbClr val="FFFF00"/>
                </a:highlight>
              </a:rPr>
              <a:t>Port: 0 </a:t>
            </a:r>
            <a:r>
              <a:rPr lang="en-US" sz="1200" dirty="0" err="1">
                <a:highlight>
                  <a:srgbClr val="FFFF00"/>
                </a:highlight>
              </a:rPr>
              <a:t>KeyConfigBar</a:t>
            </a:r>
            <a:r>
              <a:rPr lang="en-US" sz="1200" dirty="0">
                <a:highlight>
                  <a:srgbClr val="FFFF00"/>
                </a:highlight>
              </a:rPr>
              <a:t> base:10020032000 Limit:10020032fff</a:t>
            </a:r>
          </a:p>
          <a:p>
            <a:pPr marL="0" indent="0">
              <a:buNone/>
            </a:pPr>
            <a:r>
              <a:rPr lang="en-US" sz="1200" dirty="0"/>
              <a:t>OVM_INFO /</a:t>
            </a:r>
            <a:r>
              <a:rPr lang="en-US" sz="1200" dirty="0" err="1"/>
              <a:t>nfs</a:t>
            </a:r>
            <a:r>
              <a:rPr lang="en-US" sz="1200" dirty="0"/>
              <a:t>/site/disks/</a:t>
            </a:r>
            <a:r>
              <a:rPr lang="en-US" sz="1200" dirty="0" err="1"/>
              <a:t>ive_gnr_pss_cxl_cadence</a:t>
            </a:r>
            <a:r>
              <a:rPr lang="en-US" sz="1200" dirty="0"/>
              <a:t>/</a:t>
            </a:r>
            <a:r>
              <a:rPr lang="en-US" sz="1200" dirty="0" err="1"/>
              <a:t>yugeshgx</a:t>
            </a:r>
            <a:r>
              <a:rPr lang="en-US" sz="1200" dirty="0"/>
              <a:t>/</a:t>
            </a:r>
            <a:r>
              <a:rPr lang="en-US" sz="1200" dirty="0" err="1"/>
              <a:t>cosim</a:t>
            </a:r>
            <a:r>
              <a:rPr lang="en-US" sz="1200" dirty="0"/>
              <a:t>/cadence_simics1_memtest19c/gnrsp_ip-srvr10nm/</a:t>
            </a:r>
            <a:r>
              <a:rPr lang="en-US" sz="1200" dirty="0" err="1"/>
              <a:t>verif</a:t>
            </a:r>
            <a:r>
              <a:rPr lang="en-US" sz="1200" dirty="0"/>
              <a:t>/tb/env/pi5_ovm_cfg.sv(1111) @ 0.000ns: reporter [pi5_ovm_cfg] </a:t>
            </a:r>
            <a:r>
              <a:rPr lang="en-US" sz="1200" dirty="0" err="1"/>
              <a:t>populate_pcie_memmap</a:t>
            </a:r>
            <a:r>
              <a:rPr lang="en-US" sz="1200" dirty="0"/>
              <a:t> for </a:t>
            </a:r>
            <a:r>
              <a:rPr lang="en-US" sz="1200" dirty="0">
                <a:highlight>
                  <a:srgbClr val="FFFF00"/>
                </a:highlight>
              </a:rPr>
              <a:t>Port: 0 </a:t>
            </a:r>
            <a:r>
              <a:rPr lang="en-US" sz="1200" dirty="0" err="1">
                <a:highlight>
                  <a:srgbClr val="FFFF00"/>
                </a:highlight>
              </a:rPr>
              <a:t>CxlrbBar</a:t>
            </a:r>
            <a:r>
              <a:rPr lang="en-US" sz="1200" dirty="0">
                <a:highlight>
                  <a:srgbClr val="FFFF00"/>
                </a:highlight>
              </a:rPr>
              <a:t> base:10020020000 Limit:1002002ffff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C081-CF95-4E75-BFE6-EF5157B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213-CF88-4D86-AB91-D415B274477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6E0E-407A-4F84-9D10-A9E15AFA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COSIM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3352-65F5-46E3-B605-4A9D1D03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E99-6B97-4EAA-BEC3-D4BB38736E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3718</Words>
  <Application>Microsoft Office PowerPoint</Application>
  <PresentationFormat>Widescreen</PresentationFormat>
  <Paragraphs>330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-apple-system</vt:lpstr>
      <vt:lpstr>Arial</vt:lpstr>
      <vt:lpstr>Calibri</vt:lpstr>
      <vt:lpstr>Calibri Light</vt:lpstr>
      <vt:lpstr>Courier New</vt:lpstr>
      <vt:lpstr>Office Theme</vt:lpstr>
      <vt:lpstr>PC5 Default  CXL.IO memory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from acerun.log.gz</vt:lpstr>
      <vt:lpstr>/nfs/site/disks/ive_gnr_pss_cxl_cadence/yugeshgx/cosim/cadence_simics1_memtest19c/gnrsp_ip-srvr10nm/regression/pc5/pi5/save_par.list/pi5_base_test_save_snapshot_fsdb_fsdb/pcie_stack_0_0_memmap.out</vt:lpstr>
      <vt:lpstr>/nfs/site/disks/ive_gnr_pss_cxl_cadence/yugeshgx/cosim/cadence_simics1_memtest19c/gnrsp_ip-srvr10nm/regression/pc5/pi5/save_par.list/pi5_base_test_save_snapshot_fsdb_fsdb/simrun.dut_cfg</vt:lpstr>
      <vt:lpstr>PCIE Type-1 Header</vt:lpstr>
      <vt:lpstr>IO Registers IO base:1000 Limit:1fff for Port:0</vt:lpstr>
      <vt:lpstr>Non Prefetchable Registers MMIO base:e000_0000 Limit:e0ff_ffff</vt:lpstr>
      <vt:lpstr>Prefetchable Base Port: 0 BAR01 base:100_2000_0000 Limit:100_2001_ffff</vt:lpstr>
      <vt:lpstr>Prefetchable Limit Port: 0 BAR01 base:100_2000_0000 Limit:100_2001_ffff</vt:lpstr>
      <vt:lpstr>CXL registers</vt:lpstr>
      <vt:lpstr>Base and limit registers</vt:lpstr>
      <vt:lpstr>PowerPoint Presentation</vt:lpstr>
      <vt:lpstr>PowerPoint Presentation</vt:lpstr>
      <vt:lpstr>PC5_COSIM</vt:lpstr>
      <vt:lpstr>Register Access (Part-1)</vt:lpstr>
      <vt:lpstr>Register Access (Part-2)</vt:lpstr>
      <vt:lpstr>Register Access (Part 3) Example sources: /nfs/site/disks/xpg_sprsp_0307/users/gold/pc5_standalone/reg_programming</vt:lpstr>
      <vt:lpstr>Debugging UR</vt:lpstr>
      <vt:lpstr>PowerPoint Presentation</vt:lpstr>
      <vt:lpstr>RAMBUS BAR programming</vt:lpstr>
      <vt:lpstr>Memory Transactions</vt:lpstr>
      <vt:lpstr>ADDRESS RANGE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cl-qsp</dc:title>
  <dc:creator>Pai, Suhas</dc:creator>
  <cp:lastModifiedBy>Pai, Suhas</cp:lastModifiedBy>
  <cp:revision>18</cp:revision>
  <dcterms:created xsi:type="dcterms:W3CDTF">2022-06-07T07:46:19Z</dcterms:created>
  <dcterms:modified xsi:type="dcterms:W3CDTF">2022-11-21T17:59:32Z</dcterms:modified>
</cp:coreProperties>
</file>