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9" r:id="rId4"/>
    <p:sldId id="261" r:id="rId5"/>
    <p:sldId id="263" r:id="rId6"/>
    <p:sldId id="272" r:id="rId7"/>
    <p:sldId id="274" r:id="rId8"/>
    <p:sldId id="275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9C"/>
    <a:srgbClr val="B2FFA9"/>
    <a:srgbClr val="FF4A1C"/>
    <a:srgbClr val="FF7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79" autoAdjust="0"/>
  </p:normalViewPr>
  <p:slideViewPr>
    <p:cSldViewPr snapToGrid="0">
      <p:cViewPr>
        <p:scale>
          <a:sx n="50" d="100"/>
          <a:sy n="50" d="100"/>
        </p:scale>
        <p:origin x="291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845E-72F3-49E6-81F7-BB66E72971ED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B3F1-9CE1-4DE6-B33B-96B1E921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 je open-source </a:t>
            </a:r>
            <a:r>
              <a:rPr lang="en-US" dirty="0" err="1"/>
              <a:t>platforma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zahŕňa</a:t>
            </a:r>
            <a:r>
              <a:rPr lang="en-US" dirty="0"/>
              <a:t> </a:t>
            </a:r>
            <a:r>
              <a:rPr lang="en-US" dirty="0" err="1"/>
              <a:t>hardvér</a:t>
            </a:r>
            <a:r>
              <a:rPr lang="en-US" dirty="0"/>
              <a:t> a </a:t>
            </a:r>
            <a:r>
              <a:rPr lang="en-US" dirty="0" err="1"/>
              <a:t>softvér</a:t>
            </a:r>
            <a:r>
              <a:rPr lang="en-US" dirty="0"/>
              <a:t> </a:t>
            </a:r>
            <a:r>
              <a:rPr lang="en-US" dirty="0" err="1"/>
              <a:t>určený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vývoj</a:t>
            </a:r>
            <a:r>
              <a:rPr lang="en-US" dirty="0"/>
              <a:t> a </a:t>
            </a:r>
            <a:r>
              <a:rPr lang="en-US" dirty="0" err="1"/>
              <a:t>programovanie</a:t>
            </a:r>
            <a:r>
              <a:rPr lang="en-US" dirty="0"/>
              <a:t> </a:t>
            </a:r>
            <a:r>
              <a:rPr lang="en-US" dirty="0" err="1"/>
              <a:t>elektronických</a:t>
            </a:r>
            <a:r>
              <a:rPr lang="en-US" dirty="0"/>
              <a:t> </a:t>
            </a:r>
            <a:r>
              <a:rPr lang="en-US" dirty="0" err="1"/>
              <a:t>projektov</a:t>
            </a:r>
            <a:r>
              <a:rPr lang="en-US" dirty="0"/>
              <a:t>. </a:t>
            </a:r>
          </a:p>
          <a:p>
            <a:r>
              <a:rPr lang="en-US" dirty="0"/>
              <a:t>Je </a:t>
            </a:r>
            <a:r>
              <a:rPr lang="en-US" dirty="0" err="1"/>
              <a:t>populárna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nadšencami</a:t>
            </a:r>
            <a:r>
              <a:rPr lang="en-US" dirty="0"/>
              <a:t> do </a:t>
            </a:r>
            <a:r>
              <a:rPr lang="en-US" dirty="0" err="1"/>
              <a:t>elektroniky</a:t>
            </a:r>
            <a:r>
              <a:rPr lang="en-US" dirty="0"/>
              <a:t>, </a:t>
            </a:r>
            <a:r>
              <a:rPr lang="en-US" dirty="0" err="1"/>
              <a:t>vývojármi</a:t>
            </a:r>
            <a:r>
              <a:rPr lang="en-US" dirty="0"/>
              <a:t> a </a:t>
            </a:r>
            <a:r>
              <a:rPr lang="en-US" dirty="0" err="1"/>
              <a:t>tvorcami</a:t>
            </a:r>
            <a:r>
              <a:rPr lang="en-US" dirty="0"/>
              <a:t>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elektronických</a:t>
            </a:r>
            <a:r>
              <a:rPr lang="en-US" dirty="0"/>
              <a:t> </a:t>
            </a:r>
            <a:r>
              <a:rPr lang="en-US" dirty="0" err="1"/>
              <a:t>zariadení</a:t>
            </a:r>
            <a:r>
              <a:rPr lang="en-US" dirty="0"/>
              <a:t> a </a:t>
            </a:r>
            <a:r>
              <a:rPr lang="en-US" dirty="0" err="1"/>
              <a:t>automatizácií</a:t>
            </a:r>
            <a:r>
              <a:rPr lang="en-US" dirty="0"/>
              <a:t>. </a:t>
            </a:r>
          </a:p>
          <a:p>
            <a:r>
              <a:rPr lang="en-US" dirty="0"/>
              <a:t>Arduino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a </a:t>
            </a:r>
            <a:r>
              <a:rPr lang="en-US" dirty="0" err="1"/>
              <a:t>cenovo</a:t>
            </a:r>
            <a:r>
              <a:rPr lang="en-US" dirty="0"/>
              <a:t> </a:t>
            </a:r>
            <a:r>
              <a:rPr lang="en-US" dirty="0" err="1"/>
              <a:t>dostupný</a:t>
            </a:r>
            <a:r>
              <a:rPr lang="en-US" dirty="0"/>
              <a:t> </a:t>
            </a:r>
            <a:r>
              <a:rPr lang="en-US" dirty="0" err="1"/>
              <a:t>spôsob</a:t>
            </a:r>
            <a:r>
              <a:rPr lang="en-US" dirty="0"/>
              <a:t> pre </a:t>
            </a:r>
            <a:r>
              <a:rPr lang="en-US" dirty="0" err="1"/>
              <a:t>ľudí</a:t>
            </a:r>
            <a:r>
              <a:rPr lang="en-US" dirty="0"/>
              <a:t>, </a:t>
            </a:r>
            <a:r>
              <a:rPr lang="en-US" dirty="0" err="1"/>
              <a:t>ktorí</a:t>
            </a:r>
            <a:r>
              <a:rPr lang="en-US" dirty="0"/>
              <a:t> </a:t>
            </a:r>
            <a:r>
              <a:rPr lang="en-US" dirty="0" err="1"/>
              <a:t>nemajú</a:t>
            </a:r>
            <a:r>
              <a:rPr lang="en-US" dirty="0"/>
              <a:t> </a:t>
            </a:r>
            <a:r>
              <a:rPr lang="en-US" dirty="0" err="1"/>
              <a:t>rozsiahle</a:t>
            </a:r>
            <a:r>
              <a:rPr lang="en-US" dirty="0"/>
              <a:t> </a:t>
            </a:r>
            <a:r>
              <a:rPr lang="en-US" dirty="0" err="1"/>
              <a:t>skúsenosti</a:t>
            </a:r>
            <a:r>
              <a:rPr lang="en-US" dirty="0"/>
              <a:t> v </a:t>
            </a:r>
            <a:r>
              <a:rPr lang="en-US" dirty="0" err="1"/>
              <a:t>elektronike</a:t>
            </a:r>
            <a:r>
              <a:rPr lang="en-US" dirty="0"/>
              <a:t> a </a:t>
            </a:r>
            <a:r>
              <a:rPr lang="en-US" dirty="0" err="1"/>
              <a:t>programovaní</a:t>
            </a:r>
            <a:r>
              <a:rPr lang="en-US" dirty="0"/>
              <a:t>, aby </a:t>
            </a:r>
            <a:r>
              <a:rPr lang="en-US" dirty="0" err="1"/>
              <a:t>vytvárali</a:t>
            </a:r>
            <a:r>
              <a:rPr lang="en-US" dirty="0"/>
              <a:t> </a:t>
            </a:r>
            <a:r>
              <a:rPr lang="en-US" dirty="0" err="1"/>
              <a:t>interaktívne</a:t>
            </a:r>
            <a:r>
              <a:rPr lang="en-US" dirty="0"/>
              <a:t> </a:t>
            </a:r>
            <a:r>
              <a:rPr lang="en-US" dirty="0" err="1"/>
              <a:t>projekty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B3F1-9CE1-4DE6-B33B-96B1E9216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 je open-source </a:t>
            </a:r>
            <a:r>
              <a:rPr lang="en-US" dirty="0" err="1"/>
              <a:t>platforma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zahŕňa</a:t>
            </a:r>
            <a:r>
              <a:rPr lang="en-US" dirty="0"/>
              <a:t> </a:t>
            </a:r>
            <a:r>
              <a:rPr lang="en-US" dirty="0" err="1"/>
              <a:t>hardvér</a:t>
            </a:r>
            <a:r>
              <a:rPr lang="en-US" dirty="0"/>
              <a:t> a </a:t>
            </a:r>
            <a:r>
              <a:rPr lang="en-US" dirty="0" err="1"/>
              <a:t>softvér</a:t>
            </a:r>
            <a:r>
              <a:rPr lang="en-US" dirty="0"/>
              <a:t> </a:t>
            </a:r>
            <a:r>
              <a:rPr lang="en-US" dirty="0" err="1"/>
              <a:t>určený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vývoj</a:t>
            </a:r>
            <a:r>
              <a:rPr lang="en-US" dirty="0"/>
              <a:t> a </a:t>
            </a:r>
            <a:r>
              <a:rPr lang="en-US" dirty="0" err="1"/>
              <a:t>programovanie</a:t>
            </a:r>
            <a:r>
              <a:rPr lang="en-US" dirty="0"/>
              <a:t> </a:t>
            </a:r>
            <a:r>
              <a:rPr lang="en-US" dirty="0" err="1"/>
              <a:t>elektronických</a:t>
            </a:r>
            <a:r>
              <a:rPr lang="en-US" dirty="0"/>
              <a:t> </a:t>
            </a:r>
            <a:r>
              <a:rPr lang="en-US" dirty="0" err="1"/>
              <a:t>projektov</a:t>
            </a:r>
            <a:r>
              <a:rPr lang="en-US" dirty="0"/>
              <a:t>. </a:t>
            </a:r>
          </a:p>
          <a:p>
            <a:r>
              <a:rPr lang="en-US" dirty="0"/>
              <a:t>Je </a:t>
            </a:r>
            <a:r>
              <a:rPr lang="en-US" dirty="0" err="1"/>
              <a:t>populárna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nadšencami</a:t>
            </a:r>
            <a:r>
              <a:rPr lang="en-US" dirty="0"/>
              <a:t> do </a:t>
            </a:r>
            <a:r>
              <a:rPr lang="en-US" dirty="0" err="1"/>
              <a:t>elektroniky</a:t>
            </a:r>
            <a:r>
              <a:rPr lang="en-US" dirty="0"/>
              <a:t>, </a:t>
            </a:r>
            <a:r>
              <a:rPr lang="en-US" dirty="0" err="1"/>
              <a:t>vývojármi</a:t>
            </a:r>
            <a:r>
              <a:rPr lang="en-US" dirty="0"/>
              <a:t> a </a:t>
            </a:r>
            <a:r>
              <a:rPr lang="en-US" dirty="0" err="1"/>
              <a:t>tvorcami</a:t>
            </a:r>
            <a:r>
              <a:rPr lang="en-US" dirty="0"/>
              <a:t>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elektronických</a:t>
            </a:r>
            <a:r>
              <a:rPr lang="en-US" dirty="0"/>
              <a:t> </a:t>
            </a:r>
            <a:r>
              <a:rPr lang="en-US" dirty="0" err="1"/>
              <a:t>zariadení</a:t>
            </a:r>
            <a:r>
              <a:rPr lang="en-US" dirty="0"/>
              <a:t> a </a:t>
            </a:r>
            <a:r>
              <a:rPr lang="en-US" dirty="0" err="1"/>
              <a:t>automatizácií</a:t>
            </a:r>
            <a:r>
              <a:rPr lang="en-US" dirty="0"/>
              <a:t>. </a:t>
            </a:r>
          </a:p>
          <a:p>
            <a:r>
              <a:rPr lang="en-US" dirty="0"/>
              <a:t>Arduino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a </a:t>
            </a:r>
            <a:r>
              <a:rPr lang="en-US" dirty="0" err="1"/>
              <a:t>cenovo</a:t>
            </a:r>
            <a:r>
              <a:rPr lang="en-US" dirty="0"/>
              <a:t> </a:t>
            </a:r>
            <a:r>
              <a:rPr lang="en-US" dirty="0" err="1"/>
              <a:t>dostupný</a:t>
            </a:r>
            <a:r>
              <a:rPr lang="en-US" dirty="0"/>
              <a:t> </a:t>
            </a:r>
            <a:r>
              <a:rPr lang="en-US" dirty="0" err="1"/>
              <a:t>spôsob</a:t>
            </a:r>
            <a:r>
              <a:rPr lang="en-US" dirty="0"/>
              <a:t> pre </a:t>
            </a:r>
            <a:r>
              <a:rPr lang="en-US" dirty="0" err="1"/>
              <a:t>ľudí</a:t>
            </a:r>
            <a:r>
              <a:rPr lang="en-US" dirty="0"/>
              <a:t>, </a:t>
            </a:r>
            <a:r>
              <a:rPr lang="en-US" dirty="0" err="1"/>
              <a:t>ktorí</a:t>
            </a:r>
            <a:r>
              <a:rPr lang="en-US" dirty="0"/>
              <a:t> </a:t>
            </a:r>
            <a:r>
              <a:rPr lang="en-US" dirty="0" err="1"/>
              <a:t>nemajú</a:t>
            </a:r>
            <a:r>
              <a:rPr lang="en-US" dirty="0"/>
              <a:t> </a:t>
            </a:r>
            <a:r>
              <a:rPr lang="en-US" dirty="0" err="1"/>
              <a:t>rozsiahle</a:t>
            </a:r>
            <a:r>
              <a:rPr lang="en-US" dirty="0"/>
              <a:t> </a:t>
            </a:r>
            <a:r>
              <a:rPr lang="en-US" dirty="0" err="1"/>
              <a:t>skúsenosti</a:t>
            </a:r>
            <a:r>
              <a:rPr lang="en-US" dirty="0"/>
              <a:t> v </a:t>
            </a:r>
            <a:r>
              <a:rPr lang="en-US" dirty="0" err="1"/>
              <a:t>elektronike</a:t>
            </a:r>
            <a:r>
              <a:rPr lang="en-US" dirty="0"/>
              <a:t> a </a:t>
            </a:r>
            <a:r>
              <a:rPr lang="en-US" dirty="0" err="1"/>
              <a:t>programovaní</a:t>
            </a:r>
            <a:r>
              <a:rPr lang="en-US" dirty="0"/>
              <a:t>, aby </a:t>
            </a:r>
            <a:r>
              <a:rPr lang="en-US" dirty="0" err="1"/>
              <a:t>vytvárali</a:t>
            </a:r>
            <a:r>
              <a:rPr lang="en-US" dirty="0"/>
              <a:t> </a:t>
            </a:r>
            <a:r>
              <a:rPr lang="en-US" dirty="0" err="1"/>
              <a:t>interaktívne</a:t>
            </a:r>
            <a:r>
              <a:rPr lang="en-US" dirty="0"/>
              <a:t> </a:t>
            </a:r>
            <a:r>
              <a:rPr lang="en-US" dirty="0" err="1"/>
              <a:t>projekty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B3F1-9CE1-4DE6-B33B-96B1E9216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E0CE9-C18D-1C48-F4ED-FA9A979F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C75F78-6926-8F3C-8492-C7CC34F99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5B9AB81-256F-1BED-7007-99CC1036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687B65-6464-4B09-8F78-C3CB834A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7618E4-DEEB-79EA-813D-EF062243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404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CDBD1-C71C-7D36-2B0E-9C0D3953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767F080-A5E3-3B5C-7364-2848AFFF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D497D6-DD10-DB16-708F-3AC0A1B6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81404D-63A0-C2CD-6707-58FC6F67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255DDF-7219-1275-6A29-AB9B5DA6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86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A88BF57-120E-BA3F-5E8B-76CED8D57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B0CE70C-D6B3-E75C-E8F2-6150EAEE0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7CF1C2-AF24-F650-C372-F06FF14A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019BF65-DE2D-084E-B749-8F6EB1EA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D6E6C5-A2B2-6AB6-D880-5AD62BFD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33D0A-4F0C-2E05-DD7C-9212F048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E16F63-BD9C-BDA9-CBFD-3084B086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834C65-DDFD-746A-A588-BD578818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22A883-19C1-3BBD-63DA-37B484C9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252AC5-1758-D1CE-BF3C-B7E6B3B2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83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24EA0-DEF2-75A0-EE3C-3F49B8DD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494D0D-102D-41DF-A341-31C1A8D6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6DE651-964D-E719-4F03-E1FB433C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E7DC15-67DB-C07A-CD72-DAEB28FD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F6DB9DF-5876-27F7-7C74-5C586DDB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42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05AB8-0FEA-BC99-AEEC-D5093C3A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C986AF-112D-9E18-7B83-7B122112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4A190C9-9FF7-D308-7646-817E35B0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27354C2-082F-1E2C-105C-FAD31E39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5A0ABC-5859-AB48-1433-8AE09602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E82AF09-6429-C67F-9879-CFA2C803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273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E682C5-9888-631A-D1B7-9A9B9DFE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C07E29-89D8-A655-F39D-C76C4F99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0E271FE-7F9D-F91F-07BF-11A6F8D6B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58D049-1158-3AF5-0021-5265856F0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7FCB2D4-0DC8-29EA-E299-01DA0DE4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9AE320B-8E2D-9BF6-C231-87549D61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17FE1F1-EF73-9B8A-B2D6-E182F41E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E405055-FC6B-F366-DEB3-B1A67A6F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260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A47FA-E87A-609E-AC36-D8322492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089DE9C-8216-6D28-1D83-D2F8BB5D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8A50737-D4AA-5E19-EDD2-737B3B7A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D6D04C-EABF-59AA-F6FF-E2833AA8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1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5B79490-A8E5-3645-7636-15A52450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14E9E7F-8718-1EBB-7D31-970EF1EC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BC73A73-0041-A352-0C22-24E7F3E9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841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2477D2-B415-890B-6FC5-210753EA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FADF7B-7D42-74BD-027B-C48349C2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163AC7-CD03-2143-60DC-4937B4BF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AE3664F-6FD2-8177-F6FD-48B48BA0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6AFD7DA-A074-5462-28FC-96D54E29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805F9B-2369-4401-678D-8C62435F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968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9B763-523F-FD99-343E-E759B44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F5E64BD-54F3-C92F-0C4A-B1DFFCA6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EB5BA1-BCCA-CA82-4C0A-B1A5A20D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6900223-1887-E33E-8937-53CA0896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13360D2-0D3E-E0B9-2B45-353DED44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2C7E383-3125-9D7B-800F-BCB8B03B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6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79C">
                <a:alpha val="20000"/>
              </a:srgbClr>
            </a:gs>
            <a:gs pos="74000">
              <a:srgbClr val="00979C">
                <a:alpha val="50000"/>
              </a:srgbClr>
            </a:gs>
            <a:gs pos="100000">
              <a:srgbClr val="00979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B0400AC-21FA-57EB-DC05-C9768670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845F70-EF20-8FD3-7EA0-C3226F53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72BE980-1591-98B8-2209-7F12192DD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0600-B2EF-4EE6-A706-500D860E24B1}" type="datetimeFigureOut">
              <a:rPr lang="sk-SK" smtClean="0"/>
              <a:t>20. 9. 2023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743095-01DB-F5DF-1264-0A2954498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853FC4-CA1A-35CA-12C8-B550CADF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1EF9-A222-4B55-9ECF-1FD77395D4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99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s://blog-c7ff.kxcdn.com/blog/wp-content/uploads/2017/02/Blog-Featured-Image.png" TargetMode="External"/><Relationship Id="rId7" Type="http://schemas.openxmlformats.org/officeDocument/2006/relationships/hyperlink" Target="https://encrypted-tbn2.gstatic.com/images?q=tbn:ANd9GcRMWeDUZoZrs8wboF2MPyck3d697-uGv1cmEjRnEcnjzEJvJqlJ" TargetMode="External"/><Relationship Id="rId2" Type="http://schemas.openxmlformats.org/officeDocument/2006/relationships/hyperlink" Target="https://imgs.search.brave.com/AAiZ7ga_uhvMKEv7ezukSHLYVroY0HGLvNST1gd763I/rs:fit:860:0:0/g:ce/aHR0cHM6Ly9sb2dv/cy1kb3dubG9hZC5j/b20vd3AtY29udGVu/dC91cGxvYWRzLzIw/MTYvMDkvQXJkdWlu/b19sb2dvLTcwMHg0/NzcucG5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crypted-tbn1.gstatic.com/images?q=tbn:ANd9GcSnnsZY14n3uMUbanlYeds__up0_TnGwlUd7RRjaEsUEMgQghMO" TargetMode="External"/><Relationship Id="rId11" Type="http://schemas.openxmlformats.org/officeDocument/2006/relationships/hyperlink" Target="https://arduinoposlovensky.sk/" TargetMode="External"/><Relationship Id="rId5" Type="http://schemas.openxmlformats.org/officeDocument/2006/relationships/hyperlink" Target="https://encrypted-tbn3.gstatic.com/images?q=tbn:ANd9GcRjxg-oCc96UOMG6-ikjDtGRnahqVpUv_MgwQh021F4Np-Pf-lG" TargetMode="External"/><Relationship Id="rId10" Type="http://schemas.openxmlformats.org/officeDocument/2006/relationships/hyperlink" Target="https://sk.wikipedia.org/wiki/Arduino" TargetMode="External"/><Relationship Id="rId4" Type="http://schemas.openxmlformats.org/officeDocument/2006/relationships/hyperlink" Target="https://encrypted-tbn2.gstatic.com/images?q=tbn:ANd9GcQH4IsGgX7xykdn0QJcmwB4GzVfW0owKEWcNDK7_508VoOw-Mu7" TargetMode="External"/><Relationship Id="rId9" Type="http://schemas.openxmlformats.org/officeDocument/2006/relationships/hyperlink" Target="https://en.wikipedia.org/wiki/Ardui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2B4F50-D3C0-01CA-6A50-5C12BFA9249A}"/>
              </a:ext>
            </a:extLst>
          </p:cNvPr>
          <p:cNvSpPr txBox="1"/>
          <p:nvPr/>
        </p:nvSpPr>
        <p:spPr>
          <a:xfrm>
            <a:off x="10053782" y="6151418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Marek </a:t>
            </a:r>
            <a:r>
              <a:rPr lang="sk-SK" sz="2400" dirty="0" err="1"/>
              <a:t>Chyra</a:t>
            </a:r>
            <a:endParaRPr lang="sk-SK" sz="2400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6C928905-5FA5-685C-68B7-7251C450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374577"/>
            <a:ext cx="6255001" cy="42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96291BCF-0D12-7EC7-8E54-58043DE641FD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Čo</a:t>
            </a:r>
            <a:r>
              <a:rPr lang="en-US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je Arduino?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BF273-9AC5-B3E5-AD19-BE5A30C42CF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platforma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hardvér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softvér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určený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vývoj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programovanie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populárna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medzi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vývojármi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tvorcami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rôznych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elektronických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zariadení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automatizácií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jednoduchý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cenovo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dostupný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spôsob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vytvárania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interaktívnych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projektov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4353D94-8D38-0198-B5F0-CD234F0D6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2" r="9973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6291BCF-0D12-7EC7-8E54-58043DE641F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História</a:t>
            </a:r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BF273-9AC5-B3E5-AD19-BE5A30C42CF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vznikol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roku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lacná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platforma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populárna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študentov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učiteľov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 descr="A blue circuit board with text&#10;&#10;Description automatically generated">
            <a:extLst>
              <a:ext uri="{FF2B5EF4-FFF2-40B4-BE49-F238E27FC236}">
                <a16:creationId xmlns:a16="http://schemas.microsoft.com/office/drawing/2014/main" id="{34353D94-8D38-0198-B5F0-CD234F0D6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r="1451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173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4F7074AF-628B-B542-577F-BBB21869A671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Typy</a:t>
            </a:r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7077A-C1CC-3A35-6646-1AC11AEB423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Arduino Uno: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Základný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vhodný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začiatočníkov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Arduino Mega: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viac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vstupov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výstupov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vhodný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väčšie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projekty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Arduino Nano: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Malý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kompaktný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ideálny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vstavané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systémy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Arduino Leonardo: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Podporuje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emuláciu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klávesnice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myši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Ďalšie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varianty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Arduino Due, Arduino Mini,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atď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 descr="Several blue electronic components&#10;&#10;Description automatically generated">
            <a:extLst>
              <a:ext uri="{FF2B5EF4-FFF2-40B4-BE49-F238E27FC236}">
                <a16:creationId xmlns:a16="http://schemas.microsoft.com/office/drawing/2014/main" id="{217F7239-F3CA-071F-2030-154053B55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2" r="210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6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25C567F-42ED-58C7-C478-8A023DD7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73" y="0"/>
            <a:ext cx="8689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lokTextu 1">
            <a:extLst>
              <a:ext uri="{FF2B5EF4-FFF2-40B4-BE49-F238E27FC236}">
                <a16:creationId xmlns:a16="http://schemas.microsoft.com/office/drawing/2014/main" id="{6160D11E-CE9D-CE3F-C689-1C53CBDA3FFE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Arduino</a:t>
            </a:r>
            <a:r>
              <a:rPr lang="en-US" sz="5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IDE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2">
            <a:extLst>
              <a:ext uri="{FF2B5EF4-FFF2-40B4-BE49-F238E27FC236}">
                <a16:creationId xmlns:a16="http://schemas.microsoft.com/office/drawing/2014/main" id="{B566CE9A-461C-39F4-D75B-482EE71F3AA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Arduino IDE je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softvér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programovanie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Arduina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Poskytuje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jednoduché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prostredie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písanie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nahranie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ladenie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Podporuje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jazyk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C/C++,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ktorý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prispôsobený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pre Arduino.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Obsahuje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knižnice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príklady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rýchly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vývoj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projektov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C6AF12F-A593-C2A7-C86C-C3AC51ED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" r="10557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56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B24A0F23-2AA5-97FB-A489-BAC12AF26AF8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Ako</a:t>
            </a:r>
            <a:r>
              <a:rPr lang="en-US" sz="5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5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nezničiť</a:t>
            </a:r>
            <a:r>
              <a:rPr lang="en-US" sz="5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Arduino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03285DE2-2452-773F-2B9F-9B8D894D9C9B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ESD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Elektrostatický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výboj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Napájanie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Pripojenie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pinov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Prehrievanie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Ochrana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krátkym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obvodom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C2EBC-5A47-5F3A-07F1-90D960354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0667" l="8889" r="89778">
                        <a14:foregroundMark x1="87556" y1="43111" x2="89778" y2="50222"/>
                        <a14:foregroundMark x1="50222" y1="12889" x2="50222" y2="10222"/>
                        <a14:foregroundMark x1="13333" y1="47111" x2="8889" y2="50222"/>
                        <a14:foregroundMark x1="46667" y1="88444" x2="48444" y2="90667"/>
                        <a14:foregroundMark x1="62667" y1="32444" x2="58667" y2="3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1897"/>
          <a:stretch/>
        </p:blipFill>
        <p:spPr>
          <a:xfrm flipH="1"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4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A9B89-02BE-D5F6-F300-5B3067F62F90}"/>
              </a:ext>
            </a:extLst>
          </p:cNvPr>
          <p:cNvSpPr txBox="1"/>
          <p:nvPr/>
        </p:nvSpPr>
        <p:spPr>
          <a:xfrm>
            <a:off x="553156" y="338667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err="1"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8A859-904D-BF54-3649-8165D8340A5D}"/>
              </a:ext>
            </a:extLst>
          </p:cNvPr>
          <p:cNvSpPr txBox="1"/>
          <p:nvPr/>
        </p:nvSpPr>
        <p:spPr>
          <a:xfrm>
            <a:off x="553156" y="1718019"/>
            <a:ext cx="107815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https://imgs.search.brave.com/AAiZ7ga_uhvMKEv7ezukSHLYVroY0HGLvNST1gd763I/rs:fit:860:0:0/g:ce/aHR0cHM6Ly9sb2dv/cy1kb3dubG9hZC5j/b20vd3AtY29udGVu/dC91cGxvYWRzLzIw/MTYvMDkvQXJkdWlu/b19sb2dvLTcwMHg0/NzcucG5n</a:t>
            </a:r>
            <a:endParaRPr lang="en-US" dirty="0"/>
          </a:p>
          <a:p>
            <a:r>
              <a:rPr lang="en-US" dirty="0">
                <a:hlinkClick r:id="rId3"/>
              </a:rPr>
              <a:t>https://blog-c7ff.kxcdn.com/blog/wp-content/uploads/2017/02/Blog-Featured-Image.png</a:t>
            </a:r>
            <a:endParaRPr lang="en-US" dirty="0"/>
          </a:p>
          <a:p>
            <a:r>
              <a:rPr lang="en-US" dirty="0">
                <a:hlinkClick r:id="rId4"/>
              </a:rPr>
              <a:t>https://encrypted-tbn2.gstatic.com/images?q=tbn:ANd9GcQH4IsGgX7xykdn0QJcmwB4GzVfW0owKEWcNDK7_508VoOw-Mu7</a:t>
            </a:r>
            <a:endParaRPr lang="en-US" dirty="0"/>
          </a:p>
          <a:p>
            <a:r>
              <a:rPr lang="en-US" dirty="0">
                <a:hlinkClick r:id="rId5"/>
              </a:rPr>
              <a:t>https://encrypted-tbn3.gstatic.com/images?q=tbn:ANd9GcRjxg-oCc96UOMG6-ikjDtGRnahqVpUv_MgwQh021F4Np-Pf-lG</a:t>
            </a:r>
            <a:endParaRPr lang="en-US" dirty="0"/>
          </a:p>
          <a:p>
            <a:r>
              <a:rPr lang="en-US" dirty="0">
                <a:hlinkClick r:id="rId6"/>
              </a:rPr>
              <a:t>https://encrypted-tbn1.gstatic.com/images?q=tbn:ANd9GcSnnsZY14n3uMUbanlYeds__up0_TnGwlUd7RRjaEsUEMgQghMO</a:t>
            </a:r>
            <a:endParaRPr lang="en-US" dirty="0"/>
          </a:p>
          <a:p>
            <a:r>
              <a:rPr lang="en-US" dirty="0">
                <a:hlinkClick r:id="rId7"/>
              </a:rPr>
              <a:t>https://encrypted-tbn2.gstatic.com/images?q=tbn:ANd9GcRMWeDUZoZrs8wboF2MPyck3d697-uGv1cmEjRnEcnjzEJvJqlJ</a:t>
            </a:r>
            <a:endParaRPr lang="en-US" dirty="0"/>
          </a:p>
          <a:p>
            <a:r>
              <a:rPr lang="en-US" dirty="0">
                <a:hlinkClick r:id="rId8"/>
              </a:rPr>
              <a:t>https://www.arduino.cc/</a:t>
            </a:r>
            <a:endParaRPr lang="en-US" dirty="0"/>
          </a:p>
          <a:p>
            <a:r>
              <a:rPr lang="en-US" dirty="0">
                <a:hlinkClick r:id="rId9"/>
              </a:rPr>
              <a:t>https://en.wikipedia.org/wiki/Arduino</a:t>
            </a:r>
            <a:endParaRPr lang="en-US" dirty="0"/>
          </a:p>
          <a:p>
            <a:r>
              <a:rPr lang="en-US" dirty="0">
                <a:hlinkClick r:id="rId10"/>
              </a:rPr>
              <a:t>https://sk.wikipedia.org/wiki/Arduino</a:t>
            </a:r>
            <a:endParaRPr lang="en-US" dirty="0"/>
          </a:p>
          <a:p>
            <a:r>
              <a:rPr lang="en-US" dirty="0">
                <a:hlinkClick r:id="rId11"/>
              </a:rPr>
              <a:t>https://arduinoposlovensky.sk/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59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168A5D-48F5-4732-B40F-5457E1466CBE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441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student</dc:creator>
  <cp:lastModifiedBy>marek</cp:lastModifiedBy>
  <cp:revision>5</cp:revision>
  <dcterms:created xsi:type="dcterms:W3CDTF">2023-09-19T09:37:17Z</dcterms:created>
  <dcterms:modified xsi:type="dcterms:W3CDTF">2023-09-20T16:23:57Z</dcterms:modified>
</cp:coreProperties>
</file>