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6" r:id="rId4"/>
    <p:sldId id="264" r:id="rId5"/>
    <p:sldId id="258" r:id="rId6"/>
    <p:sldId id="259" r:id="rId7"/>
    <p:sldId id="263" r:id="rId8"/>
    <p:sldId id="261" r:id="rId9"/>
    <p:sldId id="267" r:id="rId10"/>
    <p:sldId id="268" r:id="rId11"/>
    <p:sldId id="269" r:id="rId12"/>
    <p:sldId id="270" r:id="rId13"/>
    <p:sldId id="262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E4B9-E1ED-4CB8-8891-87DD480A7088}" type="datetimeFigureOut">
              <a:rPr lang="sk-SK" smtClean="0"/>
              <a:pPr/>
              <a:t>13.11.2021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FD7E-5207-41A6-9C25-96491689BD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in777\Videos\elektromotor%20-%20Scene%200_6.av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WulQ1ZSE3c" TargetMode="External"/><Relationship Id="rId2" Type="http://schemas.openxmlformats.org/officeDocument/2006/relationships/hyperlink" Target="https://sk.wikipedia.org/wiki/Elektromo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LAtPHANEfQ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in777\Videos\elektromotor%20-%20Scene%200_1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in777\Videos\elektromotor%20-%20Scene%200_2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in777\Videos\elektromotor%20-%20Scene%200_3.av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Win777\Videos\elektromotor%20-%20Scene%200_5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DC Elektromotor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Marek </a:t>
            </a:r>
            <a:r>
              <a:rPr lang="sk-SK" dirty="0" err="1" smtClean="0"/>
              <a:t>Chyra</a:t>
            </a:r>
            <a:r>
              <a:rPr lang="sk-SK" dirty="0" smtClean="0"/>
              <a:t> 1.B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Derivačný (paralelný) motor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Derivačný </a:t>
            </a:r>
            <a:r>
              <a:rPr lang="sk-SK" dirty="0" smtClean="0"/>
              <a:t>elektromotor má elektromagnet statora</a:t>
            </a:r>
            <a:r>
              <a:rPr lang="sk-SK" dirty="0" smtClean="0"/>
              <a:t> napájaný paralelne s vinutím </a:t>
            </a:r>
            <a:r>
              <a:rPr lang="sk-SK" dirty="0" smtClean="0"/>
              <a:t>rotora</a:t>
            </a:r>
          </a:p>
          <a:p>
            <a:r>
              <a:rPr lang="sk-SK" dirty="0" smtClean="0"/>
              <a:t>Otáčky</a:t>
            </a:r>
            <a:r>
              <a:rPr lang="sk-SK" dirty="0" smtClean="0"/>
              <a:t> tohto motora sú menej závislé od záťaže </a:t>
            </a:r>
            <a:r>
              <a:rPr lang="sk-SK" dirty="0" smtClean="0"/>
              <a:t>elektromotora</a:t>
            </a:r>
          </a:p>
          <a:p>
            <a:r>
              <a:rPr lang="sk-SK" dirty="0" smtClean="0"/>
              <a:t>Navyše </a:t>
            </a:r>
            <a:r>
              <a:rPr lang="sk-SK" dirty="0" smtClean="0"/>
              <a:t>je možné prúd statora samostatne </a:t>
            </a:r>
            <a:r>
              <a:rPr lang="sk-SK" dirty="0" smtClean="0"/>
              <a:t>regulovať</a:t>
            </a:r>
          </a:p>
          <a:p>
            <a:r>
              <a:rPr lang="sk-SK" dirty="0" smtClean="0"/>
              <a:t>Preto </a:t>
            </a:r>
            <a:r>
              <a:rPr lang="sk-SK" dirty="0" smtClean="0"/>
              <a:t>sa tento typ motora používa v strojoch, kde sú požadované rovnomerné </a:t>
            </a:r>
            <a:r>
              <a:rPr lang="sk-SK" dirty="0" smtClean="0"/>
              <a:t>otáčky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funguje derivačný motor</a:t>
            </a:r>
            <a:endParaRPr lang="sk-SK" dirty="0"/>
          </a:p>
        </p:txBody>
      </p:sp>
      <p:pic>
        <p:nvPicPr>
          <p:cNvPr id="4" name="elektromotor - Scene 0_6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4499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br>
              <a:rPr lang="sk-SK" dirty="0" smtClean="0"/>
            </a:br>
            <a:r>
              <a:rPr lang="sk-SK" sz="1200" dirty="0" smtClean="0"/>
              <a:t>pokračovanie nabudúce (</a:t>
            </a:r>
            <a:r>
              <a:rPr lang="sk-SK" sz="1200" dirty="0" err="1" smtClean="0"/>
              <a:t>ac</a:t>
            </a:r>
            <a:r>
              <a:rPr lang="sk-SK" sz="1200" dirty="0" smtClean="0"/>
              <a:t> elektromotor)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 smtClean="0">
                <a:hlinkClick r:id="rId2"/>
              </a:rPr>
              <a:t>https://sk.wikipedia.org/wiki/Elektromotor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https://youtu.be/CWulQ1ZSE3c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youtu.be/LAtPHANEfQo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hlinkClick r:id="rId2" action="ppaction://hlinksldjump"/>
              </a:rPr>
              <a:t>Ako funguje magnet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Ako funguje elektromagnet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Typy jednosmerného (DC) elektromotora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Motor s permanentnými magnetmi</a:t>
            </a:r>
            <a:endParaRPr lang="sk-SK" dirty="0" smtClean="0"/>
          </a:p>
          <a:p>
            <a:r>
              <a:rPr lang="sk-SK" dirty="0" smtClean="0">
                <a:hlinkClick r:id="rId6" action="ppaction://hlinksldjump"/>
              </a:rPr>
              <a:t>Ako funguje motor s permanentnými magnetmi</a:t>
            </a:r>
            <a:endParaRPr lang="sk-SK" dirty="0" smtClean="0"/>
          </a:p>
          <a:p>
            <a:r>
              <a:rPr lang="sk-SK" dirty="0" smtClean="0">
                <a:hlinkClick r:id="rId7" action="ppaction://hlinksldjump"/>
              </a:rPr>
              <a:t>Sériový elektromotor </a:t>
            </a:r>
            <a:endParaRPr lang="sk-SK" dirty="0" smtClean="0"/>
          </a:p>
          <a:p>
            <a:r>
              <a:rPr lang="sk-SK" dirty="0" smtClean="0">
                <a:hlinkClick r:id="rId8" action="ppaction://hlinksldjump"/>
              </a:rPr>
              <a:t>Ako funguje sériový elektromotor </a:t>
            </a:r>
            <a:endParaRPr lang="sk-SK" dirty="0" smtClean="0"/>
          </a:p>
          <a:p>
            <a:r>
              <a:rPr lang="sk-SK" dirty="0" smtClean="0">
                <a:hlinkClick r:id="rId9" action="ppaction://hlinksldjump"/>
              </a:rPr>
              <a:t>Derivačný (paralelný) </a:t>
            </a:r>
            <a:r>
              <a:rPr lang="sk-SK" dirty="0" smtClean="0">
                <a:hlinkClick r:id="rId9" action="ppaction://hlinksldjump"/>
              </a:rPr>
              <a:t>motor</a:t>
            </a:r>
            <a:endParaRPr lang="sk-SK" dirty="0" smtClean="0"/>
          </a:p>
          <a:p>
            <a:r>
              <a:rPr lang="sk-SK" dirty="0" smtClean="0">
                <a:hlinkClick r:id="rId10" action="ppaction://hlinksldjump"/>
              </a:rPr>
              <a:t>Ako funguje derivačný </a:t>
            </a:r>
            <a:r>
              <a:rPr lang="sk-SK" dirty="0" smtClean="0">
                <a:hlinkClick r:id="rId10" action="ppaction://hlinksldjump"/>
              </a:rPr>
              <a:t>motor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funguje magnet</a:t>
            </a:r>
            <a:endParaRPr lang="sk-SK" dirty="0"/>
          </a:p>
        </p:txBody>
      </p:sp>
      <p:pic>
        <p:nvPicPr>
          <p:cNvPr id="5" name="elektromotor - Scene 0_1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4499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45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funguje elektromagnet</a:t>
            </a:r>
            <a:endParaRPr lang="sk-SK" dirty="0"/>
          </a:p>
        </p:txBody>
      </p:sp>
      <p:pic>
        <p:nvPicPr>
          <p:cNvPr id="5" name="elektromotor - Scene 0_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4499"/>
            <a:ext cx="9144000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Typy jednosmerného (</a:t>
            </a:r>
            <a:r>
              <a:rPr lang="sk-SK" dirty="0" smtClean="0"/>
              <a:t>DC) elektromotora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 </a:t>
            </a:r>
            <a:r>
              <a:rPr lang="sk-SK" dirty="0"/>
              <a:t>permanentnými </a:t>
            </a:r>
            <a:r>
              <a:rPr lang="sk-SK" dirty="0" smtClean="0"/>
              <a:t>magnetmi</a:t>
            </a:r>
          </a:p>
          <a:p>
            <a:r>
              <a:rPr lang="sk-SK" dirty="0" smtClean="0"/>
              <a:t>S </a:t>
            </a:r>
            <a:r>
              <a:rPr lang="sk-SK" dirty="0"/>
              <a:t>elektromagnetmi</a:t>
            </a:r>
          </a:p>
          <a:p>
            <a:r>
              <a:rPr lang="sk-SK" dirty="0"/>
              <a:t>Sériový motor</a:t>
            </a:r>
          </a:p>
          <a:p>
            <a:r>
              <a:rPr lang="sk-SK" dirty="0"/>
              <a:t>Derivačný motor (paralelný)</a:t>
            </a:r>
          </a:p>
          <a:p>
            <a:r>
              <a:rPr lang="sk-SK" dirty="0"/>
              <a:t>Sériovo-paralelný motor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Motor s permanentnými </a:t>
            </a:r>
            <a:r>
              <a:rPr lang="sk-SK" dirty="0" smtClean="0"/>
              <a:t>magnetmi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najjednoduchším motorom na jednosmerný </a:t>
            </a:r>
            <a:r>
              <a:rPr lang="sk-SK" dirty="0" smtClean="0"/>
              <a:t>prúd</a:t>
            </a:r>
          </a:p>
          <a:p>
            <a:r>
              <a:rPr lang="sk-SK" dirty="0" smtClean="0"/>
              <a:t>Jeho </a:t>
            </a:r>
            <a:r>
              <a:rPr lang="sk-SK" dirty="0"/>
              <a:t>stator je </a:t>
            </a:r>
            <a:r>
              <a:rPr lang="sk-SK" dirty="0" smtClean="0"/>
              <a:t>tvorený permanentným</a:t>
            </a:r>
            <a:r>
              <a:rPr lang="sk-SK" dirty="0"/>
              <a:t> </a:t>
            </a:r>
            <a:r>
              <a:rPr lang="sk-SK" dirty="0" smtClean="0"/>
              <a:t>magnetom</a:t>
            </a:r>
          </a:p>
          <a:p>
            <a:r>
              <a:rPr lang="sk-SK" dirty="0" smtClean="0"/>
              <a:t>Rotor </a:t>
            </a:r>
            <a:r>
              <a:rPr lang="sk-SK" dirty="0"/>
              <a:t>tvorí </a:t>
            </a:r>
            <a:r>
              <a:rPr lang="sk-SK" dirty="0" smtClean="0"/>
              <a:t>elektromagnet</a:t>
            </a:r>
            <a:endParaRPr lang="sk-SK" dirty="0" smtClean="0"/>
          </a:p>
          <a:p>
            <a:r>
              <a:rPr lang="sk-SK" dirty="0" smtClean="0"/>
              <a:t>Elektrický </a:t>
            </a:r>
            <a:r>
              <a:rPr lang="sk-SK" dirty="0"/>
              <a:t>prúd je do cievok rotora privádzaný cez komutátor, čo je vlastne rotačný </a:t>
            </a:r>
            <a:r>
              <a:rPr lang="sk-SK" dirty="0" smtClean="0"/>
              <a:t>prepínač. Jeho </a:t>
            </a:r>
            <a:r>
              <a:rPr lang="sk-SK" dirty="0"/>
              <a:t>úlohou je meniť polaritu elektrického prúdu a tým aj polaritu </a:t>
            </a:r>
            <a:r>
              <a:rPr lang="sk-SK" dirty="0" smtClean="0"/>
              <a:t>magnetického poľa</a:t>
            </a:r>
            <a:r>
              <a:rPr lang="sk-SK" dirty="0"/>
              <a:t> prechádzajúceho </a:t>
            </a:r>
            <a:r>
              <a:rPr lang="sk-SK" dirty="0" smtClean="0"/>
              <a:t>cievkami</a:t>
            </a:r>
          </a:p>
          <a:p>
            <a:r>
              <a:rPr lang="sk-SK" dirty="0" smtClean="0"/>
              <a:t>Počet </a:t>
            </a:r>
            <a:r>
              <a:rPr lang="sk-SK" dirty="0"/>
              <a:t>prepínacích plôšok komutátora zodpovedá počtu cievok (najmenej dve</a:t>
            </a:r>
            <a:r>
              <a:rPr lang="sk-SK" dirty="0" smtClean="0"/>
              <a:t>)</a:t>
            </a:r>
          </a:p>
          <a:p>
            <a:r>
              <a:rPr lang="sk-SK" dirty="0"/>
              <a:t>Vzhľadom na to, že výkon motora je závislý od veľkosti permanentného magnetu sa takáto konštrukcia používa len pre malé </a:t>
            </a:r>
            <a:r>
              <a:rPr lang="sk-SK" dirty="0" smtClean="0"/>
              <a:t>elektromotory</a:t>
            </a:r>
          </a:p>
          <a:p>
            <a:r>
              <a:rPr lang="sk-SK" dirty="0" smtClean="0"/>
              <a:t>Využitie </a:t>
            </a:r>
            <a:r>
              <a:rPr lang="sk-SK" dirty="0"/>
              <a:t>je na pohon ventilátorov používaných pri chladení v elektrotechnike, modelárske motorčeky pre pohon hračiek a pod. </a:t>
            </a:r>
            <a:endParaRPr lang="sk-SK" dirty="0" smtClean="0"/>
          </a:p>
          <a:p>
            <a:r>
              <a:rPr lang="sk-SK" dirty="0" smtClean="0"/>
              <a:t>Výhodou </a:t>
            </a:r>
            <a:r>
              <a:rPr lang="sk-SK" dirty="0"/>
              <a:t>motora s permanentným magnetom je možnosť meniť smer otáčania zmenou polarity </a:t>
            </a:r>
            <a:r>
              <a:rPr lang="sk-SK" dirty="0" smtClean="0"/>
              <a:t>napájania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Ako funguje m</a:t>
            </a:r>
            <a:r>
              <a:rPr lang="sk-SK" dirty="0" smtClean="0"/>
              <a:t>otor </a:t>
            </a:r>
            <a:r>
              <a:rPr lang="sk-SK" dirty="0" smtClean="0"/>
              <a:t>s permanentnými magnetmi</a:t>
            </a:r>
            <a:endParaRPr lang="sk-SK" dirty="0"/>
          </a:p>
        </p:txBody>
      </p:sp>
      <p:pic>
        <p:nvPicPr>
          <p:cNvPr id="4" name="elektromotor - Scene 0_3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0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Sériový </a:t>
            </a:r>
            <a:r>
              <a:rPr lang="sk-SK" dirty="0" smtClean="0"/>
              <a:t>elektromotor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Keďže pre väčšie motory by bol potrebný rozmerný (a drahý) permanentný magnet, tak namiesto neho sa pre statory väčších elektromotorov používa </a:t>
            </a:r>
            <a:r>
              <a:rPr lang="sk-SK" dirty="0" smtClean="0"/>
              <a:t>elektromagnet</a:t>
            </a:r>
          </a:p>
          <a:p>
            <a:r>
              <a:rPr lang="sk-SK" dirty="0" smtClean="0"/>
              <a:t>Pokiaľ </a:t>
            </a:r>
            <a:r>
              <a:rPr lang="sk-SK" dirty="0"/>
              <a:t>je vinutie spojené s vinutím rotora do série, hovoríme o sériovom </a:t>
            </a:r>
            <a:r>
              <a:rPr lang="sk-SK" dirty="0" smtClean="0"/>
              <a:t>elektromotore</a:t>
            </a:r>
          </a:p>
          <a:p>
            <a:r>
              <a:rPr lang="sk-SK" dirty="0" smtClean="0"/>
              <a:t>Tento </a:t>
            </a:r>
            <a:r>
              <a:rPr lang="sk-SK" dirty="0"/>
              <a:t>typ elektromotoru má točivý moment nepriamo úmerný otáčkam, čo znamená, že stojaci elektromotor má veľký točivý </a:t>
            </a:r>
            <a:r>
              <a:rPr lang="sk-SK" dirty="0" smtClean="0"/>
              <a:t>moment</a:t>
            </a:r>
          </a:p>
          <a:p>
            <a:r>
              <a:rPr lang="sk-SK" dirty="0" smtClean="0"/>
              <a:t>Tento </a:t>
            </a:r>
            <a:r>
              <a:rPr lang="sk-SK" dirty="0"/>
              <a:t>efekt sa preto využíva predovšetkým v </a:t>
            </a:r>
            <a:r>
              <a:rPr lang="sk-SK" dirty="0" smtClean="0"/>
              <a:t>dopravných strojoch </a:t>
            </a:r>
            <a:r>
              <a:rPr lang="sk-SK" dirty="0"/>
              <a:t>a pri elektrickom pohone </a:t>
            </a:r>
            <a:r>
              <a:rPr lang="sk-SK" dirty="0" smtClean="0"/>
              <a:t>dopravných prostriedkov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funguje sériový </a:t>
            </a:r>
            <a:r>
              <a:rPr lang="sk-SK" dirty="0" smtClean="0"/>
              <a:t>elektromotor </a:t>
            </a:r>
            <a:endParaRPr lang="sk-SK" dirty="0"/>
          </a:p>
        </p:txBody>
      </p:sp>
      <p:pic>
        <p:nvPicPr>
          <p:cNvPr id="4" name="elektromotor - Scene 0_5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4501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140</Words>
  <Application>Microsoft Office PowerPoint</Application>
  <PresentationFormat>Prezentácia na obrazovke (4:3)</PresentationFormat>
  <Paragraphs>47</Paragraphs>
  <Slides>13</Slides>
  <Notes>0</Notes>
  <HiddenSlides>0</HiddenSlides>
  <MMClips>5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DC Elektromotor</vt:lpstr>
      <vt:lpstr>Obsah</vt:lpstr>
      <vt:lpstr>Ako funguje magnet</vt:lpstr>
      <vt:lpstr>Ako funguje elektromagnet</vt:lpstr>
      <vt:lpstr>Typy jednosmerného (DC) elektromotora</vt:lpstr>
      <vt:lpstr>Motor s permanentnými magnetmi</vt:lpstr>
      <vt:lpstr>Ako funguje motor s permanentnými magnetmi</vt:lpstr>
      <vt:lpstr>Sériový elektromotor </vt:lpstr>
      <vt:lpstr>Ako funguje sériový elektromotor </vt:lpstr>
      <vt:lpstr>Derivačný (paralelný) motor</vt:lpstr>
      <vt:lpstr>Ako funguje derivačný motor</vt:lpstr>
      <vt:lpstr>Ďakujem za pozornosť pokračovanie nabudúce (ac elektromotor)</vt:lpstr>
      <vt:lpstr>Zdroje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Elektromotor</dc:title>
  <dc:creator>MarekCH</dc:creator>
  <cp:lastModifiedBy>Win777</cp:lastModifiedBy>
  <cp:revision>19</cp:revision>
  <dcterms:created xsi:type="dcterms:W3CDTF">2021-11-13T10:23:13Z</dcterms:created>
  <dcterms:modified xsi:type="dcterms:W3CDTF">2021-11-13T14:10:55Z</dcterms:modified>
</cp:coreProperties>
</file>