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6" name="Google Shape;36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0" Type="http://schemas.openxmlformats.org/officeDocument/2006/relationships/image" Target="../media/image1.png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sk.wikipedia.org/wiki/Windows_7" TargetMode="External"/><Relationship Id="rId10" Type="http://schemas.openxmlformats.org/officeDocument/2006/relationships/hyperlink" Target="https://sk.wikipedia.org/wiki/Windows_Server_2008" TargetMode="External"/><Relationship Id="rId13" Type="http://schemas.openxmlformats.org/officeDocument/2006/relationships/hyperlink" Target="https://sk.wikipedia.org/wiki/Windows_8.1" TargetMode="External"/><Relationship Id="rId12" Type="http://schemas.openxmlformats.org/officeDocument/2006/relationships/hyperlink" Target="https://sk.wikipedia.org/wiki/Windows_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k.wikipedia.org/wiki/32-bit" TargetMode="External"/><Relationship Id="rId4" Type="http://schemas.openxmlformats.org/officeDocument/2006/relationships/hyperlink" Target="https://sk.wikipedia.org/wiki/64-bit" TargetMode="External"/><Relationship Id="rId9" Type="http://schemas.openxmlformats.org/officeDocument/2006/relationships/hyperlink" Target="https://sk.wikipedia.org/wiki/Windows_Vista" TargetMode="External"/><Relationship Id="rId15" Type="http://schemas.openxmlformats.org/officeDocument/2006/relationships/hyperlink" Target="https://sk.wikipedia.org/wiki/Windows_11" TargetMode="External"/><Relationship Id="rId14" Type="http://schemas.openxmlformats.org/officeDocument/2006/relationships/hyperlink" Target="https://sk.wikipedia.org/wiki/Windows_10" TargetMode="External"/><Relationship Id="rId5" Type="http://schemas.openxmlformats.org/officeDocument/2006/relationships/hyperlink" Target="https://sk.wikipedia.org/wiki/IA-64" TargetMode="External"/><Relationship Id="rId6" Type="http://schemas.openxmlformats.org/officeDocument/2006/relationships/hyperlink" Target="https://sk.wikipedia.org/wiki/AMD64" TargetMode="External"/><Relationship Id="rId7" Type="http://schemas.openxmlformats.org/officeDocument/2006/relationships/hyperlink" Target="https://sk.wikipedia.org/w/index.php?title=Windows_XP_64&amp;action=edit&amp;redlink=1" TargetMode="External"/><Relationship Id="rId8" Type="http://schemas.openxmlformats.org/officeDocument/2006/relationships/hyperlink" Target="https://sk.wikipedia.org/wiki/Windows_Server_200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uckduckgo.com/?q=windows&amp;t=brave&amp;iar=images&amp;iax=images&amp;ia=images" TargetMode="External"/><Relationship Id="rId4" Type="http://schemas.openxmlformats.org/officeDocument/2006/relationships/hyperlink" Target="https://external-content.duckduckgo.com/iu/?u=http%3A%2F%2Fpichicola.net%2Fwp-content%2Fuploads%2F2014%2F09%2Fbrain4.jpg&amp;f=1&amp;nofb=1" TargetMode="External"/><Relationship Id="rId5" Type="http://schemas.openxmlformats.org/officeDocument/2006/relationships/hyperlink" Target="https://external-content.duckduckgo.com/iu/?u=https%3A%2F%2Fget.wallhere.com%2Fphoto%2FLinux-Windows-10-1920873.jpg&amp;f=1&amp;nofb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sk"/>
              <a:t>Windows 10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sk"/>
              <a:t>Marek Chyra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sk">
                <a:latin typeface="Comic Sans MS"/>
                <a:ea typeface="Comic Sans MS"/>
                <a:cs typeface="Comic Sans MS"/>
                <a:sym typeface="Comic Sans MS"/>
              </a:rPr>
              <a:t>Ďakujem za pozornosť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k">
                <a:latin typeface="Comic Sans MS"/>
                <a:ea typeface="Comic Sans MS"/>
                <a:cs typeface="Comic Sans MS"/>
                <a:sym typeface="Comic Sans MS"/>
              </a:rPr>
              <a:t>Obsah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action="ppaction://hlinksldjump" r:id="rId3"/>
              </a:rPr>
              <a:t>O systéme Windows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62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action="ppaction://hlinksldjump" r:id="rId4"/>
              </a:rPr>
              <a:t>Aktuálne verzie systému Windows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62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action="ppaction://hlinksldjump" r:id="rId5"/>
              </a:rPr>
              <a:t>Popularita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62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action="ppaction://hlinksldjump" r:id="rId6"/>
              </a:rPr>
              <a:t>Rozhranie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62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action="ppaction://hlinksldjump" r:id="rId7"/>
              </a:rPr>
              <a:t>Bezpečnosť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62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action="ppaction://hlinksldjump" r:id="rId8"/>
              </a:rPr>
              <a:t>Rozdelenie operačných systémov a prostredí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62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action="ppaction://hlinksldjump" r:id="rId9"/>
              </a:rPr>
              <a:t>Zdroje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24100" y="0"/>
            <a:ext cx="3519900" cy="19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k">
                <a:latin typeface="Comic Sans MS"/>
                <a:ea typeface="Comic Sans MS"/>
                <a:cs typeface="Comic Sans MS"/>
                <a:sym typeface="Comic Sans MS"/>
              </a:rPr>
              <a:t>O systéme Windows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2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Microsoft prvýkrát uviedol pod názvom Windows operačné prostredie v novembri 1985 ako nadstavbu pre operačný systém MS-DOS v snahe odpovedať na narastajúcu popularitu grafických používateľských rozhraní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2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Microsoft Windows časom získal dominantné postavenie na celosvetovom trhu osobných počítačov.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2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V súčasnosti je jeho podiel na tomto trhu okolo 88 %.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sk" sz="2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Aktuálna klientská verzia operačného systému Windows je Windows 11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SzPts val="3000"/>
              <a:buNone/>
            </a:pPr>
            <a:r>
              <a:rPr lang="sk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Aktuálne verzie systému Windows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●"/>
            </a:pPr>
            <a:r>
              <a:rPr b="1"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Založené na DOS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275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1.0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275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2.0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275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3.0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275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3.1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275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95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275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98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275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98 Druhé vydanie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275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Edícia Millennium (Me)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●"/>
            </a:pPr>
            <a:r>
              <a:rPr b="1"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Založené na jadre NT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NT 3.1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NT 3.5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NT 3.51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NT 4.0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2000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XP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Server 2003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Vista Enterprise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Vista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7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8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8.1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10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35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11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3049350"/>
            <a:ext cx="2792823" cy="20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k">
                <a:latin typeface="Comic Sans MS"/>
                <a:ea typeface="Comic Sans MS"/>
                <a:cs typeface="Comic Sans MS"/>
                <a:sym typeface="Comic Sans MS"/>
              </a:rPr>
              <a:t>Popularita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6486"/>
              <a:buNone/>
            </a:pPr>
            <a:r>
              <a:rPr lang="sk" sz="22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V súčasnosti sa odhaduje, že až viac ako 90% všetkých osobných počítačov má nainštalovanú niektorú verziu systému Microsoft Windows </a:t>
            </a:r>
            <a:endParaRPr sz="22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6486"/>
              <a:buNone/>
            </a:pPr>
            <a:r>
              <a:rPr lang="sk" sz="22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dosiahol túto enormnú penetráciu trhu čiastočne vďaka dominancii operačného systému MS-DOS v minulosti, čiastočne taktiež z dôvodu, že je primárnou platformou populárneho balíka Microsoft Office.</a:t>
            </a:r>
            <a:endParaRPr sz="22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6486"/>
              <a:buNone/>
            </a:pPr>
            <a:r>
              <a:rPr lang="sk" sz="22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 prichádza dnes predinštalovaný na väčšine počítačov (ako tzv. OEM edícia), čo z neho robí prvotnú voľbu pre používateľov</a:t>
            </a:r>
            <a:endParaRPr sz="22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sk" sz="25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Rozhranie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r>
              <a:rPr lang="sk" sz="2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Najviditeľnejší rys ostatných verzií systému Windows je tzv. pracovná plocha (desktop) a typické používateľské rozhranie (shell), ktoré sú podobné prostrediu „Workplace Shell“ uvedenom pre operačný systém OS/2 2.0 v roku 1992 od spoločnosti IBM, čo je objektovo-orientované grafické používateľské rozhranie (GUI) bežiace na OS/2 Presentation Manager.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r>
              <a:rPr lang="sk" sz="2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Rozhranie systému Windows však umožnilo obrovskú zmenu v spôsobe, akým ľudia a počítače navzájom komunikujú.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SzPct val="88452"/>
              <a:buNone/>
            </a:pPr>
            <a:r>
              <a:rPr lang="sk" sz="2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Aj ľudia, ktorí majú len veľmi málo skúseností s počítačmi, dokážu vykonávať veľmi veľa úloh, a to aj vrátane tých zložitejších.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k">
                <a:latin typeface="Comic Sans MS"/>
                <a:ea typeface="Comic Sans MS"/>
                <a:cs typeface="Comic Sans MS"/>
                <a:sym typeface="Comic Sans MS"/>
              </a:rPr>
              <a:t>Bezpečnosť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Počas mnohých rokov bola práve bezpečnosť systémov rodiny Windows dôležitou otázkou.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Väčšina dnešných operačných systémov bola navrhnutá s veľkým zreteľom na bezpečnosť vo viacpoužívateľských a/alebo sieťových prostrediach.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Windows, hlavne jeho spotrebiteľské verzie (Windows 16 bit, Windows 95/98/ME), však boli pôvodne navrhované pre ľahké používanie na jednom počítači bez sieťového pripojenia a nemali bezpečnostné prvky zabudované natívne.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V kombinácii s občasným chybným kódom (ako napr. pretečenia zásobníkov či dátových oblastí) a hlavne s obrovskou popularitou a enormným množstvom používateľov, sa systémy Windows stávajú úspešnými terčami rôznych červov a vírusov.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Microsoft uvoľňuje bezpečnostné updaty (tzv. záplaty) cez vlastnú službu Windows Update približne raz za mesiac, pričom kritické update sú dostupné, prirodzene, v kratších intervaloch.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Na systémoch Windows 2000 a XP môžu byť updaty automaticky stiahnuté a nainštalované, pokiaľ sa používateľ tak rozhodne.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k">
                <a:latin typeface="Comic Sans MS"/>
                <a:ea typeface="Comic Sans MS"/>
                <a:cs typeface="Comic Sans MS"/>
                <a:sym typeface="Comic Sans MS"/>
              </a:rPr>
              <a:t>Rozdelenie operačných systémov a prostredí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467"/>
              <a:buNone/>
            </a:pPr>
            <a:r>
              <a:rPr b="1"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16-bitové operačné prostredia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</a:pPr>
            <a:r>
              <a:rPr b="1"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Hybridné 16/</a:t>
            </a:r>
            <a:r>
              <a:rPr b="1"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32-bitové</a:t>
            </a:r>
            <a:r>
              <a:rPr b="1"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operačné prostredia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</a:pPr>
            <a:r>
              <a:rPr b="1"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Hybridné 16/32-bitové operačné systémy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</a:pPr>
            <a:r>
              <a:rPr b="1"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32-bitové operačné systémy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</a:pPr>
            <a:r>
              <a:rPr b="1"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64-bitové</a:t>
            </a:r>
            <a:r>
              <a:rPr b="1"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operačné systémy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najnovšia kategória pre architektúru 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Intel 64-bit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AMD64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 Do 64-bitovej rodiny systémov Windows patrí: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XP 64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848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○"/>
            </a:pP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Server 2003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848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○"/>
            </a:pP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64-bitové edície 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Vista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Server 2008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7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8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8.1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10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11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k">
                <a:latin typeface="Comic Sans MS"/>
                <a:ea typeface="Comic Sans MS"/>
                <a:cs typeface="Comic Sans MS"/>
                <a:sym typeface="Comic Sans MS"/>
              </a:rPr>
              <a:t>Zdroje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sk" sz="23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https://duckduckgo.com/?q=windows&amp;t=brave&amp;iar=images&amp;iax=images&amp;ia=images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sk" sz="23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https://external-content.duckduckgo.com/iu/?u=http%3A%2F%2Fpichicola.net%2Fwp-content%2Fuploads%2F2014%2F09%2Fbrain4.jpg&amp;f=1&amp;nofb=1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sk" sz="23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https://external-content.duckduckgo.com/iu/?u=https%3A%2F%2Fget.wallhere.com%2Fphoto%2FLinux-Windows-10-1920873.jpg&amp;f=1&amp;nofb=1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