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embeddedFontLst>
    <p:embeddedFont>
      <p:font typeface="Cabin" panose="020B0604020202020204" charset="-18"/>
      <p:regular r:id="rId12"/>
      <p:bold r:id="rId13"/>
      <p:italic r:id="rId14"/>
      <p:boldItalic r:id="rId15"/>
    </p:embeddedFont>
    <p:embeddedFont>
      <p:font typeface="Playfair Display Black" panose="020B0604020202020204" charset="-18"/>
      <p:bold r:id="rId16"/>
      <p:boldItalic r:id="rId17"/>
    </p:embeddedFont>
    <p:embeddedFont>
      <p:font typeface="Playfair Display ExtraBold" panose="020B0604020202020204" charset="-18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9" roundtripDataSignature="AMtx7mjVgAIWgW75AgAteDc+el9YelxG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B97955-2C4C-490B-9751-8D77F3F71750}">
  <a:tblStyle styleId="{50B97955-2C4C-490B-9751-8D77F3F7175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3" name="Google Shape;25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2" name="Google Shape;27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4" name="Google Shape;28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5" name="Google Shape;30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0" name="Google Shape;32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8" name="Google Shape;3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Google Shape;32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1" name="Google Shape;32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" name="Google Shape;32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9" name="Google Shape;328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6" name="Google Shape;3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7" name="Google Shape;32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iljeol: Korean March 1st Movement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67"/>
          <p:cNvPicPr preferRelativeResize="0"/>
          <p:nvPr/>
        </p:nvPicPr>
        <p:blipFill rotWithShape="1">
          <a:blip r:embed="rId2">
            <a:alphaModFix amt="37000"/>
          </a:blip>
          <a:srcRect l="970" t="-1512" r="960"/>
          <a:stretch/>
        </p:blipFill>
        <p:spPr>
          <a:xfrm>
            <a:off x="-72512" y="-73375"/>
            <a:ext cx="9289015" cy="4700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67"/>
          <p:cNvGrpSpPr/>
          <p:nvPr/>
        </p:nvGrpSpPr>
        <p:grpSpPr>
          <a:xfrm>
            <a:off x="-14600" y="4637628"/>
            <a:ext cx="9166740" cy="505800"/>
            <a:chOff x="-14596" y="4446795"/>
            <a:chExt cx="9166740" cy="696695"/>
          </a:xfrm>
        </p:grpSpPr>
        <p:sp>
          <p:nvSpPr>
            <p:cNvPr id="11" name="Google Shape;11;p67"/>
            <p:cNvSpPr/>
            <p:nvPr/>
          </p:nvSpPr>
          <p:spPr>
            <a:xfrm>
              <a:off x="-14596" y="4446795"/>
              <a:ext cx="9166740" cy="696695"/>
            </a:xfrm>
            <a:custGeom>
              <a:avLst/>
              <a:gdLst/>
              <a:ahLst/>
              <a:cxnLst/>
              <a:rect l="l" t="t" r="r" b="b"/>
              <a:pathLst>
                <a:path w="285346" h="21687" extrusionOk="0">
                  <a:moveTo>
                    <a:pt x="0" y="0"/>
                  </a:moveTo>
                  <a:lnTo>
                    <a:pt x="0" y="21687"/>
                  </a:lnTo>
                  <a:lnTo>
                    <a:pt x="285346" y="21687"/>
                  </a:lnTo>
                  <a:lnTo>
                    <a:pt x="2853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67"/>
            <p:cNvSpPr/>
            <p:nvPr/>
          </p:nvSpPr>
          <p:spPr>
            <a:xfrm>
              <a:off x="1350675" y="4448225"/>
              <a:ext cx="6130325" cy="687800"/>
            </a:xfrm>
            <a:custGeom>
              <a:avLst/>
              <a:gdLst/>
              <a:ahLst/>
              <a:cxnLst/>
              <a:rect l="l" t="t" r="r" b="b"/>
              <a:pathLst>
                <a:path w="245213" h="27512" extrusionOk="0">
                  <a:moveTo>
                    <a:pt x="245213" y="0"/>
                  </a:moveTo>
                  <a:lnTo>
                    <a:pt x="128587" y="0"/>
                  </a:lnTo>
                  <a:lnTo>
                    <a:pt x="0" y="27512"/>
                  </a:lnTo>
                  <a:lnTo>
                    <a:pt x="155800" y="27512"/>
                  </a:lnTo>
                  <a:close/>
                </a:path>
              </a:pathLst>
            </a:custGeom>
            <a:solidFill>
              <a:srgbClr val="F5F5F7">
                <a:alpha val="20000"/>
              </a:srgbClr>
            </a:solidFill>
            <a:ln>
              <a:noFill/>
            </a:ln>
          </p:spPr>
        </p:sp>
      </p:grpSp>
      <p:grpSp>
        <p:nvGrpSpPr>
          <p:cNvPr id="13" name="Google Shape;13;p67"/>
          <p:cNvGrpSpPr/>
          <p:nvPr/>
        </p:nvGrpSpPr>
        <p:grpSpPr>
          <a:xfrm>
            <a:off x="7695009" y="-73385"/>
            <a:ext cx="2051887" cy="4842341"/>
            <a:chOff x="-603366" y="-73385"/>
            <a:chExt cx="2051887" cy="4842341"/>
          </a:xfrm>
        </p:grpSpPr>
        <p:sp>
          <p:nvSpPr>
            <p:cNvPr id="14" name="Google Shape;14;p67"/>
            <p:cNvSpPr/>
            <p:nvPr/>
          </p:nvSpPr>
          <p:spPr>
            <a:xfrm>
              <a:off x="-603366" y="-15335"/>
              <a:ext cx="841418" cy="953213"/>
            </a:xfrm>
            <a:custGeom>
              <a:avLst/>
              <a:gdLst/>
              <a:ahLst/>
              <a:cxnLst/>
              <a:rect l="l" t="t" r="r" b="b"/>
              <a:pathLst>
                <a:path w="26192" h="29672" extrusionOk="0">
                  <a:moveTo>
                    <a:pt x="1" y="0"/>
                  </a:moveTo>
                  <a:cubicBezTo>
                    <a:pt x="1" y="7415"/>
                    <a:pt x="5907" y="13618"/>
                    <a:pt x="14308" y="19963"/>
                  </a:cubicBezTo>
                  <a:cubicBezTo>
                    <a:pt x="18360" y="23017"/>
                    <a:pt x="23315" y="26582"/>
                    <a:pt x="26191" y="29672"/>
                  </a:cubicBezTo>
                  <a:lnTo>
                    <a:pt x="261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67"/>
            <p:cNvSpPr/>
            <p:nvPr/>
          </p:nvSpPr>
          <p:spPr>
            <a:xfrm>
              <a:off x="-602981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" y="1"/>
                  </a:moveTo>
                  <a:cubicBezTo>
                    <a:pt x="2663" y="14534"/>
                    <a:pt x="19727" y="19596"/>
                    <a:pt x="28199" y="27759"/>
                  </a:cubicBezTo>
                  <a:lnTo>
                    <a:pt x="28199" y="1189"/>
                  </a:lnTo>
                  <a:cubicBezTo>
                    <a:pt x="28199" y="536"/>
                    <a:pt x="27439" y="1"/>
                    <a:pt x="26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67"/>
            <p:cNvSpPr/>
            <p:nvPr/>
          </p:nvSpPr>
          <p:spPr>
            <a:xfrm>
              <a:off x="-602595" y="-73000"/>
              <a:ext cx="905925" cy="891405"/>
            </a:xfrm>
            <a:custGeom>
              <a:avLst/>
              <a:gdLst/>
              <a:ahLst/>
              <a:cxnLst/>
              <a:rect l="l" t="t" r="r" b="b"/>
              <a:pathLst>
                <a:path w="28200" h="27748" extrusionOk="0">
                  <a:moveTo>
                    <a:pt x="1" y="1"/>
                  </a:moveTo>
                  <a:cubicBezTo>
                    <a:pt x="2663" y="14522"/>
                    <a:pt x="19727" y="19584"/>
                    <a:pt x="28199" y="27747"/>
                  </a:cubicBezTo>
                  <a:lnTo>
                    <a:pt x="28199" y="17029"/>
                  </a:lnTo>
                  <a:cubicBezTo>
                    <a:pt x="26822" y="17390"/>
                    <a:pt x="25355" y="17565"/>
                    <a:pt x="23842" y="17565"/>
                  </a:cubicBezTo>
                  <a:cubicBezTo>
                    <a:pt x="17739" y="17565"/>
                    <a:pt x="10884" y="14720"/>
                    <a:pt x="6180" y="9769"/>
                  </a:cubicBezTo>
                  <a:cubicBezTo>
                    <a:pt x="3209" y="6631"/>
                    <a:pt x="1605" y="3185"/>
                    <a:pt x="1344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67"/>
            <p:cNvSpPr/>
            <p:nvPr/>
          </p:nvSpPr>
          <p:spPr>
            <a:xfrm>
              <a:off x="-524724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" y="1"/>
                  </a:moveTo>
                  <a:cubicBezTo>
                    <a:pt x="120" y="1759"/>
                    <a:pt x="690" y="3589"/>
                    <a:pt x="1724" y="5384"/>
                  </a:cubicBezTo>
                  <a:cubicBezTo>
                    <a:pt x="4683" y="10493"/>
                    <a:pt x="10731" y="13975"/>
                    <a:pt x="16922" y="14641"/>
                  </a:cubicBezTo>
                  <a:cubicBezTo>
                    <a:pt x="11587" y="13452"/>
                    <a:pt x="6655" y="10244"/>
                    <a:pt x="4077" y="5776"/>
                  </a:cubicBezTo>
                  <a:cubicBezTo>
                    <a:pt x="2960" y="3839"/>
                    <a:pt x="2389" y="1878"/>
                    <a:pt x="2330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67"/>
            <p:cNvSpPr/>
            <p:nvPr/>
          </p:nvSpPr>
          <p:spPr>
            <a:xfrm>
              <a:off x="-149087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4070" y="0"/>
                  </a:moveTo>
                  <a:cubicBezTo>
                    <a:pt x="11836" y="3411"/>
                    <a:pt x="7844" y="5680"/>
                    <a:pt x="3292" y="5680"/>
                  </a:cubicBezTo>
                  <a:cubicBezTo>
                    <a:pt x="2152" y="5680"/>
                    <a:pt x="1058" y="5526"/>
                    <a:pt x="1" y="5264"/>
                  </a:cubicBezTo>
                  <a:lnTo>
                    <a:pt x="1" y="5264"/>
                  </a:lnTo>
                  <a:cubicBezTo>
                    <a:pt x="1771" y="6144"/>
                    <a:pt x="3768" y="6643"/>
                    <a:pt x="5907" y="6643"/>
                  </a:cubicBezTo>
                  <a:cubicBezTo>
                    <a:pt x="9020" y="6643"/>
                    <a:pt x="11872" y="5573"/>
                    <a:pt x="14070" y="3827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67"/>
            <p:cNvSpPr/>
            <p:nvPr/>
          </p:nvSpPr>
          <p:spPr>
            <a:xfrm>
              <a:off x="28821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0" y="0"/>
                  </a:moveTo>
                  <a:lnTo>
                    <a:pt x="0" y="0"/>
                  </a:lnTo>
                  <a:cubicBezTo>
                    <a:pt x="1402" y="488"/>
                    <a:pt x="4611" y="1913"/>
                    <a:pt x="8532" y="5752"/>
                  </a:cubicBezTo>
                  <a:lnTo>
                    <a:pt x="8532" y="1201"/>
                  </a:lnTo>
                  <a:cubicBezTo>
                    <a:pt x="8506" y="1201"/>
                    <a:pt x="8479" y="1201"/>
                    <a:pt x="8453" y="1201"/>
                  </a:cubicBezTo>
                  <a:cubicBezTo>
                    <a:pt x="4858" y="1201"/>
                    <a:pt x="1475" y="401"/>
                    <a:pt x="0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67"/>
            <p:cNvSpPr/>
            <p:nvPr/>
          </p:nvSpPr>
          <p:spPr>
            <a:xfrm>
              <a:off x="-406376" y="-73000"/>
              <a:ext cx="709320" cy="334453"/>
            </a:xfrm>
            <a:custGeom>
              <a:avLst/>
              <a:gdLst/>
              <a:ahLst/>
              <a:cxnLst/>
              <a:rect l="l" t="t" r="r" b="b"/>
              <a:pathLst>
                <a:path w="22080" h="10411" extrusionOk="0">
                  <a:moveTo>
                    <a:pt x="1" y="1"/>
                  </a:moveTo>
                  <a:cubicBezTo>
                    <a:pt x="286" y="5788"/>
                    <a:pt x="5395" y="10410"/>
                    <a:pt x="11634" y="10410"/>
                  </a:cubicBezTo>
                  <a:cubicBezTo>
                    <a:pt x="16209" y="10410"/>
                    <a:pt x="20154" y="7939"/>
                    <a:pt x="22079" y="4350"/>
                  </a:cubicBezTo>
                  <a:lnTo>
                    <a:pt x="22079" y="1177"/>
                  </a:lnTo>
                  <a:cubicBezTo>
                    <a:pt x="22079" y="797"/>
                    <a:pt x="21806" y="452"/>
                    <a:pt x="21402" y="227"/>
                  </a:cubicBezTo>
                  <a:cubicBezTo>
                    <a:pt x="20867" y="5859"/>
                    <a:pt x="16637" y="10256"/>
                    <a:pt x="11515" y="10256"/>
                  </a:cubicBezTo>
                  <a:cubicBezTo>
                    <a:pt x="6299" y="10256"/>
                    <a:pt x="2033" y="5740"/>
                    <a:pt x="1593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67"/>
            <p:cNvSpPr/>
            <p:nvPr/>
          </p:nvSpPr>
          <p:spPr>
            <a:xfrm>
              <a:off x="606782" y="-15335"/>
              <a:ext cx="841739" cy="953213"/>
            </a:xfrm>
            <a:custGeom>
              <a:avLst/>
              <a:gdLst/>
              <a:ahLst/>
              <a:cxnLst/>
              <a:rect l="l" t="t" r="r" b="b"/>
              <a:pathLst>
                <a:path w="26202" h="29672" extrusionOk="0">
                  <a:moveTo>
                    <a:pt x="0" y="0"/>
                  </a:moveTo>
                  <a:lnTo>
                    <a:pt x="0" y="29672"/>
                  </a:lnTo>
                  <a:cubicBezTo>
                    <a:pt x="2864" y="26582"/>
                    <a:pt x="7831" y="23017"/>
                    <a:pt x="11883" y="19963"/>
                  </a:cubicBezTo>
                  <a:cubicBezTo>
                    <a:pt x="20272" y="13618"/>
                    <a:pt x="26202" y="7415"/>
                    <a:pt x="26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67"/>
            <p:cNvSpPr/>
            <p:nvPr/>
          </p:nvSpPr>
          <p:spPr>
            <a:xfrm>
              <a:off x="542243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688" y="1"/>
                  </a:moveTo>
                  <a:cubicBezTo>
                    <a:pt x="761" y="1"/>
                    <a:pt x="1" y="536"/>
                    <a:pt x="1" y="1189"/>
                  </a:cubicBezTo>
                  <a:lnTo>
                    <a:pt x="1" y="27759"/>
                  </a:lnTo>
                  <a:cubicBezTo>
                    <a:pt x="8473" y="19596"/>
                    <a:pt x="25537" y="14534"/>
                    <a:pt x="28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67"/>
            <p:cNvSpPr/>
            <p:nvPr/>
          </p:nvSpPr>
          <p:spPr>
            <a:xfrm>
              <a:off x="541858" y="-73000"/>
              <a:ext cx="905540" cy="891405"/>
            </a:xfrm>
            <a:custGeom>
              <a:avLst/>
              <a:gdLst/>
              <a:ahLst/>
              <a:cxnLst/>
              <a:rect l="l" t="t" r="r" b="b"/>
              <a:pathLst>
                <a:path w="28188" h="27748" extrusionOk="0">
                  <a:moveTo>
                    <a:pt x="26856" y="1"/>
                  </a:moveTo>
                  <a:cubicBezTo>
                    <a:pt x="26583" y="3185"/>
                    <a:pt x="24979" y="6631"/>
                    <a:pt x="22008" y="9769"/>
                  </a:cubicBezTo>
                  <a:cubicBezTo>
                    <a:pt x="17314" y="14720"/>
                    <a:pt x="10453" y="17565"/>
                    <a:pt x="4354" y="17565"/>
                  </a:cubicBezTo>
                  <a:cubicBezTo>
                    <a:pt x="2841" y="17565"/>
                    <a:pt x="1375" y="17390"/>
                    <a:pt x="1" y="17029"/>
                  </a:cubicBezTo>
                  <a:lnTo>
                    <a:pt x="1" y="27747"/>
                  </a:lnTo>
                  <a:cubicBezTo>
                    <a:pt x="8462" y="19584"/>
                    <a:pt x="25537" y="14522"/>
                    <a:pt x="28187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67"/>
            <p:cNvSpPr/>
            <p:nvPr/>
          </p:nvSpPr>
          <p:spPr>
            <a:xfrm>
              <a:off x="826260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4581" y="1"/>
                  </a:moveTo>
                  <a:cubicBezTo>
                    <a:pt x="14522" y="1878"/>
                    <a:pt x="13963" y="3839"/>
                    <a:pt x="12846" y="5776"/>
                  </a:cubicBezTo>
                  <a:cubicBezTo>
                    <a:pt x="10268" y="10244"/>
                    <a:pt x="5336" y="13452"/>
                    <a:pt x="1" y="14641"/>
                  </a:cubicBezTo>
                  <a:cubicBezTo>
                    <a:pt x="6192" y="13975"/>
                    <a:pt x="12240" y="10493"/>
                    <a:pt x="15199" y="5384"/>
                  </a:cubicBezTo>
                  <a:cubicBezTo>
                    <a:pt x="16233" y="3589"/>
                    <a:pt x="16803" y="1759"/>
                    <a:pt x="16922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67"/>
            <p:cNvSpPr/>
            <p:nvPr/>
          </p:nvSpPr>
          <p:spPr>
            <a:xfrm>
              <a:off x="542243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" y="0"/>
                  </a:moveTo>
                  <a:lnTo>
                    <a:pt x="1" y="3827"/>
                  </a:lnTo>
                  <a:cubicBezTo>
                    <a:pt x="2199" y="5573"/>
                    <a:pt x="5051" y="6643"/>
                    <a:pt x="8153" y="6643"/>
                  </a:cubicBezTo>
                  <a:cubicBezTo>
                    <a:pt x="10291" y="6643"/>
                    <a:pt x="12300" y="6144"/>
                    <a:pt x="14070" y="5264"/>
                  </a:cubicBezTo>
                  <a:lnTo>
                    <a:pt x="14070" y="5264"/>
                  </a:lnTo>
                  <a:cubicBezTo>
                    <a:pt x="13013" y="5526"/>
                    <a:pt x="11919" y="5680"/>
                    <a:pt x="10767" y="5680"/>
                  </a:cubicBezTo>
                  <a:cubicBezTo>
                    <a:pt x="6227" y="5680"/>
                    <a:pt x="2235" y="3411"/>
                    <a:pt x="1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67"/>
            <p:cNvSpPr/>
            <p:nvPr/>
          </p:nvSpPr>
          <p:spPr>
            <a:xfrm>
              <a:off x="542243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8533" y="0"/>
                  </a:moveTo>
                  <a:lnTo>
                    <a:pt x="8533" y="0"/>
                  </a:lnTo>
                  <a:cubicBezTo>
                    <a:pt x="7058" y="401"/>
                    <a:pt x="3675" y="1201"/>
                    <a:pt x="80" y="1201"/>
                  </a:cubicBezTo>
                  <a:cubicBezTo>
                    <a:pt x="54" y="1201"/>
                    <a:pt x="27" y="1201"/>
                    <a:pt x="1" y="1201"/>
                  </a:cubicBezTo>
                  <a:lnTo>
                    <a:pt x="1" y="5752"/>
                  </a:lnTo>
                  <a:cubicBezTo>
                    <a:pt x="3922" y="1913"/>
                    <a:pt x="7131" y="488"/>
                    <a:pt x="8533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7"/>
            <p:cNvSpPr/>
            <p:nvPr/>
          </p:nvSpPr>
          <p:spPr>
            <a:xfrm>
              <a:off x="541858" y="-73000"/>
              <a:ext cx="708935" cy="334453"/>
            </a:xfrm>
            <a:custGeom>
              <a:avLst/>
              <a:gdLst/>
              <a:ahLst/>
              <a:cxnLst/>
              <a:rect l="l" t="t" r="r" b="b"/>
              <a:pathLst>
                <a:path w="22068" h="10411" extrusionOk="0">
                  <a:moveTo>
                    <a:pt x="20487" y="1"/>
                  </a:moveTo>
                  <a:cubicBezTo>
                    <a:pt x="20036" y="5740"/>
                    <a:pt x="15770" y="10256"/>
                    <a:pt x="10565" y="10256"/>
                  </a:cubicBezTo>
                  <a:cubicBezTo>
                    <a:pt x="5431" y="10256"/>
                    <a:pt x="1201" y="5859"/>
                    <a:pt x="666" y="227"/>
                  </a:cubicBezTo>
                  <a:cubicBezTo>
                    <a:pt x="262" y="452"/>
                    <a:pt x="1" y="797"/>
                    <a:pt x="1" y="1177"/>
                  </a:cubicBezTo>
                  <a:lnTo>
                    <a:pt x="1" y="4350"/>
                  </a:lnTo>
                  <a:cubicBezTo>
                    <a:pt x="1914" y="7939"/>
                    <a:pt x="5871" y="10410"/>
                    <a:pt x="10446" y="10410"/>
                  </a:cubicBezTo>
                  <a:cubicBezTo>
                    <a:pt x="16697" y="10410"/>
                    <a:pt x="21806" y="5788"/>
                    <a:pt x="22068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7"/>
            <p:cNvSpPr/>
            <p:nvPr/>
          </p:nvSpPr>
          <p:spPr>
            <a:xfrm>
              <a:off x="228832" y="43454"/>
              <a:ext cx="403554" cy="4505692"/>
            </a:xfrm>
            <a:custGeom>
              <a:avLst/>
              <a:gdLst/>
              <a:ahLst/>
              <a:cxnLst/>
              <a:rect l="l" t="t" r="r" b="b"/>
              <a:pathLst>
                <a:path w="12562" h="140255" extrusionOk="0">
                  <a:moveTo>
                    <a:pt x="1" y="0"/>
                  </a:moveTo>
                  <a:lnTo>
                    <a:pt x="2722" y="140254"/>
                  </a:lnTo>
                  <a:lnTo>
                    <a:pt x="9852" y="140254"/>
                  </a:lnTo>
                  <a:lnTo>
                    <a:pt x="12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7"/>
            <p:cNvSpPr/>
            <p:nvPr/>
          </p:nvSpPr>
          <p:spPr>
            <a:xfrm>
              <a:off x="266643" y="1518087"/>
              <a:ext cx="337088" cy="2164486"/>
            </a:xfrm>
            <a:custGeom>
              <a:avLst/>
              <a:gdLst/>
              <a:ahLst/>
              <a:cxnLst/>
              <a:rect l="l" t="t" r="r" b="b"/>
              <a:pathLst>
                <a:path w="10493" h="67377" extrusionOk="0">
                  <a:moveTo>
                    <a:pt x="10493" y="1"/>
                  </a:moveTo>
                  <a:lnTo>
                    <a:pt x="0" y="14403"/>
                  </a:lnTo>
                  <a:lnTo>
                    <a:pt x="1022" y="67377"/>
                  </a:lnTo>
                  <a:lnTo>
                    <a:pt x="9412" y="55874"/>
                  </a:lnTo>
                  <a:lnTo>
                    <a:pt x="10493" y="1"/>
                  </a:lnTo>
                  <a:close/>
                </a:path>
              </a:pathLst>
            </a:custGeom>
            <a:solidFill>
              <a:srgbClr val="F5F5F7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7"/>
            <p:cNvSpPr/>
            <p:nvPr/>
          </p:nvSpPr>
          <p:spPr>
            <a:xfrm>
              <a:off x="228832" y="43068"/>
              <a:ext cx="403169" cy="1418929"/>
            </a:xfrm>
            <a:custGeom>
              <a:avLst/>
              <a:gdLst/>
              <a:ahLst/>
              <a:cxnLst/>
              <a:rect l="l" t="t" r="r" b="b"/>
              <a:pathLst>
                <a:path w="12550" h="44169" extrusionOk="0">
                  <a:moveTo>
                    <a:pt x="1" y="0"/>
                  </a:moveTo>
                  <a:lnTo>
                    <a:pt x="845" y="44169"/>
                  </a:lnTo>
                  <a:cubicBezTo>
                    <a:pt x="1451" y="33593"/>
                    <a:pt x="4291" y="28745"/>
                    <a:pt x="6477" y="28745"/>
                  </a:cubicBezTo>
                  <a:cubicBezTo>
                    <a:pt x="8485" y="28745"/>
                    <a:pt x="10933" y="33700"/>
                    <a:pt x="11729" y="42291"/>
                  </a:cubicBezTo>
                  <a:lnTo>
                    <a:pt x="12549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7"/>
            <p:cNvSpPr/>
            <p:nvPr/>
          </p:nvSpPr>
          <p:spPr>
            <a:xfrm>
              <a:off x="303297" y="3896333"/>
              <a:ext cx="253884" cy="652427"/>
            </a:xfrm>
            <a:custGeom>
              <a:avLst/>
              <a:gdLst/>
              <a:ahLst/>
              <a:cxnLst/>
              <a:rect l="l" t="t" r="r" b="b"/>
              <a:pathLst>
                <a:path w="7903" h="20309" extrusionOk="0">
                  <a:moveTo>
                    <a:pt x="0" y="0"/>
                  </a:moveTo>
                  <a:lnTo>
                    <a:pt x="380" y="20308"/>
                  </a:lnTo>
                  <a:lnTo>
                    <a:pt x="7534" y="20308"/>
                  </a:lnTo>
                  <a:lnTo>
                    <a:pt x="7902" y="1367"/>
                  </a:lnTo>
                  <a:lnTo>
                    <a:pt x="7902" y="1367"/>
                  </a:lnTo>
                  <a:cubicBezTo>
                    <a:pt x="6785" y="4789"/>
                    <a:pt x="5514" y="6702"/>
                    <a:pt x="4159" y="6702"/>
                  </a:cubicBezTo>
                  <a:cubicBezTo>
                    <a:pt x="2638" y="6702"/>
                    <a:pt x="1212" y="4266"/>
                    <a:pt x="0" y="0"/>
                  </a:cubicBezTo>
                  <a:close/>
                </a:path>
              </a:pathLst>
            </a:custGeom>
            <a:solidFill>
              <a:srgbClr val="F1D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7"/>
            <p:cNvSpPr/>
            <p:nvPr/>
          </p:nvSpPr>
          <p:spPr>
            <a:xfrm>
              <a:off x="94838" y="113293"/>
              <a:ext cx="671894" cy="648989"/>
            </a:xfrm>
            <a:custGeom>
              <a:avLst/>
              <a:gdLst/>
              <a:ahLst/>
              <a:cxnLst/>
              <a:rect l="l" t="t" r="r" b="b"/>
              <a:pathLst>
                <a:path w="20915" h="20202" extrusionOk="0">
                  <a:moveTo>
                    <a:pt x="1" y="1"/>
                  </a:moveTo>
                  <a:lnTo>
                    <a:pt x="2912" y="20202"/>
                  </a:lnTo>
                  <a:lnTo>
                    <a:pt x="18004" y="20202"/>
                  </a:lnTo>
                  <a:lnTo>
                    <a:pt x="20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7"/>
            <p:cNvSpPr/>
            <p:nvPr/>
          </p:nvSpPr>
          <p:spPr>
            <a:xfrm>
              <a:off x="94838" y="113293"/>
              <a:ext cx="671894" cy="561963"/>
            </a:xfrm>
            <a:custGeom>
              <a:avLst/>
              <a:gdLst/>
              <a:ahLst/>
              <a:cxnLst/>
              <a:rect l="l" t="t" r="r" b="b"/>
              <a:pathLst>
                <a:path w="20915" h="17493" extrusionOk="0">
                  <a:moveTo>
                    <a:pt x="1" y="1"/>
                  </a:moveTo>
                  <a:lnTo>
                    <a:pt x="2520" y="17492"/>
                  </a:lnTo>
                  <a:cubicBezTo>
                    <a:pt x="3637" y="15448"/>
                    <a:pt x="7048" y="13951"/>
                    <a:pt x="11088" y="13951"/>
                  </a:cubicBezTo>
                  <a:cubicBezTo>
                    <a:pt x="14213" y="13951"/>
                    <a:pt x="16970" y="14842"/>
                    <a:pt x="18574" y="16197"/>
                  </a:cubicBezTo>
                  <a:lnTo>
                    <a:pt x="2091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7"/>
            <p:cNvSpPr/>
            <p:nvPr/>
          </p:nvSpPr>
          <p:spPr>
            <a:xfrm>
              <a:off x="188772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7"/>
            <p:cNvSpPr/>
            <p:nvPr/>
          </p:nvSpPr>
          <p:spPr>
            <a:xfrm>
              <a:off x="188397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7"/>
            <p:cNvSpPr/>
            <p:nvPr/>
          </p:nvSpPr>
          <p:spPr>
            <a:xfrm>
              <a:off x="12423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7"/>
            <p:cNvSpPr/>
            <p:nvPr/>
          </p:nvSpPr>
          <p:spPr>
            <a:xfrm>
              <a:off x="-5938" y="6413"/>
              <a:ext cx="873093" cy="512330"/>
            </a:xfrm>
            <a:custGeom>
              <a:avLst/>
              <a:gdLst/>
              <a:ahLst/>
              <a:cxnLst/>
              <a:rect l="l" t="t" r="r" b="b"/>
              <a:pathLst>
                <a:path w="27178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23838" y="15947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7"/>
            <p:cNvSpPr/>
            <p:nvPr/>
          </p:nvSpPr>
          <p:spPr>
            <a:xfrm>
              <a:off x="12368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7"/>
            <p:cNvSpPr/>
            <p:nvPr/>
          </p:nvSpPr>
          <p:spPr>
            <a:xfrm>
              <a:off x="-5938" y="6413"/>
              <a:ext cx="873832" cy="512330"/>
            </a:xfrm>
            <a:custGeom>
              <a:avLst/>
              <a:gdLst/>
              <a:ahLst/>
              <a:cxnLst/>
              <a:rect l="l" t="t" r="r" b="b"/>
              <a:pathLst>
                <a:path w="27201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3566" y="15947"/>
                  </a:lnTo>
                  <a:cubicBezTo>
                    <a:pt x="3649" y="8461"/>
                    <a:pt x="8105" y="4813"/>
                    <a:pt x="13607" y="4813"/>
                  </a:cubicBezTo>
                  <a:cubicBezTo>
                    <a:pt x="19097" y="4813"/>
                    <a:pt x="23553" y="8437"/>
                    <a:pt x="23648" y="15947"/>
                  </a:cubicBezTo>
                  <a:lnTo>
                    <a:pt x="23850" y="15947"/>
                  </a:lnTo>
                  <a:lnTo>
                    <a:pt x="27201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67"/>
            <p:cNvSpPr/>
            <p:nvPr/>
          </p:nvSpPr>
          <p:spPr>
            <a:xfrm>
              <a:off x="-41436" y="-15335"/>
              <a:ext cx="944475" cy="63768"/>
            </a:xfrm>
            <a:custGeom>
              <a:avLst/>
              <a:gdLst/>
              <a:ahLst/>
              <a:cxnLst/>
              <a:rect l="l" t="t" r="r" b="b"/>
              <a:pathLst>
                <a:path w="29400" h="1985" extrusionOk="0">
                  <a:moveTo>
                    <a:pt x="262" y="0"/>
                  </a:moveTo>
                  <a:cubicBezTo>
                    <a:pt x="120" y="0"/>
                    <a:pt x="1" y="119"/>
                    <a:pt x="1" y="250"/>
                  </a:cubicBezTo>
                  <a:lnTo>
                    <a:pt x="1" y="1735"/>
                  </a:lnTo>
                  <a:cubicBezTo>
                    <a:pt x="1" y="1866"/>
                    <a:pt x="120" y="1985"/>
                    <a:pt x="262" y="1985"/>
                  </a:cubicBezTo>
                  <a:lnTo>
                    <a:pt x="29150" y="1985"/>
                  </a:lnTo>
                  <a:cubicBezTo>
                    <a:pt x="29280" y="1985"/>
                    <a:pt x="29399" y="1866"/>
                    <a:pt x="29399" y="1735"/>
                  </a:cubicBezTo>
                  <a:lnTo>
                    <a:pt x="29399" y="250"/>
                  </a:lnTo>
                  <a:cubicBezTo>
                    <a:pt x="29387" y="107"/>
                    <a:pt x="29280" y="0"/>
                    <a:pt x="29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67"/>
            <p:cNvSpPr/>
            <p:nvPr/>
          </p:nvSpPr>
          <p:spPr>
            <a:xfrm>
              <a:off x="141420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68" y="0"/>
                    <a:pt x="1" y="868"/>
                    <a:pt x="1" y="1925"/>
                  </a:cubicBezTo>
                  <a:cubicBezTo>
                    <a:pt x="1" y="2995"/>
                    <a:pt x="868" y="3862"/>
                    <a:pt x="1949" y="3862"/>
                  </a:cubicBezTo>
                  <a:cubicBezTo>
                    <a:pt x="3019" y="3862"/>
                    <a:pt x="3898" y="2995"/>
                    <a:pt x="3898" y="1925"/>
                  </a:cubicBezTo>
                  <a:cubicBezTo>
                    <a:pt x="3898" y="868"/>
                    <a:pt x="3019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7"/>
            <p:cNvSpPr/>
            <p:nvPr/>
          </p:nvSpPr>
          <p:spPr>
            <a:xfrm>
              <a:off x="598366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80" y="0"/>
                    <a:pt x="1" y="868"/>
                    <a:pt x="1" y="1925"/>
                  </a:cubicBezTo>
                  <a:cubicBezTo>
                    <a:pt x="1" y="2995"/>
                    <a:pt x="880" y="3862"/>
                    <a:pt x="1949" y="3862"/>
                  </a:cubicBezTo>
                  <a:cubicBezTo>
                    <a:pt x="3031" y="3862"/>
                    <a:pt x="3898" y="2995"/>
                    <a:pt x="3898" y="1925"/>
                  </a:cubicBezTo>
                  <a:cubicBezTo>
                    <a:pt x="3898" y="868"/>
                    <a:pt x="3031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7"/>
            <p:cNvSpPr/>
            <p:nvPr/>
          </p:nvSpPr>
          <p:spPr>
            <a:xfrm>
              <a:off x="612886" y="708794"/>
              <a:ext cx="96600" cy="95476"/>
            </a:xfrm>
            <a:custGeom>
              <a:avLst/>
              <a:gdLst/>
              <a:ahLst/>
              <a:cxnLst/>
              <a:rect l="l" t="t" r="r" b="b"/>
              <a:pathLst>
                <a:path w="3007" h="2972" extrusionOk="0">
                  <a:moveTo>
                    <a:pt x="1497" y="1"/>
                  </a:moveTo>
                  <a:cubicBezTo>
                    <a:pt x="666" y="1"/>
                    <a:pt x="0" y="666"/>
                    <a:pt x="0" y="1486"/>
                  </a:cubicBezTo>
                  <a:cubicBezTo>
                    <a:pt x="0" y="2306"/>
                    <a:pt x="666" y="2972"/>
                    <a:pt x="1497" y="2972"/>
                  </a:cubicBezTo>
                  <a:cubicBezTo>
                    <a:pt x="2329" y="2972"/>
                    <a:pt x="3007" y="2306"/>
                    <a:pt x="3007" y="1486"/>
                  </a:cubicBezTo>
                  <a:cubicBezTo>
                    <a:pt x="3007" y="666"/>
                    <a:pt x="2329" y="1"/>
                    <a:pt x="1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7"/>
            <p:cNvSpPr/>
            <p:nvPr/>
          </p:nvSpPr>
          <p:spPr>
            <a:xfrm>
              <a:off x="155940" y="709951"/>
              <a:ext cx="95443" cy="93548"/>
            </a:xfrm>
            <a:custGeom>
              <a:avLst/>
              <a:gdLst/>
              <a:ahLst/>
              <a:cxnLst/>
              <a:rect l="l" t="t" r="r" b="b"/>
              <a:pathLst>
                <a:path w="2971" h="2912" extrusionOk="0">
                  <a:moveTo>
                    <a:pt x="1486" y="1"/>
                  </a:moveTo>
                  <a:cubicBezTo>
                    <a:pt x="666" y="1"/>
                    <a:pt x="0" y="654"/>
                    <a:pt x="0" y="1450"/>
                  </a:cubicBezTo>
                  <a:cubicBezTo>
                    <a:pt x="0" y="2258"/>
                    <a:pt x="666" y="2912"/>
                    <a:pt x="1486" y="2912"/>
                  </a:cubicBezTo>
                  <a:cubicBezTo>
                    <a:pt x="2317" y="2912"/>
                    <a:pt x="2971" y="2258"/>
                    <a:pt x="2971" y="1450"/>
                  </a:cubicBezTo>
                  <a:cubicBezTo>
                    <a:pt x="2971" y="654"/>
                    <a:pt x="2294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7"/>
            <p:cNvSpPr/>
            <p:nvPr/>
          </p:nvSpPr>
          <p:spPr>
            <a:xfrm>
              <a:off x="116234" y="4452492"/>
              <a:ext cx="628750" cy="316463"/>
            </a:xfrm>
            <a:custGeom>
              <a:avLst/>
              <a:gdLst/>
              <a:ahLst/>
              <a:cxnLst/>
              <a:rect l="l" t="t" r="r" b="b"/>
              <a:pathLst>
                <a:path w="19572" h="9851" extrusionOk="0">
                  <a:moveTo>
                    <a:pt x="2401" y="0"/>
                  </a:moveTo>
                  <a:lnTo>
                    <a:pt x="0" y="9851"/>
                  </a:lnTo>
                  <a:lnTo>
                    <a:pt x="19572" y="9851"/>
                  </a:lnTo>
                  <a:lnTo>
                    <a:pt x="17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7"/>
            <p:cNvSpPr/>
            <p:nvPr/>
          </p:nvSpPr>
          <p:spPr>
            <a:xfrm>
              <a:off x="116234" y="4496375"/>
              <a:ext cx="628750" cy="272581"/>
            </a:xfrm>
            <a:custGeom>
              <a:avLst/>
              <a:gdLst/>
              <a:ahLst/>
              <a:cxnLst/>
              <a:rect l="l" t="t" r="r" b="b"/>
              <a:pathLst>
                <a:path w="19572" h="8485" extrusionOk="0">
                  <a:moveTo>
                    <a:pt x="17516" y="1"/>
                  </a:moveTo>
                  <a:cubicBezTo>
                    <a:pt x="16530" y="3209"/>
                    <a:pt x="13416" y="5562"/>
                    <a:pt x="9685" y="5562"/>
                  </a:cubicBezTo>
                  <a:cubicBezTo>
                    <a:pt x="6108" y="5562"/>
                    <a:pt x="3054" y="3375"/>
                    <a:pt x="1973" y="357"/>
                  </a:cubicBezTo>
                  <a:lnTo>
                    <a:pt x="0" y="8485"/>
                  </a:lnTo>
                  <a:lnTo>
                    <a:pt x="19572" y="8485"/>
                  </a:lnTo>
                  <a:lnTo>
                    <a:pt x="17516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67"/>
          <p:cNvSpPr txBox="1">
            <a:spLocks noGrp="1"/>
          </p:cNvSpPr>
          <p:nvPr>
            <p:ph type="ctrTitle"/>
          </p:nvPr>
        </p:nvSpPr>
        <p:spPr>
          <a:xfrm>
            <a:off x="719825" y="805675"/>
            <a:ext cx="4563300" cy="27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" name="Google Shape;48;p67"/>
          <p:cNvSpPr txBox="1">
            <a:spLocks noGrp="1"/>
          </p:cNvSpPr>
          <p:nvPr>
            <p:ph type="subTitle" idx="1"/>
          </p:nvPr>
        </p:nvSpPr>
        <p:spPr>
          <a:xfrm>
            <a:off x="769850" y="3500850"/>
            <a:ext cx="44184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8"/>
          <p:cNvPicPr preferRelativeResize="0"/>
          <p:nvPr/>
        </p:nvPicPr>
        <p:blipFill rotWithShape="1">
          <a:blip r:embed="rId2">
            <a:alphaModFix amt="37000"/>
          </a:blip>
          <a:srcRect l="970" t="-1512" r="960"/>
          <a:stretch/>
        </p:blipFill>
        <p:spPr>
          <a:xfrm>
            <a:off x="-72512" y="-73375"/>
            <a:ext cx="9289015" cy="4700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68"/>
          <p:cNvGrpSpPr/>
          <p:nvPr/>
        </p:nvGrpSpPr>
        <p:grpSpPr>
          <a:xfrm>
            <a:off x="-14600" y="4637628"/>
            <a:ext cx="9166740" cy="505800"/>
            <a:chOff x="-14596" y="4446795"/>
            <a:chExt cx="9166740" cy="696695"/>
          </a:xfrm>
        </p:grpSpPr>
        <p:sp>
          <p:nvSpPr>
            <p:cNvPr id="52" name="Google Shape;52;p68"/>
            <p:cNvSpPr/>
            <p:nvPr/>
          </p:nvSpPr>
          <p:spPr>
            <a:xfrm>
              <a:off x="-14596" y="4446795"/>
              <a:ext cx="9166740" cy="696695"/>
            </a:xfrm>
            <a:custGeom>
              <a:avLst/>
              <a:gdLst/>
              <a:ahLst/>
              <a:cxnLst/>
              <a:rect l="l" t="t" r="r" b="b"/>
              <a:pathLst>
                <a:path w="285346" h="21687" extrusionOk="0">
                  <a:moveTo>
                    <a:pt x="0" y="0"/>
                  </a:moveTo>
                  <a:lnTo>
                    <a:pt x="0" y="21687"/>
                  </a:lnTo>
                  <a:lnTo>
                    <a:pt x="285346" y="21687"/>
                  </a:lnTo>
                  <a:lnTo>
                    <a:pt x="2853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8"/>
            <p:cNvSpPr/>
            <p:nvPr/>
          </p:nvSpPr>
          <p:spPr>
            <a:xfrm>
              <a:off x="1350675" y="4448225"/>
              <a:ext cx="6130325" cy="687800"/>
            </a:xfrm>
            <a:custGeom>
              <a:avLst/>
              <a:gdLst/>
              <a:ahLst/>
              <a:cxnLst/>
              <a:rect l="l" t="t" r="r" b="b"/>
              <a:pathLst>
                <a:path w="245213" h="27512" extrusionOk="0">
                  <a:moveTo>
                    <a:pt x="245213" y="0"/>
                  </a:moveTo>
                  <a:lnTo>
                    <a:pt x="128587" y="0"/>
                  </a:lnTo>
                  <a:lnTo>
                    <a:pt x="0" y="27512"/>
                  </a:lnTo>
                  <a:lnTo>
                    <a:pt x="155800" y="27512"/>
                  </a:lnTo>
                  <a:close/>
                </a:path>
              </a:pathLst>
            </a:custGeom>
            <a:solidFill>
              <a:srgbClr val="F5F5F7">
                <a:alpha val="20000"/>
              </a:srgbClr>
            </a:solidFill>
            <a:ln>
              <a:noFill/>
            </a:ln>
          </p:spPr>
        </p:sp>
      </p:grpSp>
      <p:grpSp>
        <p:nvGrpSpPr>
          <p:cNvPr id="54" name="Google Shape;54;p68"/>
          <p:cNvGrpSpPr/>
          <p:nvPr/>
        </p:nvGrpSpPr>
        <p:grpSpPr>
          <a:xfrm>
            <a:off x="-603366" y="-73385"/>
            <a:ext cx="2051887" cy="4842341"/>
            <a:chOff x="-603366" y="-73385"/>
            <a:chExt cx="2051887" cy="4842341"/>
          </a:xfrm>
        </p:grpSpPr>
        <p:sp>
          <p:nvSpPr>
            <p:cNvPr id="55" name="Google Shape;55;p68"/>
            <p:cNvSpPr/>
            <p:nvPr/>
          </p:nvSpPr>
          <p:spPr>
            <a:xfrm>
              <a:off x="-603366" y="-15335"/>
              <a:ext cx="841418" cy="953213"/>
            </a:xfrm>
            <a:custGeom>
              <a:avLst/>
              <a:gdLst/>
              <a:ahLst/>
              <a:cxnLst/>
              <a:rect l="l" t="t" r="r" b="b"/>
              <a:pathLst>
                <a:path w="26192" h="29672" extrusionOk="0">
                  <a:moveTo>
                    <a:pt x="1" y="0"/>
                  </a:moveTo>
                  <a:cubicBezTo>
                    <a:pt x="1" y="7415"/>
                    <a:pt x="5907" y="13618"/>
                    <a:pt x="14308" y="19963"/>
                  </a:cubicBezTo>
                  <a:cubicBezTo>
                    <a:pt x="18360" y="23017"/>
                    <a:pt x="23315" y="26582"/>
                    <a:pt x="26191" y="29672"/>
                  </a:cubicBezTo>
                  <a:lnTo>
                    <a:pt x="261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8"/>
            <p:cNvSpPr/>
            <p:nvPr/>
          </p:nvSpPr>
          <p:spPr>
            <a:xfrm>
              <a:off x="-602981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" y="1"/>
                  </a:moveTo>
                  <a:cubicBezTo>
                    <a:pt x="2663" y="14534"/>
                    <a:pt x="19727" y="19596"/>
                    <a:pt x="28199" y="27759"/>
                  </a:cubicBezTo>
                  <a:lnTo>
                    <a:pt x="28199" y="1189"/>
                  </a:lnTo>
                  <a:cubicBezTo>
                    <a:pt x="28199" y="536"/>
                    <a:pt x="27439" y="1"/>
                    <a:pt x="26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8"/>
            <p:cNvSpPr/>
            <p:nvPr/>
          </p:nvSpPr>
          <p:spPr>
            <a:xfrm>
              <a:off x="-602595" y="-73000"/>
              <a:ext cx="905925" cy="891405"/>
            </a:xfrm>
            <a:custGeom>
              <a:avLst/>
              <a:gdLst/>
              <a:ahLst/>
              <a:cxnLst/>
              <a:rect l="l" t="t" r="r" b="b"/>
              <a:pathLst>
                <a:path w="28200" h="27748" extrusionOk="0">
                  <a:moveTo>
                    <a:pt x="1" y="1"/>
                  </a:moveTo>
                  <a:cubicBezTo>
                    <a:pt x="2663" y="14522"/>
                    <a:pt x="19727" y="19584"/>
                    <a:pt x="28199" y="27747"/>
                  </a:cubicBezTo>
                  <a:lnTo>
                    <a:pt x="28199" y="17029"/>
                  </a:lnTo>
                  <a:cubicBezTo>
                    <a:pt x="26822" y="17390"/>
                    <a:pt x="25355" y="17565"/>
                    <a:pt x="23842" y="17565"/>
                  </a:cubicBezTo>
                  <a:cubicBezTo>
                    <a:pt x="17739" y="17565"/>
                    <a:pt x="10884" y="14720"/>
                    <a:pt x="6180" y="9769"/>
                  </a:cubicBezTo>
                  <a:cubicBezTo>
                    <a:pt x="3209" y="6631"/>
                    <a:pt x="1605" y="3185"/>
                    <a:pt x="1344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8"/>
            <p:cNvSpPr/>
            <p:nvPr/>
          </p:nvSpPr>
          <p:spPr>
            <a:xfrm>
              <a:off x="-524724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" y="1"/>
                  </a:moveTo>
                  <a:cubicBezTo>
                    <a:pt x="120" y="1759"/>
                    <a:pt x="690" y="3589"/>
                    <a:pt x="1724" y="5384"/>
                  </a:cubicBezTo>
                  <a:cubicBezTo>
                    <a:pt x="4683" y="10493"/>
                    <a:pt x="10731" y="13975"/>
                    <a:pt x="16922" y="14641"/>
                  </a:cubicBezTo>
                  <a:cubicBezTo>
                    <a:pt x="11587" y="13452"/>
                    <a:pt x="6655" y="10244"/>
                    <a:pt x="4077" y="5776"/>
                  </a:cubicBezTo>
                  <a:cubicBezTo>
                    <a:pt x="2960" y="3839"/>
                    <a:pt x="2389" y="1878"/>
                    <a:pt x="2330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8"/>
            <p:cNvSpPr/>
            <p:nvPr/>
          </p:nvSpPr>
          <p:spPr>
            <a:xfrm>
              <a:off x="-149087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4070" y="0"/>
                  </a:moveTo>
                  <a:cubicBezTo>
                    <a:pt x="11836" y="3411"/>
                    <a:pt x="7844" y="5680"/>
                    <a:pt x="3292" y="5680"/>
                  </a:cubicBezTo>
                  <a:cubicBezTo>
                    <a:pt x="2152" y="5680"/>
                    <a:pt x="1058" y="5526"/>
                    <a:pt x="1" y="5264"/>
                  </a:cubicBezTo>
                  <a:lnTo>
                    <a:pt x="1" y="5264"/>
                  </a:lnTo>
                  <a:cubicBezTo>
                    <a:pt x="1771" y="6144"/>
                    <a:pt x="3768" y="6643"/>
                    <a:pt x="5907" y="6643"/>
                  </a:cubicBezTo>
                  <a:cubicBezTo>
                    <a:pt x="9020" y="6643"/>
                    <a:pt x="11872" y="5573"/>
                    <a:pt x="14070" y="3827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8"/>
            <p:cNvSpPr/>
            <p:nvPr/>
          </p:nvSpPr>
          <p:spPr>
            <a:xfrm>
              <a:off x="28821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0" y="0"/>
                  </a:moveTo>
                  <a:lnTo>
                    <a:pt x="0" y="0"/>
                  </a:lnTo>
                  <a:cubicBezTo>
                    <a:pt x="1402" y="488"/>
                    <a:pt x="4611" y="1913"/>
                    <a:pt x="8532" y="5752"/>
                  </a:cubicBezTo>
                  <a:lnTo>
                    <a:pt x="8532" y="1201"/>
                  </a:lnTo>
                  <a:cubicBezTo>
                    <a:pt x="8506" y="1201"/>
                    <a:pt x="8479" y="1201"/>
                    <a:pt x="8453" y="1201"/>
                  </a:cubicBezTo>
                  <a:cubicBezTo>
                    <a:pt x="4858" y="1201"/>
                    <a:pt x="1475" y="401"/>
                    <a:pt x="0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8"/>
            <p:cNvSpPr/>
            <p:nvPr/>
          </p:nvSpPr>
          <p:spPr>
            <a:xfrm>
              <a:off x="-406376" y="-73000"/>
              <a:ext cx="709320" cy="334453"/>
            </a:xfrm>
            <a:custGeom>
              <a:avLst/>
              <a:gdLst/>
              <a:ahLst/>
              <a:cxnLst/>
              <a:rect l="l" t="t" r="r" b="b"/>
              <a:pathLst>
                <a:path w="22080" h="10411" extrusionOk="0">
                  <a:moveTo>
                    <a:pt x="1" y="1"/>
                  </a:moveTo>
                  <a:cubicBezTo>
                    <a:pt x="286" y="5788"/>
                    <a:pt x="5395" y="10410"/>
                    <a:pt x="11634" y="10410"/>
                  </a:cubicBezTo>
                  <a:cubicBezTo>
                    <a:pt x="16209" y="10410"/>
                    <a:pt x="20154" y="7939"/>
                    <a:pt x="22079" y="4350"/>
                  </a:cubicBezTo>
                  <a:lnTo>
                    <a:pt x="22079" y="1177"/>
                  </a:lnTo>
                  <a:cubicBezTo>
                    <a:pt x="22079" y="797"/>
                    <a:pt x="21806" y="452"/>
                    <a:pt x="21402" y="227"/>
                  </a:cubicBezTo>
                  <a:cubicBezTo>
                    <a:pt x="20867" y="5859"/>
                    <a:pt x="16637" y="10256"/>
                    <a:pt x="11515" y="10256"/>
                  </a:cubicBezTo>
                  <a:cubicBezTo>
                    <a:pt x="6299" y="10256"/>
                    <a:pt x="2033" y="5740"/>
                    <a:pt x="1593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8"/>
            <p:cNvSpPr/>
            <p:nvPr/>
          </p:nvSpPr>
          <p:spPr>
            <a:xfrm>
              <a:off x="606782" y="-15335"/>
              <a:ext cx="841739" cy="953213"/>
            </a:xfrm>
            <a:custGeom>
              <a:avLst/>
              <a:gdLst/>
              <a:ahLst/>
              <a:cxnLst/>
              <a:rect l="l" t="t" r="r" b="b"/>
              <a:pathLst>
                <a:path w="26202" h="29672" extrusionOk="0">
                  <a:moveTo>
                    <a:pt x="0" y="0"/>
                  </a:moveTo>
                  <a:lnTo>
                    <a:pt x="0" y="29672"/>
                  </a:lnTo>
                  <a:cubicBezTo>
                    <a:pt x="2864" y="26582"/>
                    <a:pt x="7831" y="23017"/>
                    <a:pt x="11883" y="19963"/>
                  </a:cubicBezTo>
                  <a:cubicBezTo>
                    <a:pt x="20272" y="13618"/>
                    <a:pt x="26202" y="7415"/>
                    <a:pt x="26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8"/>
            <p:cNvSpPr/>
            <p:nvPr/>
          </p:nvSpPr>
          <p:spPr>
            <a:xfrm>
              <a:off x="542243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688" y="1"/>
                  </a:moveTo>
                  <a:cubicBezTo>
                    <a:pt x="761" y="1"/>
                    <a:pt x="1" y="536"/>
                    <a:pt x="1" y="1189"/>
                  </a:cubicBezTo>
                  <a:lnTo>
                    <a:pt x="1" y="27759"/>
                  </a:lnTo>
                  <a:cubicBezTo>
                    <a:pt x="8473" y="19596"/>
                    <a:pt x="25537" y="14534"/>
                    <a:pt x="28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8"/>
            <p:cNvSpPr/>
            <p:nvPr/>
          </p:nvSpPr>
          <p:spPr>
            <a:xfrm>
              <a:off x="541858" y="-73000"/>
              <a:ext cx="905540" cy="891405"/>
            </a:xfrm>
            <a:custGeom>
              <a:avLst/>
              <a:gdLst/>
              <a:ahLst/>
              <a:cxnLst/>
              <a:rect l="l" t="t" r="r" b="b"/>
              <a:pathLst>
                <a:path w="28188" h="27748" extrusionOk="0">
                  <a:moveTo>
                    <a:pt x="26856" y="1"/>
                  </a:moveTo>
                  <a:cubicBezTo>
                    <a:pt x="26583" y="3185"/>
                    <a:pt x="24979" y="6631"/>
                    <a:pt x="22008" y="9769"/>
                  </a:cubicBezTo>
                  <a:cubicBezTo>
                    <a:pt x="17314" y="14720"/>
                    <a:pt x="10453" y="17565"/>
                    <a:pt x="4354" y="17565"/>
                  </a:cubicBezTo>
                  <a:cubicBezTo>
                    <a:pt x="2841" y="17565"/>
                    <a:pt x="1375" y="17390"/>
                    <a:pt x="1" y="17029"/>
                  </a:cubicBezTo>
                  <a:lnTo>
                    <a:pt x="1" y="27747"/>
                  </a:lnTo>
                  <a:cubicBezTo>
                    <a:pt x="8462" y="19584"/>
                    <a:pt x="25537" y="14522"/>
                    <a:pt x="28187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8"/>
            <p:cNvSpPr/>
            <p:nvPr/>
          </p:nvSpPr>
          <p:spPr>
            <a:xfrm>
              <a:off x="826260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4581" y="1"/>
                  </a:moveTo>
                  <a:cubicBezTo>
                    <a:pt x="14522" y="1878"/>
                    <a:pt x="13963" y="3839"/>
                    <a:pt x="12846" y="5776"/>
                  </a:cubicBezTo>
                  <a:cubicBezTo>
                    <a:pt x="10268" y="10244"/>
                    <a:pt x="5336" y="13452"/>
                    <a:pt x="1" y="14641"/>
                  </a:cubicBezTo>
                  <a:cubicBezTo>
                    <a:pt x="6192" y="13975"/>
                    <a:pt x="12240" y="10493"/>
                    <a:pt x="15199" y="5384"/>
                  </a:cubicBezTo>
                  <a:cubicBezTo>
                    <a:pt x="16233" y="3589"/>
                    <a:pt x="16803" y="1759"/>
                    <a:pt x="16922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8"/>
            <p:cNvSpPr/>
            <p:nvPr/>
          </p:nvSpPr>
          <p:spPr>
            <a:xfrm>
              <a:off x="542243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" y="0"/>
                  </a:moveTo>
                  <a:lnTo>
                    <a:pt x="1" y="3827"/>
                  </a:lnTo>
                  <a:cubicBezTo>
                    <a:pt x="2199" y="5573"/>
                    <a:pt x="5051" y="6643"/>
                    <a:pt x="8153" y="6643"/>
                  </a:cubicBezTo>
                  <a:cubicBezTo>
                    <a:pt x="10291" y="6643"/>
                    <a:pt x="12300" y="6144"/>
                    <a:pt x="14070" y="5264"/>
                  </a:cubicBezTo>
                  <a:lnTo>
                    <a:pt x="14070" y="5264"/>
                  </a:lnTo>
                  <a:cubicBezTo>
                    <a:pt x="13013" y="5526"/>
                    <a:pt x="11919" y="5680"/>
                    <a:pt x="10767" y="5680"/>
                  </a:cubicBezTo>
                  <a:cubicBezTo>
                    <a:pt x="6227" y="5680"/>
                    <a:pt x="2235" y="3411"/>
                    <a:pt x="1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8"/>
            <p:cNvSpPr/>
            <p:nvPr/>
          </p:nvSpPr>
          <p:spPr>
            <a:xfrm>
              <a:off x="542243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8533" y="0"/>
                  </a:moveTo>
                  <a:lnTo>
                    <a:pt x="8533" y="0"/>
                  </a:lnTo>
                  <a:cubicBezTo>
                    <a:pt x="7058" y="401"/>
                    <a:pt x="3675" y="1201"/>
                    <a:pt x="80" y="1201"/>
                  </a:cubicBezTo>
                  <a:cubicBezTo>
                    <a:pt x="54" y="1201"/>
                    <a:pt x="27" y="1201"/>
                    <a:pt x="1" y="1201"/>
                  </a:cubicBezTo>
                  <a:lnTo>
                    <a:pt x="1" y="5752"/>
                  </a:lnTo>
                  <a:cubicBezTo>
                    <a:pt x="3922" y="1913"/>
                    <a:pt x="7131" y="488"/>
                    <a:pt x="8533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8"/>
            <p:cNvSpPr/>
            <p:nvPr/>
          </p:nvSpPr>
          <p:spPr>
            <a:xfrm>
              <a:off x="541858" y="-73000"/>
              <a:ext cx="708935" cy="334453"/>
            </a:xfrm>
            <a:custGeom>
              <a:avLst/>
              <a:gdLst/>
              <a:ahLst/>
              <a:cxnLst/>
              <a:rect l="l" t="t" r="r" b="b"/>
              <a:pathLst>
                <a:path w="22068" h="10411" extrusionOk="0">
                  <a:moveTo>
                    <a:pt x="20487" y="1"/>
                  </a:moveTo>
                  <a:cubicBezTo>
                    <a:pt x="20036" y="5740"/>
                    <a:pt x="15770" y="10256"/>
                    <a:pt x="10565" y="10256"/>
                  </a:cubicBezTo>
                  <a:cubicBezTo>
                    <a:pt x="5431" y="10256"/>
                    <a:pt x="1201" y="5859"/>
                    <a:pt x="666" y="227"/>
                  </a:cubicBezTo>
                  <a:cubicBezTo>
                    <a:pt x="262" y="452"/>
                    <a:pt x="1" y="797"/>
                    <a:pt x="1" y="1177"/>
                  </a:cubicBezTo>
                  <a:lnTo>
                    <a:pt x="1" y="4350"/>
                  </a:lnTo>
                  <a:cubicBezTo>
                    <a:pt x="1914" y="7939"/>
                    <a:pt x="5871" y="10410"/>
                    <a:pt x="10446" y="10410"/>
                  </a:cubicBezTo>
                  <a:cubicBezTo>
                    <a:pt x="16697" y="10410"/>
                    <a:pt x="21806" y="5788"/>
                    <a:pt x="22068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8"/>
            <p:cNvSpPr/>
            <p:nvPr/>
          </p:nvSpPr>
          <p:spPr>
            <a:xfrm>
              <a:off x="228832" y="43454"/>
              <a:ext cx="403554" cy="4505692"/>
            </a:xfrm>
            <a:custGeom>
              <a:avLst/>
              <a:gdLst/>
              <a:ahLst/>
              <a:cxnLst/>
              <a:rect l="l" t="t" r="r" b="b"/>
              <a:pathLst>
                <a:path w="12562" h="140255" extrusionOk="0">
                  <a:moveTo>
                    <a:pt x="1" y="0"/>
                  </a:moveTo>
                  <a:lnTo>
                    <a:pt x="2722" y="140254"/>
                  </a:lnTo>
                  <a:lnTo>
                    <a:pt x="9852" y="140254"/>
                  </a:lnTo>
                  <a:lnTo>
                    <a:pt x="12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8"/>
            <p:cNvSpPr/>
            <p:nvPr/>
          </p:nvSpPr>
          <p:spPr>
            <a:xfrm>
              <a:off x="266643" y="1518087"/>
              <a:ext cx="337088" cy="2164486"/>
            </a:xfrm>
            <a:custGeom>
              <a:avLst/>
              <a:gdLst/>
              <a:ahLst/>
              <a:cxnLst/>
              <a:rect l="l" t="t" r="r" b="b"/>
              <a:pathLst>
                <a:path w="10493" h="67377" extrusionOk="0">
                  <a:moveTo>
                    <a:pt x="10493" y="1"/>
                  </a:moveTo>
                  <a:lnTo>
                    <a:pt x="0" y="14403"/>
                  </a:lnTo>
                  <a:lnTo>
                    <a:pt x="1022" y="67377"/>
                  </a:lnTo>
                  <a:lnTo>
                    <a:pt x="9412" y="55874"/>
                  </a:lnTo>
                  <a:lnTo>
                    <a:pt x="10493" y="1"/>
                  </a:lnTo>
                  <a:close/>
                </a:path>
              </a:pathLst>
            </a:custGeom>
            <a:solidFill>
              <a:srgbClr val="F5F5F7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8"/>
            <p:cNvSpPr/>
            <p:nvPr/>
          </p:nvSpPr>
          <p:spPr>
            <a:xfrm>
              <a:off x="228832" y="43068"/>
              <a:ext cx="403169" cy="1418929"/>
            </a:xfrm>
            <a:custGeom>
              <a:avLst/>
              <a:gdLst/>
              <a:ahLst/>
              <a:cxnLst/>
              <a:rect l="l" t="t" r="r" b="b"/>
              <a:pathLst>
                <a:path w="12550" h="44169" extrusionOk="0">
                  <a:moveTo>
                    <a:pt x="1" y="0"/>
                  </a:moveTo>
                  <a:lnTo>
                    <a:pt x="845" y="44169"/>
                  </a:lnTo>
                  <a:cubicBezTo>
                    <a:pt x="1451" y="33593"/>
                    <a:pt x="4291" y="28745"/>
                    <a:pt x="6477" y="28745"/>
                  </a:cubicBezTo>
                  <a:cubicBezTo>
                    <a:pt x="8485" y="28745"/>
                    <a:pt x="10933" y="33700"/>
                    <a:pt x="11729" y="42291"/>
                  </a:cubicBezTo>
                  <a:lnTo>
                    <a:pt x="12549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8"/>
            <p:cNvSpPr/>
            <p:nvPr/>
          </p:nvSpPr>
          <p:spPr>
            <a:xfrm>
              <a:off x="303297" y="3896333"/>
              <a:ext cx="253884" cy="652427"/>
            </a:xfrm>
            <a:custGeom>
              <a:avLst/>
              <a:gdLst/>
              <a:ahLst/>
              <a:cxnLst/>
              <a:rect l="l" t="t" r="r" b="b"/>
              <a:pathLst>
                <a:path w="7903" h="20309" extrusionOk="0">
                  <a:moveTo>
                    <a:pt x="0" y="0"/>
                  </a:moveTo>
                  <a:lnTo>
                    <a:pt x="380" y="20308"/>
                  </a:lnTo>
                  <a:lnTo>
                    <a:pt x="7534" y="20308"/>
                  </a:lnTo>
                  <a:lnTo>
                    <a:pt x="7902" y="1367"/>
                  </a:lnTo>
                  <a:lnTo>
                    <a:pt x="7902" y="1367"/>
                  </a:lnTo>
                  <a:cubicBezTo>
                    <a:pt x="6785" y="4789"/>
                    <a:pt x="5514" y="6702"/>
                    <a:pt x="4159" y="6702"/>
                  </a:cubicBezTo>
                  <a:cubicBezTo>
                    <a:pt x="2638" y="6702"/>
                    <a:pt x="1212" y="4266"/>
                    <a:pt x="0" y="0"/>
                  </a:cubicBezTo>
                  <a:close/>
                </a:path>
              </a:pathLst>
            </a:custGeom>
            <a:solidFill>
              <a:srgbClr val="F1D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8"/>
            <p:cNvSpPr/>
            <p:nvPr/>
          </p:nvSpPr>
          <p:spPr>
            <a:xfrm>
              <a:off x="94838" y="113293"/>
              <a:ext cx="671894" cy="648989"/>
            </a:xfrm>
            <a:custGeom>
              <a:avLst/>
              <a:gdLst/>
              <a:ahLst/>
              <a:cxnLst/>
              <a:rect l="l" t="t" r="r" b="b"/>
              <a:pathLst>
                <a:path w="20915" h="20202" extrusionOk="0">
                  <a:moveTo>
                    <a:pt x="1" y="1"/>
                  </a:moveTo>
                  <a:lnTo>
                    <a:pt x="2912" y="20202"/>
                  </a:lnTo>
                  <a:lnTo>
                    <a:pt x="18004" y="20202"/>
                  </a:lnTo>
                  <a:lnTo>
                    <a:pt x="20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8"/>
            <p:cNvSpPr/>
            <p:nvPr/>
          </p:nvSpPr>
          <p:spPr>
            <a:xfrm>
              <a:off x="94838" y="113293"/>
              <a:ext cx="671894" cy="561963"/>
            </a:xfrm>
            <a:custGeom>
              <a:avLst/>
              <a:gdLst/>
              <a:ahLst/>
              <a:cxnLst/>
              <a:rect l="l" t="t" r="r" b="b"/>
              <a:pathLst>
                <a:path w="20915" h="17493" extrusionOk="0">
                  <a:moveTo>
                    <a:pt x="1" y="1"/>
                  </a:moveTo>
                  <a:lnTo>
                    <a:pt x="2520" y="17492"/>
                  </a:lnTo>
                  <a:cubicBezTo>
                    <a:pt x="3637" y="15448"/>
                    <a:pt x="7048" y="13951"/>
                    <a:pt x="11088" y="13951"/>
                  </a:cubicBezTo>
                  <a:cubicBezTo>
                    <a:pt x="14213" y="13951"/>
                    <a:pt x="16970" y="14842"/>
                    <a:pt x="18574" y="16197"/>
                  </a:cubicBezTo>
                  <a:lnTo>
                    <a:pt x="2091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8"/>
            <p:cNvSpPr/>
            <p:nvPr/>
          </p:nvSpPr>
          <p:spPr>
            <a:xfrm>
              <a:off x="188772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8"/>
            <p:cNvSpPr/>
            <p:nvPr/>
          </p:nvSpPr>
          <p:spPr>
            <a:xfrm>
              <a:off x="188397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8"/>
            <p:cNvSpPr/>
            <p:nvPr/>
          </p:nvSpPr>
          <p:spPr>
            <a:xfrm>
              <a:off x="12423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68"/>
            <p:cNvSpPr/>
            <p:nvPr/>
          </p:nvSpPr>
          <p:spPr>
            <a:xfrm>
              <a:off x="-5938" y="6413"/>
              <a:ext cx="873093" cy="512330"/>
            </a:xfrm>
            <a:custGeom>
              <a:avLst/>
              <a:gdLst/>
              <a:ahLst/>
              <a:cxnLst/>
              <a:rect l="l" t="t" r="r" b="b"/>
              <a:pathLst>
                <a:path w="27178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23838" y="15947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8"/>
            <p:cNvSpPr/>
            <p:nvPr/>
          </p:nvSpPr>
          <p:spPr>
            <a:xfrm>
              <a:off x="12368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8"/>
            <p:cNvSpPr/>
            <p:nvPr/>
          </p:nvSpPr>
          <p:spPr>
            <a:xfrm>
              <a:off x="-5938" y="6413"/>
              <a:ext cx="873832" cy="512330"/>
            </a:xfrm>
            <a:custGeom>
              <a:avLst/>
              <a:gdLst/>
              <a:ahLst/>
              <a:cxnLst/>
              <a:rect l="l" t="t" r="r" b="b"/>
              <a:pathLst>
                <a:path w="27201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3566" y="15947"/>
                  </a:lnTo>
                  <a:cubicBezTo>
                    <a:pt x="3649" y="8461"/>
                    <a:pt x="8105" y="4813"/>
                    <a:pt x="13607" y="4813"/>
                  </a:cubicBezTo>
                  <a:cubicBezTo>
                    <a:pt x="19097" y="4813"/>
                    <a:pt x="23553" y="8437"/>
                    <a:pt x="23648" y="15947"/>
                  </a:cubicBezTo>
                  <a:lnTo>
                    <a:pt x="23850" y="15947"/>
                  </a:lnTo>
                  <a:lnTo>
                    <a:pt x="27201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8"/>
            <p:cNvSpPr/>
            <p:nvPr/>
          </p:nvSpPr>
          <p:spPr>
            <a:xfrm>
              <a:off x="-41436" y="-15335"/>
              <a:ext cx="944475" cy="63768"/>
            </a:xfrm>
            <a:custGeom>
              <a:avLst/>
              <a:gdLst/>
              <a:ahLst/>
              <a:cxnLst/>
              <a:rect l="l" t="t" r="r" b="b"/>
              <a:pathLst>
                <a:path w="29400" h="1985" extrusionOk="0">
                  <a:moveTo>
                    <a:pt x="262" y="0"/>
                  </a:moveTo>
                  <a:cubicBezTo>
                    <a:pt x="120" y="0"/>
                    <a:pt x="1" y="119"/>
                    <a:pt x="1" y="250"/>
                  </a:cubicBezTo>
                  <a:lnTo>
                    <a:pt x="1" y="1735"/>
                  </a:lnTo>
                  <a:cubicBezTo>
                    <a:pt x="1" y="1866"/>
                    <a:pt x="120" y="1985"/>
                    <a:pt x="262" y="1985"/>
                  </a:cubicBezTo>
                  <a:lnTo>
                    <a:pt x="29150" y="1985"/>
                  </a:lnTo>
                  <a:cubicBezTo>
                    <a:pt x="29280" y="1985"/>
                    <a:pt x="29399" y="1866"/>
                    <a:pt x="29399" y="1735"/>
                  </a:cubicBezTo>
                  <a:lnTo>
                    <a:pt x="29399" y="250"/>
                  </a:lnTo>
                  <a:cubicBezTo>
                    <a:pt x="29387" y="107"/>
                    <a:pt x="29280" y="0"/>
                    <a:pt x="29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8"/>
            <p:cNvSpPr/>
            <p:nvPr/>
          </p:nvSpPr>
          <p:spPr>
            <a:xfrm>
              <a:off x="141420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68" y="0"/>
                    <a:pt x="1" y="868"/>
                    <a:pt x="1" y="1925"/>
                  </a:cubicBezTo>
                  <a:cubicBezTo>
                    <a:pt x="1" y="2995"/>
                    <a:pt x="868" y="3862"/>
                    <a:pt x="1949" y="3862"/>
                  </a:cubicBezTo>
                  <a:cubicBezTo>
                    <a:pt x="3019" y="3862"/>
                    <a:pt x="3898" y="2995"/>
                    <a:pt x="3898" y="1925"/>
                  </a:cubicBezTo>
                  <a:cubicBezTo>
                    <a:pt x="3898" y="868"/>
                    <a:pt x="3019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8"/>
            <p:cNvSpPr/>
            <p:nvPr/>
          </p:nvSpPr>
          <p:spPr>
            <a:xfrm>
              <a:off x="598366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80" y="0"/>
                    <a:pt x="1" y="868"/>
                    <a:pt x="1" y="1925"/>
                  </a:cubicBezTo>
                  <a:cubicBezTo>
                    <a:pt x="1" y="2995"/>
                    <a:pt x="880" y="3862"/>
                    <a:pt x="1949" y="3862"/>
                  </a:cubicBezTo>
                  <a:cubicBezTo>
                    <a:pt x="3031" y="3862"/>
                    <a:pt x="3898" y="2995"/>
                    <a:pt x="3898" y="1925"/>
                  </a:cubicBezTo>
                  <a:cubicBezTo>
                    <a:pt x="3898" y="868"/>
                    <a:pt x="3031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8"/>
            <p:cNvSpPr/>
            <p:nvPr/>
          </p:nvSpPr>
          <p:spPr>
            <a:xfrm>
              <a:off x="612886" y="708794"/>
              <a:ext cx="96600" cy="95476"/>
            </a:xfrm>
            <a:custGeom>
              <a:avLst/>
              <a:gdLst/>
              <a:ahLst/>
              <a:cxnLst/>
              <a:rect l="l" t="t" r="r" b="b"/>
              <a:pathLst>
                <a:path w="3007" h="2972" extrusionOk="0">
                  <a:moveTo>
                    <a:pt x="1497" y="1"/>
                  </a:moveTo>
                  <a:cubicBezTo>
                    <a:pt x="666" y="1"/>
                    <a:pt x="0" y="666"/>
                    <a:pt x="0" y="1486"/>
                  </a:cubicBezTo>
                  <a:cubicBezTo>
                    <a:pt x="0" y="2306"/>
                    <a:pt x="666" y="2972"/>
                    <a:pt x="1497" y="2972"/>
                  </a:cubicBezTo>
                  <a:cubicBezTo>
                    <a:pt x="2329" y="2972"/>
                    <a:pt x="3007" y="2306"/>
                    <a:pt x="3007" y="1486"/>
                  </a:cubicBezTo>
                  <a:cubicBezTo>
                    <a:pt x="3007" y="666"/>
                    <a:pt x="2329" y="1"/>
                    <a:pt x="1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8"/>
            <p:cNvSpPr/>
            <p:nvPr/>
          </p:nvSpPr>
          <p:spPr>
            <a:xfrm>
              <a:off x="155940" y="709951"/>
              <a:ext cx="95443" cy="93548"/>
            </a:xfrm>
            <a:custGeom>
              <a:avLst/>
              <a:gdLst/>
              <a:ahLst/>
              <a:cxnLst/>
              <a:rect l="l" t="t" r="r" b="b"/>
              <a:pathLst>
                <a:path w="2971" h="2912" extrusionOk="0">
                  <a:moveTo>
                    <a:pt x="1486" y="1"/>
                  </a:moveTo>
                  <a:cubicBezTo>
                    <a:pt x="666" y="1"/>
                    <a:pt x="0" y="654"/>
                    <a:pt x="0" y="1450"/>
                  </a:cubicBezTo>
                  <a:cubicBezTo>
                    <a:pt x="0" y="2258"/>
                    <a:pt x="666" y="2912"/>
                    <a:pt x="1486" y="2912"/>
                  </a:cubicBezTo>
                  <a:cubicBezTo>
                    <a:pt x="2317" y="2912"/>
                    <a:pt x="2971" y="2258"/>
                    <a:pt x="2971" y="1450"/>
                  </a:cubicBezTo>
                  <a:cubicBezTo>
                    <a:pt x="2971" y="654"/>
                    <a:pt x="2294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8"/>
            <p:cNvSpPr/>
            <p:nvPr/>
          </p:nvSpPr>
          <p:spPr>
            <a:xfrm>
              <a:off x="116234" y="4452492"/>
              <a:ext cx="628750" cy="316463"/>
            </a:xfrm>
            <a:custGeom>
              <a:avLst/>
              <a:gdLst/>
              <a:ahLst/>
              <a:cxnLst/>
              <a:rect l="l" t="t" r="r" b="b"/>
              <a:pathLst>
                <a:path w="19572" h="9851" extrusionOk="0">
                  <a:moveTo>
                    <a:pt x="2401" y="0"/>
                  </a:moveTo>
                  <a:lnTo>
                    <a:pt x="0" y="9851"/>
                  </a:lnTo>
                  <a:lnTo>
                    <a:pt x="19572" y="9851"/>
                  </a:lnTo>
                  <a:lnTo>
                    <a:pt x="17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8"/>
            <p:cNvSpPr/>
            <p:nvPr/>
          </p:nvSpPr>
          <p:spPr>
            <a:xfrm>
              <a:off x="116234" y="4496375"/>
              <a:ext cx="628750" cy="272581"/>
            </a:xfrm>
            <a:custGeom>
              <a:avLst/>
              <a:gdLst/>
              <a:ahLst/>
              <a:cxnLst/>
              <a:rect l="l" t="t" r="r" b="b"/>
              <a:pathLst>
                <a:path w="19572" h="8485" extrusionOk="0">
                  <a:moveTo>
                    <a:pt x="17516" y="1"/>
                  </a:moveTo>
                  <a:cubicBezTo>
                    <a:pt x="16530" y="3209"/>
                    <a:pt x="13416" y="5562"/>
                    <a:pt x="9685" y="5562"/>
                  </a:cubicBezTo>
                  <a:cubicBezTo>
                    <a:pt x="6108" y="5562"/>
                    <a:pt x="3054" y="3375"/>
                    <a:pt x="1973" y="357"/>
                  </a:cubicBezTo>
                  <a:lnTo>
                    <a:pt x="0" y="8485"/>
                  </a:lnTo>
                  <a:lnTo>
                    <a:pt x="19572" y="8485"/>
                  </a:lnTo>
                  <a:lnTo>
                    <a:pt x="17516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68"/>
          <p:cNvGrpSpPr/>
          <p:nvPr/>
        </p:nvGrpSpPr>
        <p:grpSpPr>
          <a:xfrm>
            <a:off x="7695009" y="-73385"/>
            <a:ext cx="2051887" cy="4842341"/>
            <a:chOff x="-603366" y="-73385"/>
            <a:chExt cx="2051887" cy="4842341"/>
          </a:xfrm>
        </p:grpSpPr>
        <p:sp>
          <p:nvSpPr>
            <p:cNvPr id="89" name="Google Shape;89;p68"/>
            <p:cNvSpPr/>
            <p:nvPr/>
          </p:nvSpPr>
          <p:spPr>
            <a:xfrm>
              <a:off x="-603366" y="-15335"/>
              <a:ext cx="841418" cy="953213"/>
            </a:xfrm>
            <a:custGeom>
              <a:avLst/>
              <a:gdLst/>
              <a:ahLst/>
              <a:cxnLst/>
              <a:rect l="l" t="t" r="r" b="b"/>
              <a:pathLst>
                <a:path w="26192" h="29672" extrusionOk="0">
                  <a:moveTo>
                    <a:pt x="1" y="0"/>
                  </a:moveTo>
                  <a:cubicBezTo>
                    <a:pt x="1" y="7415"/>
                    <a:pt x="5907" y="13618"/>
                    <a:pt x="14308" y="19963"/>
                  </a:cubicBezTo>
                  <a:cubicBezTo>
                    <a:pt x="18360" y="23017"/>
                    <a:pt x="23315" y="26582"/>
                    <a:pt x="26191" y="29672"/>
                  </a:cubicBezTo>
                  <a:lnTo>
                    <a:pt x="261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8"/>
            <p:cNvSpPr/>
            <p:nvPr/>
          </p:nvSpPr>
          <p:spPr>
            <a:xfrm>
              <a:off x="-602981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" y="1"/>
                  </a:moveTo>
                  <a:cubicBezTo>
                    <a:pt x="2663" y="14534"/>
                    <a:pt x="19727" y="19596"/>
                    <a:pt x="28199" y="27759"/>
                  </a:cubicBezTo>
                  <a:lnTo>
                    <a:pt x="28199" y="1189"/>
                  </a:lnTo>
                  <a:cubicBezTo>
                    <a:pt x="28199" y="536"/>
                    <a:pt x="27439" y="1"/>
                    <a:pt x="26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8"/>
            <p:cNvSpPr/>
            <p:nvPr/>
          </p:nvSpPr>
          <p:spPr>
            <a:xfrm>
              <a:off x="-602595" y="-73000"/>
              <a:ext cx="905925" cy="891405"/>
            </a:xfrm>
            <a:custGeom>
              <a:avLst/>
              <a:gdLst/>
              <a:ahLst/>
              <a:cxnLst/>
              <a:rect l="l" t="t" r="r" b="b"/>
              <a:pathLst>
                <a:path w="28200" h="27748" extrusionOk="0">
                  <a:moveTo>
                    <a:pt x="1" y="1"/>
                  </a:moveTo>
                  <a:cubicBezTo>
                    <a:pt x="2663" y="14522"/>
                    <a:pt x="19727" y="19584"/>
                    <a:pt x="28199" y="27747"/>
                  </a:cubicBezTo>
                  <a:lnTo>
                    <a:pt x="28199" y="17029"/>
                  </a:lnTo>
                  <a:cubicBezTo>
                    <a:pt x="26822" y="17390"/>
                    <a:pt x="25355" y="17565"/>
                    <a:pt x="23842" y="17565"/>
                  </a:cubicBezTo>
                  <a:cubicBezTo>
                    <a:pt x="17739" y="17565"/>
                    <a:pt x="10884" y="14720"/>
                    <a:pt x="6180" y="9769"/>
                  </a:cubicBezTo>
                  <a:cubicBezTo>
                    <a:pt x="3209" y="6631"/>
                    <a:pt x="1605" y="3185"/>
                    <a:pt x="1344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8"/>
            <p:cNvSpPr/>
            <p:nvPr/>
          </p:nvSpPr>
          <p:spPr>
            <a:xfrm>
              <a:off x="-524724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" y="1"/>
                  </a:moveTo>
                  <a:cubicBezTo>
                    <a:pt x="120" y="1759"/>
                    <a:pt x="690" y="3589"/>
                    <a:pt x="1724" y="5384"/>
                  </a:cubicBezTo>
                  <a:cubicBezTo>
                    <a:pt x="4683" y="10493"/>
                    <a:pt x="10731" y="13975"/>
                    <a:pt x="16922" y="14641"/>
                  </a:cubicBezTo>
                  <a:cubicBezTo>
                    <a:pt x="11587" y="13452"/>
                    <a:pt x="6655" y="10244"/>
                    <a:pt x="4077" y="5776"/>
                  </a:cubicBezTo>
                  <a:cubicBezTo>
                    <a:pt x="2960" y="3839"/>
                    <a:pt x="2389" y="1878"/>
                    <a:pt x="2330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8"/>
            <p:cNvSpPr/>
            <p:nvPr/>
          </p:nvSpPr>
          <p:spPr>
            <a:xfrm>
              <a:off x="-149087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4070" y="0"/>
                  </a:moveTo>
                  <a:cubicBezTo>
                    <a:pt x="11836" y="3411"/>
                    <a:pt x="7844" y="5680"/>
                    <a:pt x="3292" y="5680"/>
                  </a:cubicBezTo>
                  <a:cubicBezTo>
                    <a:pt x="2152" y="5680"/>
                    <a:pt x="1058" y="5526"/>
                    <a:pt x="1" y="5264"/>
                  </a:cubicBezTo>
                  <a:lnTo>
                    <a:pt x="1" y="5264"/>
                  </a:lnTo>
                  <a:cubicBezTo>
                    <a:pt x="1771" y="6144"/>
                    <a:pt x="3768" y="6643"/>
                    <a:pt x="5907" y="6643"/>
                  </a:cubicBezTo>
                  <a:cubicBezTo>
                    <a:pt x="9020" y="6643"/>
                    <a:pt x="11872" y="5573"/>
                    <a:pt x="14070" y="3827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8"/>
            <p:cNvSpPr/>
            <p:nvPr/>
          </p:nvSpPr>
          <p:spPr>
            <a:xfrm>
              <a:off x="28821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0" y="0"/>
                  </a:moveTo>
                  <a:lnTo>
                    <a:pt x="0" y="0"/>
                  </a:lnTo>
                  <a:cubicBezTo>
                    <a:pt x="1402" y="488"/>
                    <a:pt x="4611" y="1913"/>
                    <a:pt x="8532" y="5752"/>
                  </a:cubicBezTo>
                  <a:lnTo>
                    <a:pt x="8532" y="1201"/>
                  </a:lnTo>
                  <a:cubicBezTo>
                    <a:pt x="8506" y="1201"/>
                    <a:pt x="8479" y="1201"/>
                    <a:pt x="8453" y="1201"/>
                  </a:cubicBezTo>
                  <a:cubicBezTo>
                    <a:pt x="4858" y="1201"/>
                    <a:pt x="1475" y="401"/>
                    <a:pt x="0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8"/>
            <p:cNvSpPr/>
            <p:nvPr/>
          </p:nvSpPr>
          <p:spPr>
            <a:xfrm>
              <a:off x="-406376" y="-73000"/>
              <a:ext cx="709320" cy="334453"/>
            </a:xfrm>
            <a:custGeom>
              <a:avLst/>
              <a:gdLst/>
              <a:ahLst/>
              <a:cxnLst/>
              <a:rect l="l" t="t" r="r" b="b"/>
              <a:pathLst>
                <a:path w="22080" h="10411" extrusionOk="0">
                  <a:moveTo>
                    <a:pt x="1" y="1"/>
                  </a:moveTo>
                  <a:cubicBezTo>
                    <a:pt x="286" y="5788"/>
                    <a:pt x="5395" y="10410"/>
                    <a:pt x="11634" y="10410"/>
                  </a:cubicBezTo>
                  <a:cubicBezTo>
                    <a:pt x="16209" y="10410"/>
                    <a:pt x="20154" y="7939"/>
                    <a:pt x="22079" y="4350"/>
                  </a:cubicBezTo>
                  <a:lnTo>
                    <a:pt x="22079" y="1177"/>
                  </a:lnTo>
                  <a:cubicBezTo>
                    <a:pt x="22079" y="797"/>
                    <a:pt x="21806" y="452"/>
                    <a:pt x="21402" y="227"/>
                  </a:cubicBezTo>
                  <a:cubicBezTo>
                    <a:pt x="20867" y="5859"/>
                    <a:pt x="16637" y="10256"/>
                    <a:pt x="11515" y="10256"/>
                  </a:cubicBezTo>
                  <a:cubicBezTo>
                    <a:pt x="6299" y="10256"/>
                    <a:pt x="2033" y="5740"/>
                    <a:pt x="1593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8"/>
            <p:cNvSpPr/>
            <p:nvPr/>
          </p:nvSpPr>
          <p:spPr>
            <a:xfrm>
              <a:off x="606782" y="-15335"/>
              <a:ext cx="841739" cy="953213"/>
            </a:xfrm>
            <a:custGeom>
              <a:avLst/>
              <a:gdLst/>
              <a:ahLst/>
              <a:cxnLst/>
              <a:rect l="l" t="t" r="r" b="b"/>
              <a:pathLst>
                <a:path w="26202" h="29672" extrusionOk="0">
                  <a:moveTo>
                    <a:pt x="0" y="0"/>
                  </a:moveTo>
                  <a:lnTo>
                    <a:pt x="0" y="29672"/>
                  </a:lnTo>
                  <a:cubicBezTo>
                    <a:pt x="2864" y="26582"/>
                    <a:pt x="7831" y="23017"/>
                    <a:pt x="11883" y="19963"/>
                  </a:cubicBezTo>
                  <a:cubicBezTo>
                    <a:pt x="20272" y="13618"/>
                    <a:pt x="26202" y="7415"/>
                    <a:pt x="26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8"/>
            <p:cNvSpPr/>
            <p:nvPr/>
          </p:nvSpPr>
          <p:spPr>
            <a:xfrm>
              <a:off x="542243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688" y="1"/>
                  </a:moveTo>
                  <a:cubicBezTo>
                    <a:pt x="761" y="1"/>
                    <a:pt x="1" y="536"/>
                    <a:pt x="1" y="1189"/>
                  </a:cubicBezTo>
                  <a:lnTo>
                    <a:pt x="1" y="27759"/>
                  </a:lnTo>
                  <a:cubicBezTo>
                    <a:pt x="8473" y="19596"/>
                    <a:pt x="25537" y="14534"/>
                    <a:pt x="28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8"/>
            <p:cNvSpPr/>
            <p:nvPr/>
          </p:nvSpPr>
          <p:spPr>
            <a:xfrm>
              <a:off x="541858" y="-73000"/>
              <a:ext cx="905540" cy="891405"/>
            </a:xfrm>
            <a:custGeom>
              <a:avLst/>
              <a:gdLst/>
              <a:ahLst/>
              <a:cxnLst/>
              <a:rect l="l" t="t" r="r" b="b"/>
              <a:pathLst>
                <a:path w="28188" h="27748" extrusionOk="0">
                  <a:moveTo>
                    <a:pt x="26856" y="1"/>
                  </a:moveTo>
                  <a:cubicBezTo>
                    <a:pt x="26583" y="3185"/>
                    <a:pt x="24979" y="6631"/>
                    <a:pt x="22008" y="9769"/>
                  </a:cubicBezTo>
                  <a:cubicBezTo>
                    <a:pt x="17314" y="14720"/>
                    <a:pt x="10453" y="17565"/>
                    <a:pt x="4354" y="17565"/>
                  </a:cubicBezTo>
                  <a:cubicBezTo>
                    <a:pt x="2841" y="17565"/>
                    <a:pt x="1375" y="17390"/>
                    <a:pt x="1" y="17029"/>
                  </a:cubicBezTo>
                  <a:lnTo>
                    <a:pt x="1" y="27747"/>
                  </a:lnTo>
                  <a:cubicBezTo>
                    <a:pt x="8462" y="19584"/>
                    <a:pt x="25537" y="14522"/>
                    <a:pt x="28187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8"/>
            <p:cNvSpPr/>
            <p:nvPr/>
          </p:nvSpPr>
          <p:spPr>
            <a:xfrm>
              <a:off x="826260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4581" y="1"/>
                  </a:moveTo>
                  <a:cubicBezTo>
                    <a:pt x="14522" y="1878"/>
                    <a:pt x="13963" y="3839"/>
                    <a:pt x="12846" y="5776"/>
                  </a:cubicBezTo>
                  <a:cubicBezTo>
                    <a:pt x="10268" y="10244"/>
                    <a:pt x="5336" y="13452"/>
                    <a:pt x="1" y="14641"/>
                  </a:cubicBezTo>
                  <a:cubicBezTo>
                    <a:pt x="6192" y="13975"/>
                    <a:pt x="12240" y="10493"/>
                    <a:pt x="15199" y="5384"/>
                  </a:cubicBezTo>
                  <a:cubicBezTo>
                    <a:pt x="16233" y="3589"/>
                    <a:pt x="16803" y="1759"/>
                    <a:pt x="16922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8"/>
            <p:cNvSpPr/>
            <p:nvPr/>
          </p:nvSpPr>
          <p:spPr>
            <a:xfrm>
              <a:off x="542243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" y="0"/>
                  </a:moveTo>
                  <a:lnTo>
                    <a:pt x="1" y="3827"/>
                  </a:lnTo>
                  <a:cubicBezTo>
                    <a:pt x="2199" y="5573"/>
                    <a:pt x="5051" y="6643"/>
                    <a:pt x="8153" y="6643"/>
                  </a:cubicBezTo>
                  <a:cubicBezTo>
                    <a:pt x="10291" y="6643"/>
                    <a:pt x="12300" y="6144"/>
                    <a:pt x="14070" y="5264"/>
                  </a:cubicBezTo>
                  <a:lnTo>
                    <a:pt x="14070" y="5264"/>
                  </a:lnTo>
                  <a:cubicBezTo>
                    <a:pt x="13013" y="5526"/>
                    <a:pt x="11919" y="5680"/>
                    <a:pt x="10767" y="5680"/>
                  </a:cubicBezTo>
                  <a:cubicBezTo>
                    <a:pt x="6227" y="5680"/>
                    <a:pt x="2235" y="3411"/>
                    <a:pt x="1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8"/>
            <p:cNvSpPr/>
            <p:nvPr/>
          </p:nvSpPr>
          <p:spPr>
            <a:xfrm>
              <a:off x="542243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8533" y="0"/>
                  </a:moveTo>
                  <a:lnTo>
                    <a:pt x="8533" y="0"/>
                  </a:lnTo>
                  <a:cubicBezTo>
                    <a:pt x="7058" y="401"/>
                    <a:pt x="3675" y="1201"/>
                    <a:pt x="80" y="1201"/>
                  </a:cubicBezTo>
                  <a:cubicBezTo>
                    <a:pt x="54" y="1201"/>
                    <a:pt x="27" y="1201"/>
                    <a:pt x="1" y="1201"/>
                  </a:cubicBezTo>
                  <a:lnTo>
                    <a:pt x="1" y="5752"/>
                  </a:lnTo>
                  <a:cubicBezTo>
                    <a:pt x="3922" y="1913"/>
                    <a:pt x="7131" y="488"/>
                    <a:pt x="8533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8"/>
            <p:cNvSpPr/>
            <p:nvPr/>
          </p:nvSpPr>
          <p:spPr>
            <a:xfrm>
              <a:off x="541858" y="-73000"/>
              <a:ext cx="708935" cy="334453"/>
            </a:xfrm>
            <a:custGeom>
              <a:avLst/>
              <a:gdLst/>
              <a:ahLst/>
              <a:cxnLst/>
              <a:rect l="l" t="t" r="r" b="b"/>
              <a:pathLst>
                <a:path w="22068" h="10411" extrusionOk="0">
                  <a:moveTo>
                    <a:pt x="20487" y="1"/>
                  </a:moveTo>
                  <a:cubicBezTo>
                    <a:pt x="20036" y="5740"/>
                    <a:pt x="15770" y="10256"/>
                    <a:pt x="10565" y="10256"/>
                  </a:cubicBezTo>
                  <a:cubicBezTo>
                    <a:pt x="5431" y="10256"/>
                    <a:pt x="1201" y="5859"/>
                    <a:pt x="666" y="227"/>
                  </a:cubicBezTo>
                  <a:cubicBezTo>
                    <a:pt x="262" y="452"/>
                    <a:pt x="1" y="797"/>
                    <a:pt x="1" y="1177"/>
                  </a:cubicBezTo>
                  <a:lnTo>
                    <a:pt x="1" y="4350"/>
                  </a:lnTo>
                  <a:cubicBezTo>
                    <a:pt x="1914" y="7939"/>
                    <a:pt x="5871" y="10410"/>
                    <a:pt x="10446" y="10410"/>
                  </a:cubicBezTo>
                  <a:cubicBezTo>
                    <a:pt x="16697" y="10410"/>
                    <a:pt x="21806" y="5788"/>
                    <a:pt x="22068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8"/>
            <p:cNvSpPr/>
            <p:nvPr/>
          </p:nvSpPr>
          <p:spPr>
            <a:xfrm>
              <a:off x="228832" y="43454"/>
              <a:ext cx="403554" cy="4505692"/>
            </a:xfrm>
            <a:custGeom>
              <a:avLst/>
              <a:gdLst/>
              <a:ahLst/>
              <a:cxnLst/>
              <a:rect l="l" t="t" r="r" b="b"/>
              <a:pathLst>
                <a:path w="12562" h="140255" extrusionOk="0">
                  <a:moveTo>
                    <a:pt x="1" y="0"/>
                  </a:moveTo>
                  <a:lnTo>
                    <a:pt x="2722" y="140254"/>
                  </a:lnTo>
                  <a:lnTo>
                    <a:pt x="9852" y="140254"/>
                  </a:lnTo>
                  <a:lnTo>
                    <a:pt x="12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8"/>
            <p:cNvSpPr/>
            <p:nvPr/>
          </p:nvSpPr>
          <p:spPr>
            <a:xfrm>
              <a:off x="266643" y="1518087"/>
              <a:ext cx="337088" cy="2164486"/>
            </a:xfrm>
            <a:custGeom>
              <a:avLst/>
              <a:gdLst/>
              <a:ahLst/>
              <a:cxnLst/>
              <a:rect l="l" t="t" r="r" b="b"/>
              <a:pathLst>
                <a:path w="10493" h="67377" extrusionOk="0">
                  <a:moveTo>
                    <a:pt x="10493" y="1"/>
                  </a:moveTo>
                  <a:lnTo>
                    <a:pt x="0" y="14403"/>
                  </a:lnTo>
                  <a:lnTo>
                    <a:pt x="1022" y="67377"/>
                  </a:lnTo>
                  <a:lnTo>
                    <a:pt x="9412" y="55874"/>
                  </a:lnTo>
                  <a:lnTo>
                    <a:pt x="10493" y="1"/>
                  </a:lnTo>
                  <a:close/>
                </a:path>
              </a:pathLst>
            </a:custGeom>
            <a:solidFill>
              <a:srgbClr val="F5F5F7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8"/>
            <p:cNvSpPr/>
            <p:nvPr/>
          </p:nvSpPr>
          <p:spPr>
            <a:xfrm>
              <a:off x="228832" y="43068"/>
              <a:ext cx="403169" cy="1418929"/>
            </a:xfrm>
            <a:custGeom>
              <a:avLst/>
              <a:gdLst/>
              <a:ahLst/>
              <a:cxnLst/>
              <a:rect l="l" t="t" r="r" b="b"/>
              <a:pathLst>
                <a:path w="12550" h="44169" extrusionOk="0">
                  <a:moveTo>
                    <a:pt x="1" y="0"/>
                  </a:moveTo>
                  <a:lnTo>
                    <a:pt x="845" y="44169"/>
                  </a:lnTo>
                  <a:cubicBezTo>
                    <a:pt x="1451" y="33593"/>
                    <a:pt x="4291" y="28745"/>
                    <a:pt x="6477" y="28745"/>
                  </a:cubicBezTo>
                  <a:cubicBezTo>
                    <a:pt x="8485" y="28745"/>
                    <a:pt x="10933" y="33700"/>
                    <a:pt x="11729" y="42291"/>
                  </a:cubicBezTo>
                  <a:lnTo>
                    <a:pt x="12549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8"/>
            <p:cNvSpPr/>
            <p:nvPr/>
          </p:nvSpPr>
          <p:spPr>
            <a:xfrm>
              <a:off x="303297" y="3896333"/>
              <a:ext cx="253884" cy="652427"/>
            </a:xfrm>
            <a:custGeom>
              <a:avLst/>
              <a:gdLst/>
              <a:ahLst/>
              <a:cxnLst/>
              <a:rect l="l" t="t" r="r" b="b"/>
              <a:pathLst>
                <a:path w="7903" h="20309" extrusionOk="0">
                  <a:moveTo>
                    <a:pt x="0" y="0"/>
                  </a:moveTo>
                  <a:lnTo>
                    <a:pt x="380" y="20308"/>
                  </a:lnTo>
                  <a:lnTo>
                    <a:pt x="7534" y="20308"/>
                  </a:lnTo>
                  <a:lnTo>
                    <a:pt x="7902" y="1367"/>
                  </a:lnTo>
                  <a:lnTo>
                    <a:pt x="7902" y="1367"/>
                  </a:lnTo>
                  <a:cubicBezTo>
                    <a:pt x="6785" y="4789"/>
                    <a:pt x="5514" y="6702"/>
                    <a:pt x="4159" y="6702"/>
                  </a:cubicBezTo>
                  <a:cubicBezTo>
                    <a:pt x="2638" y="6702"/>
                    <a:pt x="1212" y="4266"/>
                    <a:pt x="0" y="0"/>
                  </a:cubicBezTo>
                  <a:close/>
                </a:path>
              </a:pathLst>
            </a:custGeom>
            <a:solidFill>
              <a:srgbClr val="F1D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8"/>
            <p:cNvSpPr/>
            <p:nvPr/>
          </p:nvSpPr>
          <p:spPr>
            <a:xfrm>
              <a:off x="94838" y="113293"/>
              <a:ext cx="671894" cy="648989"/>
            </a:xfrm>
            <a:custGeom>
              <a:avLst/>
              <a:gdLst/>
              <a:ahLst/>
              <a:cxnLst/>
              <a:rect l="l" t="t" r="r" b="b"/>
              <a:pathLst>
                <a:path w="20915" h="20202" extrusionOk="0">
                  <a:moveTo>
                    <a:pt x="1" y="1"/>
                  </a:moveTo>
                  <a:lnTo>
                    <a:pt x="2912" y="20202"/>
                  </a:lnTo>
                  <a:lnTo>
                    <a:pt x="18004" y="20202"/>
                  </a:lnTo>
                  <a:lnTo>
                    <a:pt x="20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8"/>
            <p:cNvSpPr/>
            <p:nvPr/>
          </p:nvSpPr>
          <p:spPr>
            <a:xfrm>
              <a:off x="94838" y="113293"/>
              <a:ext cx="671894" cy="561963"/>
            </a:xfrm>
            <a:custGeom>
              <a:avLst/>
              <a:gdLst/>
              <a:ahLst/>
              <a:cxnLst/>
              <a:rect l="l" t="t" r="r" b="b"/>
              <a:pathLst>
                <a:path w="20915" h="17493" extrusionOk="0">
                  <a:moveTo>
                    <a:pt x="1" y="1"/>
                  </a:moveTo>
                  <a:lnTo>
                    <a:pt x="2520" y="17492"/>
                  </a:lnTo>
                  <a:cubicBezTo>
                    <a:pt x="3637" y="15448"/>
                    <a:pt x="7048" y="13951"/>
                    <a:pt x="11088" y="13951"/>
                  </a:cubicBezTo>
                  <a:cubicBezTo>
                    <a:pt x="14213" y="13951"/>
                    <a:pt x="16970" y="14842"/>
                    <a:pt x="18574" y="16197"/>
                  </a:cubicBezTo>
                  <a:lnTo>
                    <a:pt x="2091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8"/>
            <p:cNvSpPr/>
            <p:nvPr/>
          </p:nvSpPr>
          <p:spPr>
            <a:xfrm>
              <a:off x="188772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8"/>
            <p:cNvSpPr/>
            <p:nvPr/>
          </p:nvSpPr>
          <p:spPr>
            <a:xfrm>
              <a:off x="188397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8"/>
            <p:cNvSpPr/>
            <p:nvPr/>
          </p:nvSpPr>
          <p:spPr>
            <a:xfrm>
              <a:off x="12423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8"/>
            <p:cNvSpPr/>
            <p:nvPr/>
          </p:nvSpPr>
          <p:spPr>
            <a:xfrm>
              <a:off x="-5938" y="6413"/>
              <a:ext cx="873093" cy="512330"/>
            </a:xfrm>
            <a:custGeom>
              <a:avLst/>
              <a:gdLst/>
              <a:ahLst/>
              <a:cxnLst/>
              <a:rect l="l" t="t" r="r" b="b"/>
              <a:pathLst>
                <a:path w="27178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23838" y="15947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8"/>
            <p:cNvSpPr/>
            <p:nvPr/>
          </p:nvSpPr>
          <p:spPr>
            <a:xfrm>
              <a:off x="12368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8"/>
            <p:cNvSpPr/>
            <p:nvPr/>
          </p:nvSpPr>
          <p:spPr>
            <a:xfrm>
              <a:off x="-5938" y="6413"/>
              <a:ext cx="873832" cy="512330"/>
            </a:xfrm>
            <a:custGeom>
              <a:avLst/>
              <a:gdLst/>
              <a:ahLst/>
              <a:cxnLst/>
              <a:rect l="l" t="t" r="r" b="b"/>
              <a:pathLst>
                <a:path w="27201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3566" y="15947"/>
                  </a:lnTo>
                  <a:cubicBezTo>
                    <a:pt x="3649" y="8461"/>
                    <a:pt x="8105" y="4813"/>
                    <a:pt x="13607" y="4813"/>
                  </a:cubicBezTo>
                  <a:cubicBezTo>
                    <a:pt x="19097" y="4813"/>
                    <a:pt x="23553" y="8437"/>
                    <a:pt x="23648" y="15947"/>
                  </a:cubicBezTo>
                  <a:lnTo>
                    <a:pt x="23850" y="15947"/>
                  </a:lnTo>
                  <a:lnTo>
                    <a:pt x="27201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8"/>
            <p:cNvSpPr/>
            <p:nvPr/>
          </p:nvSpPr>
          <p:spPr>
            <a:xfrm>
              <a:off x="-41436" y="-15335"/>
              <a:ext cx="944475" cy="63768"/>
            </a:xfrm>
            <a:custGeom>
              <a:avLst/>
              <a:gdLst/>
              <a:ahLst/>
              <a:cxnLst/>
              <a:rect l="l" t="t" r="r" b="b"/>
              <a:pathLst>
                <a:path w="29400" h="1985" extrusionOk="0">
                  <a:moveTo>
                    <a:pt x="262" y="0"/>
                  </a:moveTo>
                  <a:cubicBezTo>
                    <a:pt x="120" y="0"/>
                    <a:pt x="1" y="119"/>
                    <a:pt x="1" y="250"/>
                  </a:cubicBezTo>
                  <a:lnTo>
                    <a:pt x="1" y="1735"/>
                  </a:lnTo>
                  <a:cubicBezTo>
                    <a:pt x="1" y="1866"/>
                    <a:pt x="120" y="1985"/>
                    <a:pt x="262" y="1985"/>
                  </a:cubicBezTo>
                  <a:lnTo>
                    <a:pt x="29150" y="1985"/>
                  </a:lnTo>
                  <a:cubicBezTo>
                    <a:pt x="29280" y="1985"/>
                    <a:pt x="29399" y="1866"/>
                    <a:pt x="29399" y="1735"/>
                  </a:cubicBezTo>
                  <a:lnTo>
                    <a:pt x="29399" y="250"/>
                  </a:lnTo>
                  <a:cubicBezTo>
                    <a:pt x="29387" y="107"/>
                    <a:pt x="29280" y="0"/>
                    <a:pt x="29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8"/>
            <p:cNvSpPr/>
            <p:nvPr/>
          </p:nvSpPr>
          <p:spPr>
            <a:xfrm>
              <a:off x="141420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68" y="0"/>
                    <a:pt x="1" y="868"/>
                    <a:pt x="1" y="1925"/>
                  </a:cubicBezTo>
                  <a:cubicBezTo>
                    <a:pt x="1" y="2995"/>
                    <a:pt x="868" y="3862"/>
                    <a:pt x="1949" y="3862"/>
                  </a:cubicBezTo>
                  <a:cubicBezTo>
                    <a:pt x="3019" y="3862"/>
                    <a:pt x="3898" y="2995"/>
                    <a:pt x="3898" y="1925"/>
                  </a:cubicBezTo>
                  <a:cubicBezTo>
                    <a:pt x="3898" y="868"/>
                    <a:pt x="3019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8"/>
            <p:cNvSpPr/>
            <p:nvPr/>
          </p:nvSpPr>
          <p:spPr>
            <a:xfrm>
              <a:off x="598366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80" y="0"/>
                    <a:pt x="1" y="868"/>
                    <a:pt x="1" y="1925"/>
                  </a:cubicBezTo>
                  <a:cubicBezTo>
                    <a:pt x="1" y="2995"/>
                    <a:pt x="880" y="3862"/>
                    <a:pt x="1949" y="3862"/>
                  </a:cubicBezTo>
                  <a:cubicBezTo>
                    <a:pt x="3031" y="3862"/>
                    <a:pt x="3898" y="2995"/>
                    <a:pt x="3898" y="1925"/>
                  </a:cubicBezTo>
                  <a:cubicBezTo>
                    <a:pt x="3898" y="868"/>
                    <a:pt x="3031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8"/>
            <p:cNvSpPr/>
            <p:nvPr/>
          </p:nvSpPr>
          <p:spPr>
            <a:xfrm>
              <a:off x="612886" y="708794"/>
              <a:ext cx="96600" cy="95476"/>
            </a:xfrm>
            <a:custGeom>
              <a:avLst/>
              <a:gdLst/>
              <a:ahLst/>
              <a:cxnLst/>
              <a:rect l="l" t="t" r="r" b="b"/>
              <a:pathLst>
                <a:path w="3007" h="2972" extrusionOk="0">
                  <a:moveTo>
                    <a:pt x="1497" y="1"/>
                  </a:moveTo>
                  <a:cubicBezTo>
                    <a:pt x="666" y="1"/>
                    <a:pt x="0" y="666"/>
                    <a:pt x="0" y="1486"/>
                  </a:cubicBezTo>
                  <a:cubicBezTo>
                    <a:pt x="0" y="2306"/>
                    <a:pt x="666" y="2972"/>
                    <a:pt x="1497" y="2972"/>
                  </a:cubicBezTo>
                  <a:cubicBezTo>
                    <a:pt x="2329" y="2972"/>
                    <a:pt x="3007" y="2306"/>
                    <a:pt x="3007" y="1486"/>
                  </a:cubicBezTo>
                  <a:cubicBezTo>
                    <a:pt x="3007" y="666"/>
                    <a:pt x="2329" y="1"/>
                    <a:pt x="1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8"/>
            <p:cNvSpPr/>
            <p:nvPr/>
          </p:nvSpPr>
          <p:spPr>
            <a:xfrm>
              <a:off x="155940" y="709951"/>
              <a:ext cx="95443" cy="93548"/>
            </a:xfrm>
            <a:custGeom>
              <a:avLst/>
              <a:gdLst/>
              <a:ahLst/>
              <a:cxnLst/>
              <a:rect l="l" t="t" r="r" b="b"/>
              <a:pathLst>
                <a:path w="2971" h="2912" extrusionOk="0">
                  <a:moveTo>
                    <a:pt x="1486" y="1"/>
                  </a:moveTo>
                  <a:cubicBezTo>
                    <a:pt x="666" y="1"/>
                    <a:pt x="0" y="654"/>
                    <a:pt x="0" y="1450"/>
                  </a:cubicBezTo>
                  <a:cubicBezTo>
                    <a:pt x="0" y="2258"/>
                    <a:pt x="666" y="2912"/>
                    <a:pt x="1486" y="2912"/>
                  </a:cubicBezTo>
                  <a:cubicBezTo>
                    <a:pt x="2317" y="2912"/>
                    <a:pt x="2971" y="2258"/>
                    <a:pt x="2971" y="1450"/>
                  </a:cubicBezTo>
                  <a:cubicBezTo>
                    <a:pt x="2971" y="654"/>
                    <a:pt x="2294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8"/>
            <p:cNvSpPr/>
            <p:nvPr/>
          </p:nvSpPr>
          <p:spPr>
            <a:xfrm>
              <a:off x="116234" y="4452492"/>
              <a:ext cx="628750" cy="316463"/>
            </a:xfrm>
            <a:custGeom>
              <a:avLst/>
              <a:gdLst/>
              <a:ahLst/>
              <a:cxnLst/>
              <a:rect l="l" t="t" r="r" b="b"/>
              <a:pathLst>
                <a:path w="19572" h="9851" extrusionOk="0">
                  <a:moveTo>
                    <a:pt x="2401" y="0"/>
                  </a:moveTo>
                  <a:lnTo>
                    <a:pt x="0" y="9851"/>
                  </a:lnTo>
                  <a:lnTo>
                    <a:pt x="19572" y="9851"/>
                  </a:lnTo>
                  <a:lnTo>
                    <a:pt x="17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8"/>
            <p:cNvSpPr/>
            <p:nvPr/>
          </p:nvSpPr>
          <p:spPr>
            <a:xfrm>
              <a:off x="116234" y="4496375"/>
              <a:ext cx="628750" cy="272581"/>
            </a:xfrm>
            <a:custGeom>
              <a:avLst/>
              <a:gdLst/>
              <a:ahLst/>
              <a:cxnLst/>
              <a:rect l="l" t="t" r="r" b="b"/>
              <a:pathLst>
                <a:path w="19572" h="8485" extrusionOk="0">
                  <a:moveTo>
                    <a:pt x="17516" y="1"/>
                  </a:moveTo>
                  <a:cubicBezTo>
                    <a:pt x="16530" y="3209"/>
                    <a:pt x="13416" y="5562"/>
                    <a:pt x="9685" y="5562"/>
                  </a:cubicBezTo>
                  <a:cubicBezTo>
                    <a:pt x="6108" y="5562"/>
                    <a:pt x="3054" y="3375"/>
                    <a:pt x="1973" y="357"/>
                  </a:cubicBezTo>
                  <a:lnTo>
                    <a:pt x="0" y="8485"/>
                  </a:lnTo>
                  <a:lnTo>
                    <a:pt x="19572" y="8485"/>
                  </a:lnTo>
                  <a:lnTo>
                    <a:pt x="17516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68"/>
          <p:cNvSpPr txBox="1">
            <a:spLocks noGrp="1"/>
          </p:cNvSpPr>
          <p:nvPr>
            <p:ph type="subTitle" idx="1"/>
          </p:nvPr>
        </p:nvSpPr>
        <p:spPr>
          <a:xfrm>
            <a:off x="1695688" y="2788463"/>
            <a:ext cx="57525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68"/>
          <p:cNvSpPr txBox="1">
            <a:spLocks noGrp="1"/>
          </p:cNvSpPr>
          <p:nvPr>
            <p:ph type="title" hasCustomPrompt="1"/>
          </p:nvPr>
        </p:nvSpPr>
        <p:spPr>
          <a:xfrm>
            <a:off x="716800" y="1207029"/>
            <a:ext cx="7710300" cy="15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70"/>
          <p:cNvPicPr preferRelativeResize="0"/>
          <p:nvPr/>
        </p:nvPicPr>
        <p:blipFill rotWithShape="1">
          <a:blip r:embed="rId2">
            <a:alphaModFix amt="37000"/>
          </a:blip>
          <a:srcRect l="970" t="-1512" r="960"/>
          <a:stretch/>
        </p:blipFill>
        <p:spPr>
          <a:xfrm>
            <a:off x="-72512" y="-73375"/>
            <a:ext cx="9289015" cy="47000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0"/>
          <p:cNvSpPr txBox="1">
            <a:spLocks noGrp="1"/>
          </p:cNvSpPr>
          <p:nvPr>
            <p:ph type="title"/>
          </p:nvPr>
        </p:nvSpPr>
        <p:spPr>
          <a:xfrm>
            <a:off x="720200" y="1564300"/>
            <a:ext cx="39819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3" name="Google Shape;213;p70"/>
          <p:cNvSpPr txBox="1">
            <a:spLocks noGrp="1"/>
          </p:cNvSpPr>
          <p:nvPr>
            <p:ph type="subTitle" idx="1"/>
          </p:nvPr>
        </p:nvSpPr>
        <p:spPr>
          <a:xfrm>
            <a:off x="719825" y="2153300"/>
            <a:ext cx="39819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14" name="Google Shape;214;p70"/>
          <p:cNvGrpSpPr/>
          <p:nvPr/>
        </p:nvGrpSpPr>
        <p:grpSpPr>
          <a:xfrm>
            <a:off x="-14600" y="4637628"/>
            <a:ext cx="9166740" cy="505800"/>
            <a:chOff x="-14596" y="4446795"/>
            <a:chExt cx="9166740" cy="696695"/>
          </a:xfrm>
        </p:grpSpPr>
        <p:sp>
          <p:nvSpPr>
            <p:cNvPr id="215" name="Google Shape;215;p70"/>
            <p:cNvSpPr/>
            <p:nvPr/>
          </p:nvSpPr>
          <p:spPr>
            <a:xfrm>
              <a:off x="-14596" y="4446795"/>
              <a:ext cx="9166740" cy="696695"/>
            </a:xfrm>
            <a:custGeom>
              <a:avLst/>
              <a:gdLst/>
              <a:ahLst/>
              <a:cxnLst/>
              <a:rect l="l" t="t" r="r" b="b"/>
              <a:pathLst>
                <a:path w="285346" h="21687" extrusionOk="0">
                  <a:moveTo>
                    <a:pt x="0" y="0"/>
                  </a:moveTo>
                  <a:lnTo>
                    <a:pt x="0" y="21687"/>
                  </a:lnTo>
                  <a:lnTo>
                    <a:pt x="285346" y="21687"/>
                  </a:lnTo>
                  <a:lnTo>
                    <a:pt x="2853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0"/>
            <p:cNvSpPr/>
            <p:nvPr/>
          </p:nvSpPr>
          <p:spPr>
            <a:xfrm>
              <a:off x="1350675" y="4448225"/>
              <a:ext cx="6130325" cy="687800"/>
            </a:xfrm>
            <a:custGeom>
              <a:avLst/>
              <a:gdLst/>
              <a:ahLst/>
              <a:cxnLst/>
              <a:rect l="l" t="t" r="r" b="b"/>
              <a:pathLst>
                <a:path w="245213" h="27512" extrusionOk="0">
                  <a:moveTo>
                    <a:pt x="245213" y="0"/>
                  </a:moveTo>
                  <a:lnTo>
                    <a:pt x="128587" y="0"/>
                  </a:lnTo>
                  <a:lnTo>
                    <a:pt x="0" y="27512"/>
                  </a:lnTo>
                  <a:lnTo>
                    <a:pt x="155800" y="27512"/>
                  </a:lnTo>
                  <a:close/>
                </a:path>
              </a:pathLst>
            </a:custGeom>
            <a:solidFill>
              <a:srgbClr val="F5F5F7">
                <a:alpha val="20000"/>
              </a:srgbClr>
            </a:solidFill>
            <a:ln>
              <a:noFill/>
            </a:ln>
          </p:spPr>
        </p:sp>
      </p:grpSp>
      <p:grpSp>
        <p:nvGrpSpPr>
          <p:cNvPr id="217" name="Google Shape;217;p70"/>
          <p:cNvGrpSpPr/>
          <p:nvPr/>
        </p:nvGrpSpPr>
        <p:grpSpPr>
          <a:xfrm>
            <a:off x="7695009" y="-73385"/>
            <a:ext cx="2051887" cy="4842341"/>
            <a:chOff x="-603366" y="-73385"/>
            <a:chExt cx="2051887" cy="4842341"/>
          </a:xfrm>
        </p:grpSpPr>
        <p:sp>
          <p:nvSpPr>
            <p:cNvPr id="218" name="Google Shape;218;p70"/>
            <p:cNvSpPr/>
            <p:nvPr/>
          </p:nvSpPr>
          <p:spPr>
            <a:xfrm>
              <a:off x="-603366" y="-15335"/>
              <a:ext cx="841418" cy="953213"/>
            </a:xfrm>
            <a:custGeom>
              <a:avLst/>
              <a:gdLst/>
              <a:ahLst/>
              <a:cxnLst/>
              <a:rect l="l" t="t" r="r" b="b"/>
              <a:pathLst>
                <a:path w="26192" h="29672" extrusionOk="0">
                  <a:moveTo>
                    <a:pt x="1" y="0"/>
                  </a:moveTo>
                  <a:cubicBezTo>
                    <a:pt x="1" y="7415"/>
                    <a:pt x="5907" y="13618"/>
                    <a:pt x="14308" y="19963"/>
                  </a:cubicBezTo>
                  <a:cubicBezTo>
                    <a:pt x="18360" y="23017"/>
                    <a:pt x="23315" y="26582"/>
                    <a:pt x="26191" y="29672"/>
                  </a:cubicBezTo>
                  <a:lnTo>
                    <a:pt x="261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0"/>
            <p:cNvSpPr/>
            <p:nvPr/>
          </p:nvSpPr>
          <p:spPr>
            <a:xfrm>
              <a:off x="-602981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" y="1"/>
                  </a:moveTo>
                  <a:cubicBezTo>
                    <a:pt x="2663" y="14534"/>
                    <a:pt x="19727" y="19596"/>
                    <a:pt x="28199" y="27759"/>
                  </a:cubicBezTo>
                  <a:lnTo>
                    <a:pt x="28199" y="1189"/>
                  </a:lnTo>
                  <a:cubicBezTo>
                    <a:pt x="28199" y="536"/>
                    <a:pt x="27439" y="1"/>
                    <a:pt x="26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0"/>
            <p:cNvSpPr/>
            <p:nvPr/>
          </p:nvSpPr>
          <p:spPr>
            <a:xfrm>
              <a:off x="-602595" y="-73000"/>
              <a:ext cx="905925" cy="891405"/>
            </a:xfrm>
            <a:custGeom>
              <a:avLst/>
              <a:gdLst/>
              <a:ahLst/>
              <a:cxnLst/>
              <a:rect l="l" t="t" r="r" b="b"/>
              <a:pathLst>
                <a:path w="28200" h="27748" extrusionOk="0">
                  <a:moveTo>
                    <a:pt x="1" y="1"/>
                  </a:moveTo>
                  <a:cubicBezTo>
                    <a:pt x="2663" y="14522"/>
                    <a:pt x="19727" y="19584"/>
                    <a:pt x="28199" y="27747"/>
                  </a:cubicBezTo>
                  <a:lnTo>
                    <a:pt x="28199" y="17029"/>
                  </a:lnTo>
                  <a:cubicBezTo>
                    <a:pt x="26822" y="17390"/>
                    <a:pt x="25355" y="17565"/>
                    <a:pt x="23842" y="17565"/>
                  </a:cubicBezTo>
                  <a:cubicBezTo>
                    <a:pt x="17739" y="17565"/>
                    <a:pt x="10884" y="14720"/>
                    <a:pt x="6180" y="9769"/>
                  </a:cubicBezTo>
                  <a:cubicBezTo>
                    <a:pt x="3209" y="6631"/>
                    <a:pt x="1605" y="3185"/>
                    <a:pt x="1344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70"/>
            <p:cNvSpPr/>
            <p:nvPr/>
          </p:nvSpPr>
          <p:spPr>
            <a:xfrm>
              <a:off x="-524724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" y="1"/>
                  </a:moveTo>
                  <a:cubicBezTo>
                    <a:pt x="120" y="1759"/>
                    <a:pt x="690" y="3589"/>
                    <a:pt x="1724" y="5384"/>
                  </a:cubicBezTo>
                  <a:cubicBezTo>
                    <a:pt x="4683" y="10493"/>
                    <a:pt x="10731" y="13975"/>
                    <a:pt x="16922" y="14641"/>
                  </a:cubicBezTo>
                  <a:cubicBezTo>
                    <a:pt x="11587" y="13452"/>
                    <a:pt x="6655" y="10244"/>
                    <a:pt x="4077" y="5776"/>
                  </a:cubicBezTo>
                  <a:cubicBezTo>
                    <a:pt x="2960" y="3839"/>
                    <a:pt x="2389" y="1878"/>
                    <a:pt x="2330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0"/>
            <p:cNvSpPr/>
            <p:nvPr/>
          </p:nvSpPr>
          <p:spPr>
            <a:xfrm>
              <a:off x="-149087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4070" y="0"/>
                  </a:moveTo>
                  <a:cubicBezTo>
                    <a:pt x="11836" y="3411"/>
                    <a:pt x="7844" y="5680"/>
                    <a:pt x="3292" y="5680"/>
                  </a:cubicBezTo>
                  <a:cubicBezTo>
                    <a:pt x="2152" y="5680"/>
                    <a:pt x="1058" y="5526"/>
                    <a:pt x="1" y="5264"/>
                  </a:cubicBezTo>
                  <a:lnTo>
                    <a:pt x="1" y="5264"/>
                  </a:lnTo>
                  <a:cubicBezTo>
                    <a:pt x="1771" y="6144"/>
                    <a:pt x="3768" y="6643"/>
                    <a:pt x="5907" y="6643"/>
                  </a:cubicBezTo>
                  <a:cubicBezTo>
                    <a:pt x="9020" y="6643"/>
                    <a:pt x="11872" y="5573"/>
                    <a:pt x="14070" y="3827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0"/>
            <p:cNvSpPr/>
            <p:nvPr/>
          </p:nvSpPr>
          <p:spPr>
            <a:xfrm>
              <a:off x="28821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0" y="0"/>
                  </a:moveTo>
                  <a:lnTo>
                    <a:pt x="0" y="0"/>
                  </a:lnTo>
                  <a:cubicBezTo>
                    <a:pt x="1402" y="488"/>
                    <a:pt x="4611" y="1913"/>
                    <a:pt x="8532" y="5752"/>
                  </a:cubicBezTo>
                  <a:lnTo>
                    <a:pt x="8532" y="1201"/>
                  </a:lnTo>
                  <a:cubicBezTo>
                    <a:pt x="8506" y="1201"/>
                    <a:pt x="8479" y="1201"/>
                    <a:pt x="8453" y="1201"/>
                  </a:cubicBezTo>
                  <a:cubicBezTo>
                    <a:pt x="4858" y="1201"/>
                    <a:pt x="1475" y="401"/>
                    <a:pt x="0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0"/>
            <p:cNvSpPr/>
            <p:nvPr/>
          </p:nvSpPr>
          <p:spPr>
            <a:xfrm>
              <a:off x="-406376" y="-73000"/>
              <a:ext cx="709320" cy="334453"/>
            </a:xfrm>
            <a:custGeom>
              <a:avLst/>
              <a:gdLst/>
              <a:ahLst/>
              <a:cxnLst/>
              <a:rect l="l" t="t" r="r" b="b"/>
              <a:pathLst>
                <a:path w="22080" h="10411" extrusionOk="0">
                  <a:moveTo>
                    <a:pt x="1" y="1"/>
                  </a:moveTo>
                  <a:cubicBezTo>
                    <a:pt x="286" y="5788"/>
                    <a:pt x="5395" y="10410"/>
                    <a:pt x="11634" y="10410"/>
                  </a:cubicBezTo>
                  <a:cubicBezTo>
                    <a:pt x="16209" y="10410"/>
                    <a:pt x="20154" y="7939"/>
                    <a:pt x="22079" y="4350"/>
                  </a:cubicBezTo>
                  <a:lnTo>
                    <a:pt x="22079" y="1177"/>
                  </a:lnTo>
                  <a:cubicBezTo>
                    <a:pt x="22079" y="797"/>
                    <a:pt x="21806" y="452"/>
                    <a:pt x="21402" y="227"/>
                  </a:cubicBezTo>
                  <a:cubicBezTo>
                    <a:pt x="20867" y="5859"/>
                    <a:pt x="16637" y="10256"/>
                    <a:pt x="11515" y="10256"/>
                  </a:cubicBezTo>
                  <a:cubicBezTo>
                    <a:pt x="6299" y="10256"/>
                    <a:pt x="2033" y="5740"/>
                    <a:pt x="1593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0"/>
            <p:cNvSpPr/>
            <p:nvPr/>
          </p:nvSpPr>
          <p:spPr>
            <a:xfrm>
              <a:off x="606782" y="-15335"/>
              <a:ext cx="841739" cy="953213"/>
            </a:xfrm>
            <a:custGeom>
              <a:avLst/>
              <a:gdLst/>
              <a:ahLst/>
              <a:cxnLst/>
              <a:rect l="l" t="t" r="r" b="b"/>
              <a:pathLst>
                <a:path w="26202" h="29672" extrusionOk="0">
                  <a:moveTo>
                    <a:pt x="0" y="0"/>
                  </a:moveTo>
                  <a:lnTo>
                    <a:pt x="0" y="29672"/>
                  </a:lnTo>
                  <a:cubicBezTo>
                    <a:pt x="2864" y="26582"/>
                    <a:pt x="7831" y="23017"/>
                    <a:pt x="11883" y="19963"/>
                  </a:cubicBezTo>
                  <a:cubicBezTo>
                    <a:pt x="20272" y="13618"/>
                    <a:pt x="26202" y="7415"/>
                    <a:pt x="26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0"/>
            <p:cNvSpPr/>
            <p:nvPr/>
          </p:nvSpPr>
          <p:spPr>
            <a:xfrm>
              <a:off x="542243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688" y="1"/>
                  </a:moveTo>
                  <a:cubicBezTo>
                    <a:pt x="761" y="1"/>
                    <a:pt x="1" y="536"/>
                    <a:pt x="1" y="1189"/>
                  </a:cubicBezTo>
                  <a:lnTo>
                    <a:pt x="1" y="27759"/>
                  </a:lnTo>
                  <a:cubicBezTo>
                    <a:pt x="8473" y="19596"/>
                    <a:pt x="25537" y="14534"/>
                    <a:pt x="28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0"/>
            <p:cNvSpPr/>
            <p:nvPr/>
          </p:nvSpPr>
          <p:spPr>
            <a:xfrm>
              <a:off x="541858" y="-73000"/>
              <a:ext cx="905540" cy="891405"/>
            </a:xfrm>
            <a:custGeom>
              <a:avLst/>
              <a:gdLst/>
              <a:ahLst/>
              <a:cxnLst/>
              <a:rect l="l" t="t" r="r" b="b"/>
              <a:pathLst>
                <a:path w="28188" h="27748" extrusionOk="0">
                  <a:moveTo>
                    <a:pt x="26856" y="1"/>
                  </a:moveTo>
                  <a:cubicBezTo>
                    <a:pt x="26583" y="3185"/>
                    <a:pt x="24979" y="6631"/>
                    <a:pt x="22008" y="9769"/>
                  </a:cubicBezTo>
                  <a:cubicBezTo>
                    <a:pt x="17314" y="14720"/>
                    <a:pt x="10453" y="17565"/>
                    <a:pt x="4354" y="17565"/>
                  </a:cubicBezTo>
                  <a:cubicBezTo>
                    <a:pt x="2841" y="17565"/>
                    <a:pt x="1375" y="17390"/>
                    <a:pt x="1" y="17029"/>
                  </a:cubicBezTo>
                  <a:lnTo>
                    <a:pt x="1" y="27747"/>
                  </a:lnTo>
                  <a:cubicBezTo>
                    <a:pt x="8462" y="19584"/>
                    <a:pt x="25537" y="14522"/>
                    <a:pt x="28187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0"/>
            <p:cNvSpPr/>
            <p:nvPr/>
          </p:nvSpPr>
          <p:spPr>
            <a:xfrm>
              <a:off x="826260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4581" y="1"/>
                  </a:moveTo>
                  <a:cubicBezTo>
                    <a:pt x="14522" y="1878"/>
                    <a:pt x="13963" y="3839"/>
                    <a:pt x="12846" y="5776"/>
                  </a:cubicBezTo>
                  <a:cubicBezTo>
                    <a:pt x="10268" y="10244"/>
                    <a:pt x="5336" y="13452"/>
                    <a:pt x="1" y="14641"/>
                  </a:cubicBezTo>
                  <a:cubicBezTo>
                    <a:pt x="6192" y="13975"/>
                    <a:pt x="12240" y="10493"/>
                    <a:pt x="15199" y="5384"/>
                  </a:cubicBezTo>
                  <a:cubicBezTo>
                    <a:pt x="16233" y="3589"/>
                    <a:pt x="16803" y="1759"/>
                    <a:pt x="16922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0"/>
            <p:cNvSpPr/>
            <p:nvPr/>
          </p:nvSpPr>
          <p:spPr>
            <a:xfrm>
              <a:off x="542243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" y="0"/>
                  </a:moveTo>
                  <a:lnTo>
                    <a:pt x="1" y="3827"/>
                  </a:lnTo>
                  <a:cubicBezTo>
                    <a:pt x="2199" y="5573"/>
                    <a:pt x="5051" y="6643"/>
                    <a:pt x="8153" y="6643"/>
                  </a:cubicBezTo>
                  <a:cubicBezTo>
                    <a:pt x="10291" y="6643"/>
                    <a:pt x="12300" y="6144"/>
                    <a:pt x="14070" y="5264"/>
                  </a:cubicBezTo>
                  <a:lnTo>
                    <a:pt x="14070" y="5264"/>
                  </a:lnTo>
                  <a:cubicBezTo>
                    <a:pt x="13013" y="5526"/>
                    <a:pt x="11919" y="5680"/>
                    <a:pt x="10767" y="5680"/>
                  </a:cubicBezTo>
                  <a:cubicBezTo>
                    <a:pt x="6227" y="5680"/>
                    <a:pt x="2235" y="3411"/>
                    <a:pt x="1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0"/>
            <p:cNvSpPr/>
            <p:nvPr/>
          </p:nvSpPr>
          <p:spPr>
            <a:xfrm>
              <a:off x="542243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8533" y="0"/>
                  </a:moveTo>
                  <a:lnTo>
                    <a:pt x="8533" y="0"/>
                  </a:lnTo>
                  <a:cubicBezTo>
                    <a:pt x="7058" y="401"/>
                    <a:pt x="3675" y="1201"/>
                    <a:pt x="80" y="1201"/>
                  </a:cubicBezTo>
                  <a:cubicBezTo>
                    <a:pt x="54" y="1201"/>
                    <a:pt x="27" y="1201"/>
                    <a:pt x="1" y="1201"/>
                  </a:cubicBezTo>
                  <a:lnTo>
                    <a:pt x="1" y="5752"/>
                  </a:lnTo>
                  <a:cubicBezTo>
                    <a:pt x="3922" y="1913"/>
                    <a:pt x="7131" y="488"/>
                    <a:pt x="8533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0"/>
            <p:cNvSpPr/>
            <p:nvPr/>
          </p:nvSpPr>
          <p:spPr>
            <a:xfrm>
              <a:off x="541858" y="-73000"/>
              <a:ext cx="708935" cy="334453"/>
            </a:xfrm>
            <a:custGeom>
              <a:avLst/>
              <a:gdLst/>
              <a:ahLst/>
              <a:cxnLst/>
              <a:rect l="l" t="t" r="r" b="b"/>
              <a:pathLst>
                <a:path w="22068" h="10411" extrusionOk="0">
                  <a:moveTo>
                    <a:pt x="20487" y="1"/>
                  </a:moveTo>
                  <a:cubicBezTo>
                    <a:pt x="20036" y="5740"/>
                    <a:pt x="15770" y="10256"/>
                    <a:pt x="10565" y="10256"/>
                  </a:cubicBezTo>
                  <a:cubicBezTo>
                    <a:pt x="5431" y="10256"/>
                    <a:pt x="1201" y="5859"/>
                    <a:pt x="666" y="227"/>
                  </a:cubicBezTo>
                  <a:cubicBezTo>
                    <a:pt x="262" y="452"/>
                    <a:pt x="1" y="797"/>
                    <a:pt x="1" y="1177"/>
                  </a:cubicBezTo>
                  <a:lnTo>
                    <a:pt x="1" y="4350"/>
                  </a:lnTo>
                  <a:cubicBezTo>
                    <a:pt x="1914" y="7939"/>
                    <a:pt x="5871" y="10410"/>
                    <a:pt x="10446" y="10410"/>
                  </a:cubicBezTo>
                  <a:cubicBezTo>
                    <a:pt x="16697" y="10410"/>
                    <a:pt x="21806" y="5788"/>
                    <a:pt x="22068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0"/>
            <p:cNvSpPr/>
            <p:nvPr/>
          </p:nvSpPr>
          <p:spPr>
            <a:xfrm>
              <a:off x="228832" y="43454"/>
              <a:ext cx="403554" cy="4505692"/>
            </a:xfrm>
            <a:custGeom>
              <a:avLst/>
              <a:gdLst/>
              <a:ahLst/>
              <a:cxnLst/>
              <a:rect l="l" t="t" r="r" b="b"/>
              <a:pathLst>
                <a:path w="12562" h="140255" extrusionOk="0">
                  <a:moveTo>
                    <a:pt x="1" y="0"/>
                  </a:moveTo>
                  <a:lnTo>
                    <a:pt x="2722" y="140254"/>
                  </a:lnTo>
                  <a:lnTo>
                    <a:pt x="9852" y="140254"/>
                  </a:lnTo>
                  <a:lnTo>
                    <a:pt x="12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0"/>
            <p:cNvSpPr/>
            <p:nvPr/>
          </p:nvSpPr>
          <p:spPr>
            <a:xfrm>
              <a:off x="266643" y="1518087"/>
              <a:ext cx="337088" cy="2164486"/>
            </a:xfrm>
            <a:custGeom>
              <a:avLst/>
              <a:gdLst/>
              <a:ahLst/>
              <a:cxnLst/>
              <a:rect l="l" t="t" r="r" b="b"/>
              <a:pathLst>
                <a:path w="10493" h="67377" extrusionOk="0">
                  <a:moveTo>
                    <a:pt x="10493" y="1"/>
                  </a:moveTo>
                  <a:lnTo>
                    <a:pt x="0" y="14403"/>
                  </a:lnTo>
                  <a:lnTo>
                    <a:pt x="1022" y="67377"/>
                  </a:lnTo>
                  <a:lnTo>
                    <a:pt x="9412" y="55874"/>
                  </a:lnTo>
                  <a:lnTo>
                    <a:pt x="10493" y="1"/>
                  </a:lnTo>
                  <a:close/>
                </a:path>
              </a:pathLst>
            </a:custGeom>
            <a:solidFill>
              <a:srgbClr val="F5F5F7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0"/>
            <p:cNvSpPr/>
            <p:nvPr/>
          </p:nvSpPr>
          <p:spPr>
            <a:xfrm>
              <a:off x="228832" y="43068"/>
              <a:ext cx="403169" cy="1418929"/>
            </a:xfrm>
            <a:custGeom>
              <a:avLst/>
              <a:gdLst/>
              <a:ahLst/>
              <a:cxnLst/>
              <a:rect l="l" t="t" r="r" b="b"/>
              <a:pathLst>
                <a:path w="12550" h="44169" extrusionOk="0">
                  <a:moveTo>
                    <a:pt x="1" y="0"/>
                  </a:moveTo>
                  <a:lnTo>
                    <a:pt x="845" y="44169"/>
                  </a:lnTo>
                  <a:cubicBezTo>
                    <a:pt x="1451" y="33593"/>
                    <a:pt x="4291" y="28745"/>
                    <a:pt x="6477" y="28745"/>
                  </a:cubicBezTo>
                  <a:cubicBezTo>
                    <a:pt x="8485" y="28745"/>
                    <a:pt x="10933" y="33700"/>
                    <a:pt x="11729" y="42291"/>
                  </a:cubicBezTo>
                  <a:lnTo>
                    <a:pt x="12549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0"/>
            <p:cNvSpPr/>
            <p:nvPr/>
          </p:nvSpPr>
          <p:spPr>
            <a:xfrm>
              <a:off x="303297" y="3896333"/>
              <a:ext cx="253884" cy="652427"/>
            </a:xfrm>
            <a:custGeom>
              <a:avLst/>
              <a:gdLst/>
              <a:ahLst/>
              <a:cxnLst/>
              <a:rect l="l" t="t" r="r" b="b"/>
              <a:pathLst>
                <a:path w="7903" h="20309" extrusionOk="0">
                  <a:moveTo>
                    <a:pt x="0" y="0"/>
                  </a:moveTo>
                  <a:lnTo>
                    <a:pt x="380" y="20308"/>
                  </a:lnTo>
                  <a:lnTo>
                    <a:pt x="7534" y="20308"/>
                  </a:lnTo>
                  <a:lnTo>
                    <a:pt x="7902" y="1367"/>
                  </a:lnTo>
                  <a:lnTo>
                    <a:pt x="7902" y="1367"/>
                  </a:lnTo>
                  <a:cubicBezTo>
                    <a:pt x="6785" y="4789"/>
                    <a:pt x="5514" y="6702"/>
                    <a:pt x="4159" y="6702"/>
                  </a:cubicBezTo>
                  <a:cubicBezTo>
                    <a:pt x="2638" y="6702"/>
                    <a:pt x="1212" y="4266"/>
                    <a:pt x="0" y="0"/>
                  </a:cubicBezTo>
                  <a:close/>
                </a:path>
              </a:pathLst>
            </a:custGeom>
            <a:solidFill>
              <a:srgbClr val="F1D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0"/>
            <p:cNvSpPr/>
            <p:nvPr/>
          </p:nvSpPr>
          <p:spPr>
            <a:xfrm>
              <a:off x="94838" y="113293"/>
              <a:ext cx="671894" cy="648989"/>
            </a:xfrm>
            <a:custGeom>
              <a:avLst/>
              <a:gdLst/>
              <a:ahLst/>
              <a:cxnLst/>
              <a:rect l="l" t="t" r="r" b="b"/>
              <a:pathLst>
                <a:path w="20915" h="20202" extrusionOk="0">
                  <a:moveTo>
                    <a:pt x="1" y="1"/>
                  </a:moveTo>
                  <a:lnTo>
                    <a:pt x="2912" y="20202"/>
                  </a:lnTo>
                  <a:lnTo>
                    <a:pt x="18004" y="20202"/>
                  </a:lnTo>
                  <a:lnTo>
                    <a:pt x="20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0"/>
            <p:cNvSpPr/>
            <p:nvPr/>
          </p:nvSpPr>
          <p:spPr>
            <a:xfrm>
              <a:off x="94838" y="113293"/>
              <a:ext cx="671894" cy="561963"/>
            </a:xfrm>
            <a:custGeom>
              <a:avLst/>
              <a:gdLst/>
              <a:ahLst/>
              <a:cxnLst/>
              <a:rect l="l" t="t" r="r" b="b"/>
              <a:pathLst>
                <a:path w="20915" h="17493" extrusionOk="0">
                  <a:moveTo>
                    <a:pt x="1" y="1"/>
                  </a:moveTo>
                  <a:lnTo>
                    <a:pt x="2520" y="17492"/>
                  </a:lnTo>
                  <a:cubicBezTo>
                    <a:pt x="3637" y="15448"/>
                    <a:pt x="7048" y="13951"/>
                    <a:pt x="11088" y="13951"/>
                  </a:cubicBezTo>
                  <a:cubicBezTo>
                    <a:pt x="14213" y="13951"/>
                    <a:pt x="16970" y="14842"/>
                    <a:pt x="18574" y="16197"/>
                  </a:cubicBezTo>
                  <a:lnTo>
                    <a:pt x="2091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0"/>
            <p:cNvSpPr/>
            <p:nvPr/>
          </p:nvSpPr>
          <p:spPr>
            <a:xfrm>
              <a:off x="188772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0"/>
            <p:cNvSpPr/>
            <p:nvPr/>
          </p:nvSpPr>
          <p:spPr>
            <a:xfrm>
              <a:off x="188397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0"/>
            <p:cNvSpPr/>
            <p:nvPr/>
          </p:nvSpPr>
          <p:spPr>
            <a:xfrm>
              <a:off x="12423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0"/>
            <p:cNvSpPr/>
            <p:nvPr/>
          </p:nvSpPr>
          <p:spPr>
            <a:xfrm>
              <a:off x="-5938" y="6413"/>
              <a:ext cx="873093" cy="512330"/>
            </a:xfrm>
            <a:custGeom>
              <a:avLst/>
              <a:gdLst/>
              <a:ahLst/>
              <a:cxnLst/>
              <a:rect l="l" t="t" r="r" b="b"/>
              <a:pathLst>
                <a:path w="27178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23838" y="15947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0"/>
            <p:cNvSpPr/>
            <p:nvPr/>
          </p:nvSpPr>
          <p:spPr>
            <a:xfrm>
              <a:off x="12368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0"/>
            <p:cNvSpPr/>
            <p:nvPr/>
          </p:nvSpPr>
          <p:spPr>
            <a:xfrm>
              <a:off x="-5938" y="6413"/>
              <a:ext cx="873832" cy="512330"/>
            </a:xfrm>
            <a:custGeom>
              <a:avLst/>
              <a:gdLst/>
              <a:ahLst/>
              <a:cxnLst/>
              <a:rect l="l" t="t" r="r" b="b"/>
              <a:pathLst>
                <a:path w="27201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3566" y="15947"/>
                  </a:lnTo>
                  <a:cubicBezTo>
                    <a:pt x="3649" y="8461"/>
                    <a:pt x="8105" y="4813"/>
                    <a:pt x="13607" y="4813"/>
                  </a:cubicBezTo>
                  <a:cubicBezTo>
                    <a:pt x="19097" y="4813"/>
                    <a:pt x="23553" y="8437"/>
                    <a:pt x="23648" y="15947"/>
                  </a:cubicBezTo>
                  <a:lnTo>
                    <a:pt x="23850" y="15947"/>
                  </a:lnTo>
                  <a:lnTo>
                    <a:pt x="27201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0"/>
            <p:cNvSpPr/>
            <p:nvPr/>
          </p:nvSpPr>
          <p:spPr>
            <a:xfrm>
              <a:off x="-41436" y="-15335"/>
              <a:ext cx="944475" cy="63768"/>
            </a:xfrm>
            <a:custGeom>
              <a:avLst/>
              <a:gdLst/>
              <a:ahLst/>
              <a:cxnLst/>
              <a:rect l="l" t="t" r="r" b="b"/>
              <a:pathLst>
                <a:path w="29400" h="1985" extrusionOk="0">
                  <a:moveTo>
                    <a:pt x="262" y="0"/>
                  </a:moveTo>
                  <a:cubicBezTo>
                    <a:pt x="120" y="0"/>
                    <a:pt x="1" y="119"/>
                    <a:pt x="1" y="250"/>
                  </a:cubicBezTo>
                  <a:lnTo>
                    <a:pt x="1" y="1735"/>
                  </a:lnTo>
                  <a:cubicBezTo>
                    <a:pt x="1" y="1866"/>
                    <a:pt x="120" y="1985"/>
                    <a:pt x="262" y="1985"/>
                  </a:cubicBezTo>
                  <a:lnTo>
                    <a:pt x="29150" y="1985"/>
                  </a:lnTo>
                  <a:cubicBezTo>
                    <a:pt x="29280" y="1985"/>
                    <a:pt x="29399" y="1866"/>
                    <a:pt x="29399" y="1735"/>
                  </a:cubicBezTo>
                  <a:lnTo>
                    <a:pt x="29399" y="250"/>
                  </a:lnTo>
                  <a:cubicBezTo>
                    <a:pt x="29387" y="107"/>
                    <a:pt x="29280" y="0"/>
                    <a:pt x="29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0"/>
            <p:cNvSpPr/>
            <p:nvPr/>
          </p:nvSpPr>
          <p:spPr>
            <a:xfrm>
              <a:off x="141420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68" y="0"/>
                    <a:pt x="1" y="868"/>
                    <a:pt x="1" y="1925"/>
                  </a:cubicBezTo>
                  <a:cubicBezTo>
                    <a:pt x="1" y="2995"/>
                    <a:pt x="868" y="3862"/>
                    <a:pt x="1949" y="3862"/>
                  </a:cubicBezTo>
                  <a:cubicBezTo>
                    <a:pt x="3019" y="3862"/>
                    <a:pt x="3898" y="2995"/>
                    <a:pt x="3898" y="1925"/>
                  </a:cubicBezTo>
                  <a:cubicBezTo>
                    <a:pt x="3898" y="868"/>
                    <a:pt x="3019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0"/>
            <p:cNvSpPr/>
            <p:nvPr/>
          </p:nvSpPr>
          <p:spPr>
            <a:xfrm>
              <a:off x="598366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80" y="0"/>
                    <a:pt x="1" y="868"/>
                    <a:pt x="1" y="1925"/>
                  </a:cubicBezTo>
                  <a:cubicBezTo>
                    <a:pt x="1" y="2995"/>
                    <a:pt x="880" y="3862"/>
                    <a:pt x="1949" y="3862"/>
                  </a:cubicBezTo>
                  <a:cubicBezTo>
                    <a:pt x="3031" y="3862"/>
                    <a:pt x="3898" y="2995"/>
                    <a:pt x="3898" y="1925"/>
                  </a:cubicBezTo>
                  <a:cubicBezTo>
                    <a:pt x="3898" y="868"/>
                    <a:pt x="3031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70"/>
            <p:cNvSpPr/>
            <p:nvPr/>
          </p:nvSpPr>
          <p:spPr>
            <a:xfrm>
              <a:off x="612886" y="708794"/>
              <a:ext cx="96600" cy="95476"/>
            </a:xfrm>
            <a:custGeom>
              <a:avLst/>
              <a:gdLst/>
              <a:ahLst/>
              <a:cxnLst/>
              <a:rect l="l" t="t" r="r" b="b"/>
              <a:pathLst>
                <a:path w="3007" h="2972" extrusionOk="0">
                  <a:moveTo>
                    <a:pt x="1497" y="1"/>
                  </a:moveTo>
                  <a:cubicBezTo>
                    <a:pt x="666" y="1"/>
                    <a:pt x="0" y="666"/>
                    <a:pt x="0" y="1486"/>
                  </a:cubicBezTo>
                  <a:cubicBezTo>
                    <a:pt x="0" y="2306"/>
                    <a:pt x="666" y="2972"/>
                    <a:pt x="1497" y="2972"/>
                  </a:cubicBezTo>
                  <a:cubicBezTo>
                    <a:pt x="2329" y="2972"/>
                    <a:pt x="3007" y="2306"/>
                    <a:pt x="3007" y="1486"/>
                  </a:cubicBezTo>
                  <a:cubicBezTo>
                    <a:pt x="3007" y="666"/>
                    <a:pt x="2329" y="1"/>
                    <a:pt x="1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0"/>
            <p:cNvSpPr/>
            <p:nvPr/>
          </p:nvSpPr>
          <p:spPr>
            <a:xfrm>
              <a:off x="155940" y="709951"/>
              <a:ext cx="95443" cy="93548"/>
            </a:xfrm>
            <a:custGeom>
              <a:avLst/>
              <a:gdLst/>
              <a:ahLst/>
              <a:cxnLst/>
              <a:rect l="l" t="t" r="r" b="b"/>
              <a:pathLst>
                <a:path w="2971" h="2912" extrusionOk="0">
                  <a:moveTo>
                    <a:pt x="1486" y="1"/>
                  </a:moveTo>
                  <a:cubicBezTo>
                    <a:pt x="666" y="1"/>
                    <a:pt x="0" y="654"/>
                    <a:pt x="0" y="1450"/>
                  </a:cubicBezTo>
                  <a:cubicBezTo>
                    <a:pt x="0" y="2258"/>
                    <a:pt x="666" y="2912"/>
                    <a:pt x="1486" y="2912"/>
                  </a:cubicBezTo>
                  <a:cubicBezTo>
                    <a:pt x="2317" y="2912"/>
                    <a:pt x="2971" y="2258"/>
                    <a:pt x="2971" y="1450"/>
                  </a:cubicBezTo>
                  <a:cubicBezTo>
                    <a:pt x="2971" y="654"/>
                    <a:pt x="2294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0"/>
            <p:cNvSpPr/>
            <p:nvPr/>
          </p:nvSpPr>
          <p:spPr>
            <a:xfrm>
              <a:off x="116234" y="4452492"/>
              <a:ext cx="628750" cy="316463"/>
            </a:xfrm>
            <a:custGeom>
              <a:avLst/>
              <a:gdLst/>
              <a:ahLst/>
              <a:cxnLst/>
              <a:rect l="l" t="t" r="r" b="b"/>
              <a:pathLst>
                <a:path w="19572" h="9851" extrusionOk="0">
                  <a:moveTo>
                    <a:pt x="2401" y="0"/>
                  </a:moveTo>
                  <a:lnTo>
                    <a:pt x="0" y="9851"/>
                  </a:lnTo>
                  <a:lnTo>
                    <a:pt x="19572" y="9851"/>
                  </a:lnTo>
                  <a:lnTo>
                    <a:pt x="17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70"/>
            <p:cNvSpPr/>
            <p:nvPr/>
          </p:nvSpPr>
          <p:spPr>
            <a:xfrm>
              <a:off x="116234" y="4496375"/>
              <a:ext cx="628750" cy="272581"/>
            </a:xfrm>
            <a:custGeom>
              <a:avLst/>
              <a:gdLst/>
              <a:ahLst/>
              <a:cxnLst/>
              <a:rect l="l" t="t" r="r" b="b"/>
              <a:pathLst>
                <a:path w="19572" h="8485" extrusionOk="0">
                  <a:moveTo>
                    <a:pt x="17516" y="1"/>
                  </a:moveTo>
                  <a:cubicBezTo>
                    <a:pt x="16530" y="3209"/>
                    <a:pt x="13416" y="5562"/>
                    <a:pt x="9685" y="5562"/>
                  </a:cubicBezTo>
                  <a:cubicBezTo>
                    <a:pt x="6108" y="5562"/>
                    <a:pt x="3054" y="3375"/>
                    <a:pt x="1973" y="357"/>
                  </a:cubicBezTo>
                  <a:lnTo>
                    <a:pt x="0" y="8485"/>
                  </a:lnTo>
                  <a:lnTo>
                    <a:pt x="19572" y="8485"/>
                  </a:lnTo>
                  <a:lnTo>
                    <a:pt x="17516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71"/>
          <p:cNvPicPr preferRelativeResize="0"/>
          <p:nvPr/>
        </p:nvPicPr>
        <p:blipFill rotWithShape="1">
          <a:blip r:embed="rId2">
            <a:alphaModFix amt="9000"/>
          </a:blip>
          <a:srcRect l="748" r="738"/>
          <a:stretch/>
        </p:blipFill>
        <p:spPr>
          <a:xfrm>
            <a:off x="-72512" y="-73375"/>
            <a:ext cx="9289014" cy="4700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71"/>
          <p:cNvGrpSpPr/>
          <p:nvPr/>
        </p:nvGrpSpPr>
        <p:grpSpPr>
          <a:xfrm>
            <a:off x="-14600" y="4637628"/>
            <a:ext cx="9166740" cy="505800"/>
            <a:chOff x="-14596" y="4446795"/>
            <a:chExt cx="9166740" cy="696695"/>
          </a:xfrm>
        </p:grpSpPr>
        <p:sp>
          <p:nvSpPr>
            <p:cNvPr id="254" name="Google Shape;254;p71"/>
            <p:cNvSpPr/>
            <p:nvPr/>
          </p:nvSpPr>
          <p:spPr>
            <a:xfrm>
              <a:off x="-14596" y="4446795"/>
              <a:ext cx="9166740" cy="696695"/>
            </a:xfrm>
            <a:custGeom>
              <a:avLst/>
              <a:gdLst/>
              <a:ahLst/>
              <a:cxnLst/>
              <a:rect l="l" t="t" r="r" b="b"/>
              <a:pathLst>
                <a:path w="285346" h="21687" extrusionOk="0">
                  <a:moveTo>
                    <a:pt x="0" y="0"/>
                  </a:moveTo>
                  <a:lnTo>
                    <a:pt x="0" y="21687"/>
                  </a:lnTo>
                  <a:lnTo>
                    <a:pt x="285346" y="21687"/>
                  </a:lnTo>
                  <a:lnTo>
                    <a:pt x="2853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1"/>
            <p:cNvSpPr/>
            <p:nvPr/>
          </p:nvSpPr>
          <p:spPr>
            <a:xfrm>
              <a:off x="1350675" y="4448225"/>
              <a:ext cx="6130325" cy="687800"/>
            </a:xfrm>
            <a:custGeom>
              <a:avLst/>
              <a:gdLst/>
              <a:ahLst/>
              <a:cxnLst/>
              <a:rect l="l" t="t" r="r" b="b"/>
              <a:pathLst>
                <a:path w="245213" h="27512" extrusionOk="0">
                  <a:moveTo>
                    <a:pt x="245213" y="0"/>
                  </a:moveTo>
                  <a:lnTo>
                    <a:pt x="128587" y="0"/>
                  </a:lnTo>
                  <a:lnTo>
                    <a:pt x="0" y="27512"/>
                  </a:lnTo>
                  <a:lnTo>
                    <a:pt x="155800" y="27512"/>
                  </a:lnTo>
                  <a:close/>
                </a:path>
              </a:pathLst>
            </a:custGeom>
            <a:solidFill>
              <a:srgbClr val="F5F5F7">
                <a:alpha val="20000"/>
              </a:srgbClr>
            </a:solidFill>
            <a:ln>
              <a:noFill/>
            </a:ln>
          </p:spPr>
        </p:sp>
      </p:grpSp>
      <p:grpSp>
        <p:nvGrpSpPr>
          <p:cNvPr id="256" name="Google Shape;256;p71"/>
          <p:cNvGrpSpPr/>
          <p:nvPr/>
        </p:nvGrpSpPr>
        <p:grpSpPr>
          <a:xfrm>
            <a:off x="-603366" y="-73385"/>
            <a:ext cx="2051887" cy="4842341"/>
            <a:chOff x="-603366" y="-73385"/>
            <a:chExt cx="2051887" cy="4842341"/>
          </a:xfrm>
        </p:grpSpPr>
        <p:sp>
          <p:nvSpPr>
            <p:cNvPr id="257" name="Google Shape;257;p71"/>
            <p:cNvSpPr/>
            <p:nvPr/>
          </p:nvSpPr>
          <p:spPr>
            <a:xfrm>
              <a:off x="-603366" y="-15335"/>
              <a:ext cx="841418" cy="953213"/>
            </a:xfrm>
            <a:custGeom>
              <a:avLst/>
              <a:gdLst/>
              <a:ahLst/>
              <a:cxnLst/>
              <a:rect l="l" t="t" r="r" b="b"/>
              <a:pathLst>
                <a:path w="26192" h="29672" extrusionOk="0">
                  <a:moveTo>
                    <a:pt x="1" y="0"/>
                  </a:moveTo>
                  <a:cubicBezTo>
                    <a:pt x="1" y="7415"/>
                    <a:pt x="5907" y="13618"/>
                    <a:pt x="14308" y="19963"/>
                  </a:cubicBezTo>
                  <a:cubicBezTo>
                    <a:pt x="18360" y="23017"/>
                    <a:pt x="23315" y="26582"/>
                    <a:pt x="26191" y="29672"/>
                  </a:cubicBezTo>
                  <a:lnTo>
                    <a:pt x="261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71"/>
            <p:cNvSpPr/>
            <p:nvPr/>
          </p:nvSpPr>
          <p:spPr>
            <a:xfrm>
              <a:off x="-602981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" y="1"/>
                  </a:moveTo>
                  <a:cubicBezTo>
                    <a:pt x="2663" y="14534"/>
                    <a:pt x="19727" y="19596"/>
                    <a:pt x="28199" y="27759"/>
                  </a:cubicBezTo>
                  <a:lnTo>
                    <a:pt x="28199" y="1189"/>
                  </a:lnTo>
                  <a:cubicBezTo>
                    <a:pt x="28199" y="536"/>
                    <a:pt x="27439" y="1"/>
                    <a:pt x="26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1"/>
            <p:cNvSpPr/>
            <p:nvPr/>
          </p:nvSpPr>
          <p:spPr>
            <a:xfrm>
              <a:off x="-602595" y="-73000"/>
              <a:ext cx="905925" cy="891405"/>
            </a:xfrm>
            <a:custGeom>
              <a:avLst/>
              <a:gdLst/>
              <a:ahLst/>
              <a:cxnLst/>
              <a:rect l="l" t="t" r="r" b="b"/>
              <a:pathLst>
                <a:path w="28200" h="27748" extrusionOk="0">
                  <a:moveTo>
                    <a:pt x="1" y="1"/>
                  </a:moveTo>
                  <a:cubicBezTo>
                    <a:pt x="2663" y="14522"/>
                    <a:pt x="19727" y="19584"/>
                    <a:pt x="28199" y="27747"/>
                  </a:cubicBezTo>
                  <a:lnTo>
                    <a:pt x="28199" y="17029"/>
                  </a:lnTo>
                  <a:cubicBezTo>
                    <a:pt x="26822" y="17390"/>
                    <a:pt x="25355" y="17565"/>
                    <a:pt x="23842" y="17565"/>
                  </a:cubicBezTo>
                  <a:cubicBezTo>
                    <a:pt x="17739" y="17565"/>
                    <a:pt x="10884" y="14720"/>
                    <a:pt x="6180" y="9769"/>
                  </a:cubicBezTo>
                  <a:cubicBezTo>
                    <a:pt x="3209" y="6631"/>
                    <a:pt x="1605" y="3185"/>
                    <a:pt x="1344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1"/>
            <p:cNvSpPr/>
            <p:nvPr/>
          </p:nvSpPr>
          <p:spPr>
            <a:xfrm>
              <a:off x="-524724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" y="1"/>
                  </a:moveTo>
                  <a:cubicBezTo>
                    <a:pt x="120" y="1759"/>
                    <a:pt x="690" y="3589"/>
                    <a:pt x="1724" y="5384"/>
                  </a:cubicBezTo>
                  <a:cubicBezTo>
                    <a:pt x="4683" y="10493"/>
                    <a:pt x="10731" y="13975"/>
                    <a:pt x="16922" y="14641"/>
                  </a:cubicBezTo>
                  <a:cubicBezTo>
                    <a:pt x="11587" y="13452"/>
                    <a:pt x="6655" y="10244"/>
                    <a:pt x="4077" y="5776"/>
                  </a:cubicBezTo>
                  <a:cubicBezTo>
                    <a:pt x="2960" y="3839"/>
                    <a:pt x="2389" y="1878"/>
                    <a:pt x="2330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71"/>
            <p:cNvSpPr/>
            <p:nvPr/>
          </p:nvSpPr>
          <p:spPr>
            <a:xfrm>
              <a:off x="-149087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4070" y="0"/>
                  </a:moveTo>
                  <a:cubicBezTo>
                    <a:pt x="11836" y="3411"/>
                    <a:pt x="7844" y="5680"/>
                    <a:pt x="3292" y="5680"/>
                  </a:cubicBezTo>
                  <a:cubicBezTo>
                    <a:pt x="2152" y="5680"/>
                    <a:pt x="1058" y="5526"/>
                    <a:pt x="1" y="5264"/>
                  </a:cubicBezTo>
                  <a:lnTo>
                    <a:pt x="1" y="5264"/>
                  </a:lnTo>
                  <a:cubicBezTo>
                    <a:pt x="1771" y="6144"/>
                    <a:pt x="3768" y="6643"/>
                    <a:pt x="5907" y="6643"/>
                  </a:cubicBezTo>
                  <a:cubicBezTo>
                    <a:pt x="9020" y="6643"/>
                    <a:pt x="11872" y="5573"/>
                    <a:pt x="14070" y="3827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1"/>
            <p:cNvSpPr/>
            <p:nvPr/>
          </p:nvSpPr>
          <p:spPr>
            <a:xfrm>
              <a:off x="28821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0" y="0"/>
                  </a:moveTo>
                  <a:lnTo>
                    <a:pt x="0" y="0"/>
                  </a:lnTo>
                  <a:cubicBezTo>
                    <a:pt x="1402" y="488"/>
                    <a:pt x="4611" y="1913"/>
                    <a:pt x="8532" y="5752"/>
                  </a:cubicBezTo>
                  <a:lnTo>
                    <a:pt x="8532" y="1201"/>
                  </a:lnTo>
                  <a:cubicBezTo>
                    <a:pt x="8506" y="1201"/>
                    <a:pt x="8479" y="1201"/>
                    <a:pt x="8453" y="1201"/>
                  </a:cubicBezTo>
                  <a:cubicBezTo>
                    <a:pt x="4858" y="1201"/>
                    <a:pt x="1475" y="401"/>
                    <a:pt x="0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71"/>
            <p:cNvSpPr/>
            <p:nvPr/>
          </p:nvSpPr>
          <p:spPr>
            <a:xfrm>
              <a:off x="-406376" y="-73000"/>
              <a:ext cx="709320" cy="334453"/>
            </a:xfrm>
            <a:custGeom>
              <a:avLst/>
              <a:gdLst/>
              <a:ahLst/>
              <a:cxnLst/>
              <a:rect l="l" t="t" r="r" b="b"/>
              <a:pathLst>
                <a:path w="22080" h="10411" extrusionOk="0">
                  <a:moveTo>
                    <a:pt x="1" y="1"/>
                  </a:moveTo>
                  <a:cubicBezTo>
                    <a:pt x="286" y="5788"/>
                    <a:pt x="5395" y="10410"/>
                    <a:pt x="11634" y="10410"/>
                  </a:cubicBezTo>
                  <a:cubicBezTo>
                    <a:pt x="16209" y="10410"/>
                    <a:pt x="20154" y="7939"/>
                    <a:pt x="22079" y="4350"/>
                  </a:cubicBezTo>
                  <a:lnTo>
                    <a:pt x="22079" y="1177"/>
                  </a:lnTo>
                  <a:cubicBezTo>
                    <a:pt x="22079" y="797"/>
                    <a:pt x="21806" y="452"/>
                    <a:pt x="21402" y="227"/>
                  </a:cubicBezTo>
                  <a:cubicBezTo>
                    <a:pt x="20867" y="5859"/>
                    <a:pt x="16637" y="10256"/>
                    <a:pt x="11515" y="10256"/>
                  </a:cubicBezTo>
                  <a:cubicBezTo>
                    <a:pt x="6299" y="10256"/>
                    <a:pt x="2033" y="5740"/>
                    <a:pt x="1593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1"/>
            <p:cNvSpPr/>
            <p:nvPr/>
          </p:nvSpPr>
          <p:spPr>
            <a:xfrm>
              <a:off x="606782" y="-15335"/>
              <a:ext cx="841739" cy="953213"/>
            </a:xfrm>
            <a:custGeom>
              <a:avLst/>
              <a:gdLst/>
              <a:ahLst/>
              <a:cxnLst/>
              <a:rect l="l" t="t" r="r" b="b"/>
              <a:pathLst>
                <a:path w="26202" h="29672" extrusionOk="0">
                  <a:moveTo>
                    <a:pt x="0" y="0"/>
                  </a:moveTo>
                  <a:lnTo>
                    <a:pt x="0" y="29672"/>
                  </a:lnTo>
                  <a:cubicBezTo>
                    <a:pt x="2864" y="26582"/>
                    <a:pt x="7831" y="23017"/>
                    <a:pt x="11883" y="19963"/>
                  </a:cubicBezTo>
                  <a:cubicBezTo>
                    <a:pt x="20272" y="13618"/>
                    <a:pt x="26202" y="7415"/>
                    <a:pt x="26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71"/>
            <p:cNvSpPr/>
            <p:nvPr/>
          </p:nvSpPr>
          <p:spPr>
            <a:xfrm>
              <a:off x="542243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688" y="1"/>
                  </a:moveTo>
                  <a:cubicBezTo>
                    <a:pt x="761" y="1"/>
                    <a:pt x="1" y="536"/>
                    <a:pt x="1" y="1189"/>
                  </a:cubicBezTo>
                  <a:lnTo>
                    <a:pt x="1" y="27759"/>
                  </a:lnTo>
                  <a:cubicBezTo>
                    <a:pt x="8473" y="19596"/>
                    <a:pt x="25537" y="14534"/>
                    <a:pt x="28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1"/>
            <p:cNvSpPr/>
            <p:nvPr/>
          </p:nvSpPr>
          <p:spPr>
            <a:xfrm>
              <a:off x="541858" y="-73000"/>
              <a:ext cx="905540" cy="891405"/>
            </a:xfrm>
            <a:custGeom>
              <a:avLst/>
              <a:gdLst/>
              <a:ahLst/>
              <a:cxnLst/>
              <a:rect l="l" t="t" r="r" b="b"/>
              <a:pathLst>
                <a:path w="28188" h="27748" extrusionOk="0">
                  <a:moveTo>
                    <a:pt x="26856" y="1"/>
                  </a:moveTo>
                  <a:cubicBezTo>
                    <a:pt x="26583" y="3185"/>
                    <a:pt x="24979" y="6631"/>
                    <a:pt x="22008" y="9769"/>
                  </a:cubicBezTo>
                  <a:cubicBezTo>
                    <a:pt x="17314" y="14720"/>
                    <a:pt x="10453" y="17565"/>
                    <a:pt x="4354" y="17565"/>
                  </a:cubicBezTo>
                  <a:cubicBezTo>
                    <a:pt x="2841" y="17565"/>
                    <a:pt x="1375" y="17390"/>
                    <a:pt x="1" y="17029"/>
                  </a:cubicBezTo>
                  <a:lnTo>
                    <a:pt x="1" y="27747"/>
                  </a:lnTo>
                  <a:cubicBezTo>
                    <a:pt x="8462" y="19584"/>
                    <a:pt x="25537" y="14522"/>
                    <a:pt x="28187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71"/>
            <p:cNvSpPr/>
            <p:nvPr/>
          </p:nvSpPr>
          <p:spPr>
            <a:xfrm>
              <a:off x="826260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4581" y="1"/>
                  </a:moveTo>
                  <a:cubicBezTo>
                    <a:pt x="14522" y="1878"/>
                    <a:pt x="13963" y="3839"/>
                    <a:pt x="12846" y="5776"/>
                  </a:cubicBezTo>
                  <a:cubicBezTo>
                    <a:pt x="10268" y="10244"/>
                    <a:pt x="5336" y="13452"/>
                    <a:pt x="1" y="14641"/>
                  </a:cubicBezTo>
                  <a:cubicBezTo>
                    <a:pt x="6192" y="13975"/>
                    <a:pt x="12240" y="10493"/>
                    <a:pt x="15199" y="5384"/>
                  </a:cubicBezTo>
                  <a:cubicBezTo>
                    <a:pt x="16233" y="3589"/>
                    <a:pt x="16803" y="1759"/>
                    <a:pt x="16922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1"/>
            <p:cNvSpPr/>
            <p:nvPr/>
          </p:nvSpPr>
          <p:spPr>
            <a:xfrm>
              <a:off x="542243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" y="0"/>
                  </a:moveTo>
                  <a:lnTo>
                    <a:pt x="1" y="3827"/>
                  </a:lnTo>
                  <a:cubicBezTo>
                    <a:pt x="2199" y="5573"/>
                    <a:pt x="5051" y="6643"/>
                    <a:pt x="8153" y="6643"/>
                  </a:cubicBezTo>
                  <a:cubicBezTo>
                    <a:pt x="10291" y="6643"/>
                    <a:pt x="12300" y="6144"/>
                    <a:pt x="14070" y="5264"/>
                  </a:cubicBezTo>
                  <a:lnTo>
                    <a:pt x="14070" y="5264"/>
                  </a:lnTo>
                  <a:cubicBezTo>
                    <a:pt x="13013" y="5526"/>
                    <a:pt x="11919" y="5680"/>
                    <a:pt x="10767" y="5680"/>
                  </a:cubicBezTo>
                  <a:cubicBezTo>
                    <a:pt x="6227" y="5680"/>
                    <a:pt x="2235" y="3411"/>
                    <a:pt x="1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71"/>
            <p:cNvSpPr/>
            <p:nvPr/>
          </p:nvSpPr>
          <p:spPr>
            <a:xfrm>
              <a:off x="542243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8533" y="0"/>
                  </a:moveTo>
                  <a:lnTo>
                    <a:pt x="8533" y="0"/>
                  </a:lnTo>
                  <a:cubicBezTo>
                    <a:pt x="7058" y="401"/>
                    <a:pt x="3675" y="1201"/>
                    <a:pt x="80" y="1201"/>
                  </a:cubicBezTo>
                  <a:cubicBezTo>
                    <a:pt x="54" y="1201"/>
                    <a:pt x="27" y="1201"/>
                    <a:pt x="1" y="1201"/>
                  </a:cubicBezTo>
                  <a:lnTo>
                    <a:pt x="1" y="5752"/>
                  </a:lnTo>
                  <a:cubicBezTo>
                    <a:pt x="3922" y="1913"/>
                    <a:pt x="7131" y="488"/>
                    <a:pt x="8533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1"/>
            <p:cNvSpPr/>
            <p:nvPr/>
          </p:nvSpPr>
          <p:spPr>
            <a:xfrm>
              <a:off x="541858" y="-73000"/>
              <a:ext cx="708935" cy="334453"/>
            </a:xfrm>
            <a:custGeom>
              <a:avLst/>
              <a:gdLst/>
              <a:ahLst/>
              <a:cxnLst/>
              <a:rect l="l" t="t" r="r" b="b"/>
              <a:pathLst>
                <a:path w="22068" h="10411" extrusionOk="0">
                  <a:moveTo>
                    <a:pt x="20487" y="1"/>
                  </a:moveTo>
                  <a:cubicBezTo>
                    <a:pt x="20036" y="5740"/>
                    <a:pt x="15770" y="10256"/>
                    <a:pt x="10565" y="10256"/>
                  </a:cubicBezTo>
                  <a:cubicBezTo>
                    <a:pt x="5431" y="10256"/>
                    <a:pt x="1201" y="5859"/>
                    <a:pt x="666" y="227"/>
                  </a:cubicBezTo>
                  <a:cubicBezTo>
                    <a:pt x="262" y="452"/>
                    <a:pt x="1" y="797"/>
                    <a:pt x="1" y="1177"/>
                  </a:cubicBezTo>
                  <a:lnTo>
                    <a:pt x="1" y="4350"/>
                  </a:lnTo>
                  <a:cubicBezTo>
                    <a:pt x="1914" y="7939"/>
                    <a:pt x="5871" y="10410"/>
                    <a:pt x="10446" y="10410"/>
                  </a:cubicBezTo>
                  <a:cubicBezTo>
                    <a:pt x="16697" y="10410"/>
                    <a:pt x="21806" y="5788"/>
                    <a:pt x="22068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1"/>
            <p:cNvSpPr/>
            <p:nvPr/>
          </p:nvSpPr>
          <p:spPr>
            <a:xfrm>
              <a:off x="228832" y="43454"/>
              <a:ext cx="403554" cy="4505692"/>
            </a:xfrm>
            <a:custGeom>
              <a:avLst/>
              <a:gdLst/>
              <a:ahLst/>
              <a:cxnLst/>
              <a:rect l="l" t="t" r="r" b="b"/>
              <a:pathLst>
                <a:path w="12562" h="140255" extrusionOk="0">
                  <a:moveTo>
                    <a:pt x="1" y="0"/>
                  </a:moveTo>
                  <a:lnTo>
                    <a:pt x="2722" y="140254"/>
                  </a:lnTo>
                  <a:lnTo>
                    <a:pt x="9852" y="140254"/>
                  </a:lnTo>
                  <a:lnTo>
                    <a:pt x="12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1"/>
            <p:cNvSpPr/>
            <p:nvPr/>
          </p:nvSpPr>
          <p:spPr>
            <a:xfrm>
              <a:off x="266643" y="1518087"/>
              <a:ext cx="337088" cy="2164486"/>
            </a:xfrm>
            <a:custGeom>
              <a:avLst/>
              <a:gdLst/>
              <a:ahLst/>
              <a:cxnLst/>
              <a:rect l="l" t="t" r="r" b="b"/>
              <a:pathLst>
                <a:path w="10493" h="67377" extrusionOk="0">
                  <a:moveTo>
                    <a:pt x="10493" y="1"/>
                  </a:moveTo>
                  <a:lnTo>
                    <a:pt x="0" y="14403"/>
                  </a:lnTo>
                  <a:lnTo>
                    <a:pt x="1022" y="67377"/>
                  </a:lnTo>
                  <a:lnTo>
                    <a:pt x="9412" y="55874"/>
                  </a:lnTo>
                  <a:lnTo>
                    <a:pt x="10493" y="1"/>
                  </a:lnTo>
                  <a:close/>
                </a:path>
              </a:pathLst>
            </a:custGeom>
            <a:solidFill>
              <a:srgbClr val="F5F5F7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71"/>
            <p:cNvSpPr/>
            <p:nvPr/>
          </p:nvSpPr>
          <p:spPr>
            <a:xfrm>
              <a:off x="228832" y="43068"/>
              <a:ext cx="403169" cy="1418929"/>
            </a:xfrm>
            <a:custGeom>
              <a:avLst/>
              <a:gdLst/>
              <a:ahLst/>
              <a:cxnLst/>
              <a:rect l="l" t="t" r="r" b="b"/>
              <a:pathLst>
                <a:path w="12550" h="44169" extrusionOk="0">
                  <a:moveTo>
                    <a:pt x="1" y="0"/>
                  </a:moveTo>
                  <a:lnTo>
                    <a:pt x="845" y="44169"/>
                  </a:lnTo>
                  <a:cubicBezTo>
                    <a:pt x="1451" y="33593"/>
                    <a:pt x="4291" y="28745"/>
                    <a:pt x="6477" y="28745"/>
                  </a:cubicBezTo>
                  <a:cubicBezTo>
                    <a:pt x="8485" y="28745"/>
                    <a:pt x="10933" y="33700"/>
                    <a:pt x="11729" y="42291"/>
                  </a:cubicBezTo>
                  <a:lnTo>
                    <a:pt x="12549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1"/>
            <p:cNvSpPr/>
            <p:nvPr/>
          </p:nvSpPr>
          <p:spPr>
            <a:xfrm>
              <a:off x="303297" y="3896333"/>
              <a:ext cx="253884" cy="652427"/>
            </a:xfrm>
            <a:custGeom>
              <a:avLst/>
              <a:gdLst/>
              <a:ahLst/>
              <a:cxnLst/>
              <a:rect l="l" t="t" r="r" b="b"/>
              <a:pathLst>
                <a:path w="7903" h="20309" extrusionOk="0">
                  <a:moveTo>
                    <a:pt x="0" y="0"/>
                  </a:moveTo>
                  <a:lnTo>
                    <a:pt x="380" y="20308"/>
                  </a:lnTo>
                  <a:lnTo>
                    <a:pt x="7534" y="20308"/>
                  </a:lnTo>
                  <a:lnTo>
                    <a:pt x="7902" y="1367"/>
                  </a:lnTo>
                  <a:lnTo>
                    <a:pt x="7902" y="1367"/>
                  </a:lnTo>
                  <a:cubicBezTo>
                    <a:pt x="6785" y="4789"/>
                    <a:pt x="5514" y="6702"/>
                    <a:pt x="4159" y="6702"/>
                  </a:cubicBezTo>
                  <a:cubicBezTo>
                    <a:pt x="2638" y="6702"/>
                    <a:pt x="1212" y="4266"/>
                    <a:pt x="0" y="0"/>
                  </a:cubicBezTo>
                  <a:close/>
                </a:path>
              </a:pathLst>
            </a:custGeom>
            <a:solidFill>
              <a:srgbClr val="F1D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1"/>
            <p:cNvSpPr/>
            <p:nvPr/>
          </p:nvSpPr>
          <p:spPr>
            <a:xfrm>
              <a:off x="94838" y="113293"/>
              <a:ext cx="671894" cy="648989"/>
            </a:xfrm>
            <a:custGeom>
              <a:avLst/>
              <a:gdLst/>
              <a:ahLst/>
              <a:cxnLst/>
              <a:rect l="l" t="t" r="r" b="b"/>
              <a:pathLst>
                <a:path w="20915" h="20202" extrusionOk="0">
                  <a:moveTo>
                    <a:pt x="1" y="1"/>
                  </a:moveTo>
                  <a:lnTo>
                    <a:pt x="2912" y="20202"/>
                  </a:lnTo>
                  <a:lnTo>
                    <a:pt x="18004" y="20202"/>
                  </a:lnTo>
                  <a:lnTo>
                    <a:pt x="20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1"/>
            <p:cNvSpPr/>
            <p:nvPr/>
          </p:nvSpPr>
          <p:spPr>
            <a:xfrm>
              <a:off x="94838" y="113293"/>
              <a:ext cx="671894" cy="561963"/>
            </a:xfrm>
            <a:custGeom>
              <a:avLst/>
              <a:gdLst/>
              <a:ahLst/>
              <a:cxnLst/>
              <a:rect l="l" t="t" r="r" b="b"/>
              <a:pathLst>
                <a:path w="20915" h="17493" extrusionOk="0">
                  <a:moveTo>
                    <a:pt x="1" y="1"/>
                  </a:moveTo>
                  <a:lnTo>
                    <a:pt x="2520" y="17492"/>
                  </a:lnTo>
                  <a:cubicBezTo>
                    <a:pt x="3637" y="15448"/>
                    <a:pt x="7048" y="13951"/>
                    <a:pt x="11088" y="13951"/>
                  </a:cubicBezTo>
                  <a:cubicBezTo>
                    <a:pt x="14213" y="13951"/>
                    <a:pt x="16970" y="14842"/>
                    <a:pt x="18574" y="16197"/>
                  </a:cubicBezTo>
                  <a:lnTo>
                    <a:pt x="2091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1"/>
            <p:cNvSpPr/>
            <p:nvPr/>
          </p:nvSpPr>
          <p:spPr>
            <a:xfrm>
              <a:off x="188772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1"/>
            <p:cNvSpPr/>
            <p:nvPr/>
          </p:nvSpPr>
          <p:spPr>
            <a:xfrm>
              <a:off x="188397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1"/>
            <p:cNvSpPr/>
            <p:nvPr/>
          </p:nvSpPr>
          <p:spPr>
            <a:xfrm>
              <a:off x="12423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1"/>
            <p:cNvSpPr/>
            <p:nvPr/>
          </p:nvSpPr>
          <p:spPr>
            <a:xfrm>
              <a:off x="-5938" y="6413"/>
              <a:ext cx="873093" cy="512330"/>
            </a:xfrm>
            <a:custGeom>
              <a:avLst/>
              <a:gdLst/>
              <a:ahLst/>
              <a:cxnLst/>
              <a:rect l="l" t="t" r="r" b="b"/>
              <a:pathLst>
                <a:path w="27178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23838" y="15947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71"/>
            <p:cNvSpPr/>
            <p:nvPr/>
          </p:nvSpPr>
          <p:spPr>
            <a:xfrm>
              <a:off x="12368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71"/>
            <p:cNvSpPr/>
            <p:nvPr/>
          </p:nvSpPr>
          <p:spPr>
            <a:xfrm>
              <a:off x="-5938" y="6413"/>
              <a:ext cx="873832" cy="512330"/>
            </a:xfrm>
            <a:custGeom>
              <a:avLst/>
              <a:gdLst/>
              <a:ahLst/>
              <a:cxnLst/>
              <a:rect l="l" t="t" r="r" b="b"/>
              <a:pathLst>
                <a:path w="27201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3566" y="15947"/>
                  </a:lnTo>
                  <a:cubicBezTo>
                    <a:pt x="3649" y="8461"/>
                    <a:pt x="8105" y="4813"/>
                    <a:pt x="13607" y="4813"/>
                  </a:cubicBezTo>
                  <a:cubicBezTo>
                    <a:pt x="19097" y="4813"/>
                    <a:pt x="23553" y="8437"/>
                    <a:pt x="23648" y="15947"/>
                  </a:cubicBezTo>
                  <a:lnTo>
                    <a:pt x="23850" y="15947"/>
                  </a:lnTo>
                  <a:lnTo>
                    <a:pt x="27201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71"/>
            <p:cNvSpPr/>
            <p:nvPr/>
          </p:nvSpPr>
          <p:spPr>
            <a:xfrm>
              <a:off x="-41436" y="-15335"/>
              <a:ext cx="944475" cy="63768"/>
            </a:xfrm>
            <a:custGeom>
              <a:avLst/>
              <a:gdLst/>
              <a:ahLst/>
              <a:cxnLst/>
              <a:rect l="l" t="t" r="r" b="b"/>
              <a:pathLst>
                <a:path w="29400" h="1985" extrusionOk="0">
                  <a:moveTo>
                    <a:pt x="262" y="0"/>
                  </a:moveTo>
                  <a:cubicBezTo>
                    <a:pt x="120" y="0"/>
                    <a:pt x="1" y="119"/>
                    <a:pt x="1" y="250"/>
                  </a:cubicBezTo>
                  <a:lnTo>
                    <a:pt x="1" y="1735"/>
                  </a:lnTo>
                  <a:cubicBezTo>
                    <a:pt x="1" y="1866"/>
                    <a:pt x="120" y="1985"/>
                    <a:pt x="262" y="1985"/>
                  </a:cubicBezTo>
                  <a:lnTo>
                    <a:pt x="29150" y="1985"/>
                  </a:lnTo>
                  <a:cubicBezTo>
                    <a:pt x="29280" y="1985"/>
                    <a:pt x="29399" y="1866"/>
                    <a:pt x="29399" y="1735"/>
                  </a:cubicBezTo>
                  <a:lnTo>
                    <a:pt x="29399" y="250"/>
                  </a:lnTo>
                  <a:cubicBezTo>
                    <a:pt x="29387" y="107"/>
                    <a:pt x="29280" y="0"/>
                    <a:pt x="29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71"/>
            <p:cNvSpPr/>
            <p:nvPr/>
          </p:nvSpPr>
          <p:spPr>
            <a:xfrm>
              <a:off x="141420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68" y="0"/>
                    <a:pt x="1" y="868"/>
                    <a:pt x="1" y="1925"/>
                  </a:cubicBezTo>
                  <a:cubicBezTo>
                    <a:pt x="1" y="2995"/>
                    <a:pt x="868" y="3862"/>
                    <a:pt x="1949" y="3862"/>
                  </a:cubicBezTo>
                  <a:cubicBezTo>
                    <a:pt x="3019" y="3862"/>
                    <a:pt x="3898" y="2995"/>
                    <a:pt x="3898" y="1925"/>
                  </a:cubicBezTo>
                  <a:cubicBezTo>
                    <a:pt x="3898" y="868"/>
                    <a:pt x="3019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1"/>
            <p:cNvSpPr/>
            <p:nvPr/>
          </p:nvSpPr>
          <p:spPr>
            <a:xfrm>
              <a:off x="598366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80" y="0"/>
                    <a:pt x="1" y="868"/>
                    <a:pt x="1" y="1925"/>
                  </a:cubicBezTo>
                  <a:cubicBezTo>
                    <a:pt x="1" y="2995"/>
                    <a:pt x="880" y="3862"/>
                    <a:pt x="1949" y="3862"/>
                  </a:cubicBezTo>
                  <a:cubicBezTo>
                    <a:pt x="3031" y="3862"/>
                    <a:pt x="3898" y="2995"/>
                    <a:pt x="3898" y="1925"/>
                  </a:cubicBezTo>
                  <a:cubicBezTo>
                    <a:pt x="3898" y="868"/>
                    <a:pt x="3031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1"/>
            <p:cNvSpPr/>
            <p:nvPr/>
          </p:nvSpPr>
          <p:spPr>
            <a:xfrm>
              <a:off x="612886" y="708794"/>
              <a:ext cx="96600" cy="95476"/>
            </a:xfrm>
            <a:custGeom>
              <a:avLst/>
              <a:gdLst/>
              <a:ahLst/>
              <a:cxnLst/>
              <a:rect l="l" t="t" r="r" b="b"/>
              <a:pathLst>
                <a:path w="3007" h="2972" extrusionOk="0">
                  <a:moveTo>
                    <a:pt x="1497" y="1"/>
                  </a:moveTo>
                  <a:cubicBezTo>
                    <a:pt x="666" y="1"/>
                    <a:pt x="0" y="666"/>
                    <a:pt x="0" y="1486"/>
                  </a:cubicBezTo>
                  <a:cubicBezTo>
                    <a:pt x="0" y="2306"/>
                    <a:pt x="666" y="2972"/>
                    <a:pt x="1497" y="2972"/>
                  </a:cubicBezTo>
                  <a:cubicBezTo>
                    <a:pt x="2329" y="2972"/>
                    <a:pt x="3007" y="2306"/>
                    <a:pt x="3007" y="1486"/>
                  </a:cubicBezTo>
                  <a:cubicBezTo>
                    <a:pt x="3007" y="666"/>
                    <a:pt x="2329" y="1"/>
                    <a:pt x="1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1"/>
            <p:cNvSpPr/>
            <p:nvPr/>
          </p:nvSpPr>
          <p:spPr>
            <a:xfrm>
              <a:off x="155940" y="709951"/>
              <a:ext cx="95443" cy="93548"/>
            </a:xfrm>
            <a:custGeom>
              <a:avLst/>
              <a:gdLst/>
              <a:ahLst/>
              <a:cxnLst/>
              <a:rect l="l" t="t" r="r" b="b"/>
              <a:pathLst>
                <a:path w="2971" h="2912" extrusionOk="0">
                  <a:moveTo>
                    <a:pt x="1486" y="1"/>
                  </a:moveTo>
                  <a:cubicBezTo>
                    <a:pt x="666" y="1"/>
                    <a:pt x="0" y="654"/>
                    <a:pt x="0" y="1450"/>
                  </a:cubicBezTo>
                  <a:cubicBezTo>
                    <a:pt x="0" y="2258"/>
                    <a:pt x="666" y="2912"/>
                    <a:pt x="1486" y="2912"/>
                  </a:cubicBezTo>
                  <a:cubicBezTo>
                    <a:pt x="2317" y="2912"/>
                    <a:pt x="2971" y="2258"/>
                    <a:pt x="2971" y="1450"/>
                  </a:cubicBezTo>
                  <a:cubicBezTo>
                    <a:pt x="2971" y="654"/>
                    <a:pt x="2294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1"/>
            <p:cNvSpPr/>
            <p:nvPr/>
          </p:nvSpPr>
          <p:spPr>
            <a:xfrm>
              <a:off x="116234" y="4452492"/>
              <a:ext cx="628750" cy="316463"/>
            </a:xfrm>
            <a:custGeom>
              <a:avLst/>
              <a:gdLst/>
              <a:ahLst/>
              <a:cxnLst/>
              <a:rect l="l" t="t" r="r" b="b"/>
              <a:pathLst>
                <a:path w="19572" h="9851" extrusionOk="0">
                  <a:moveTo>
                    <a:pt x="2401" y="0"/>
                  </a:moveTo>
                  <a:lnTo>
                    <a:pt x="0" y="9851"/>
                  </a:lnTo>
                  <a:lnTo>
                    <a:pt x="19572" y="9851"/>
                  </a:lnTo>
                  <a:lnTo>
                    <a:pt x="17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1"/>
            <p:cNvSpPr/>
            <p:nvPr/>
          </p:nvSpPr>
          <p:spPr>
            <a:xfrm>
              <a:off x="116234" y="4496375"/>
              <a:ext cx="628750" cy="272581"/>
            </a:xfrm>
            <a:custGeom>
              <a:avLst/>
              <a:gdLst/>
              <a:ahLst/>
              <a:cxnLst/>
              <a:rect l="l" t="t" r="r" b="b"/>
              <a:pathLst>
                <a:path w="19572" h="8485" extrusionOk="0">
                  <a:moveTo>
                    <a:pt x="17516" y="1"/>
                  </a:moveTo>
                  <a:cubicBezTo>
                    <a:pt x="16530" y="3209"/>
                    <a:pt x="13416" y="5562"/>
                    <a:pt x="9685" y="5562"/>
                  </a:cubicBezTo>
                  <a:cubicBezTo>
                    <a:pt x="6108" y="5562"/>
                    <a:pt x="3054" y="3375"/>
                    <a:pt x="1973" y="357"/>
                  </a:cubicBezTo>
                  <a:lnTo>
                    <a:pt x="0" y="8485"/>
                  </a:lnTo>
                  <a:lnTo>
                    <a:pt x="19572" y="8485"/>
                  </a:lnTo>
                  <a:lnTo>
                    <a:pt x="17516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71"/>
          <p:cNvSpPr txBox="1">
            <a:spLocks noGrp="1"/>
          </p:cNvSpPr>
          <p:nvPr>
            <p:ph type="title"/>
          </p:nvPr>
        </p:nvSpPr>
        <p:spPr>
          <a:xfrm>
            <a:off x="4035700" y="2228950"/>
            <a:ext cx="4476900" cy="11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 b="0"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1" name="Google Shape;291;p71"/>
          <p:cNvSpPr txBox="1">
            <a:spLocks noGrp="1"/>
          </p:cNvSpPr>
          <p:nvPr>
            <p:ph type="subTitle" idx="1"/>
          </p:nvPr>
        </p:nvSpPr>
        <p:spPr>
          <a:xfrm>
            <a:off x="4062125" y="3200750"/>
            <a:ext cx="43620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2" name="Google Shape;292;p71"/>
          <p:cNvSpPr txBox="1">
            <a:spLocks noGrp="1"/>
          </p:cNvSpPr>
          <p:nvPr>
            <p:ph type="title" idx="2"/>
          </p:nvPr>
        </p:nvSpPr>
        <p:spPr>
          <a:xfrm>
            <a:off x="3979400" y="1142700"/>
            <a:ext cx="1839600" cy="11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2"/>
          <p:cNvPicPr preferRelativeResize="0"/>
          <p:nvPr/>
        </p:nvPicPr>
        <p:blipFill rotWithShape="1">
          <a:blip r:embed="rId2">
            <a:alphaModFix amt="9000"/>
          </a:blip>
          <a:srcRect l="748" r="738"/>
          <a:stretch/>
        </p:blipFill>
        <p:spPr>
          <a:xfrm>
            <a:off x="-72512" y="-73375"/>
            <a:ext cx="9289014" cy="4700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72"/>
          <p:cNvGrpSpPr/>
          <p:nvPr/>
        </p:nvGrpSpPr>
        <p:grpSpPr>
          <a:xfrm>
            <a:off x="-14600" y="4637628"/>
            <a:ext cx="9166740" cy="505800"/>
            <a:chOff x="-14596" y="4446795"/>
            <a:chExt cx="9166740" cy="696695"/>
          </a:xfrm>
        </p:grpSpPr>
        <p:sp>
          <p:nvSpPr>
            <p:cNvPr id="296" name="Google Shape;296;p72"/>
            <p:cNvSpPr/>
            <p:nvPr/>
          </p:nvSpPr>
          <p:spPr>
            <a:xfrm>
              <a:off x="-14596" y="4446795"/>
              <a:ext cx="9166740" cy="696695"/>
            </a:xfrm>
            <a:custGeom>
              <a:avLst/>
              <a:gdLst/>
              <a:ahLst/>
              <a:cxnLst/>
              <a:rect l="l" t="t" r="r" b="b"/>
              <a:pathLst>
                <a:path w="285346" h="21687" extrusionOk="0">
                  <a:moveTo>
                    <a:pt x="0" y="0"/>
                  </a:moveTo>
                  <a:lnTo>
                    <a:pt x="0" y="21687"/>
                  </a:lnTo>
                  <a:lnTo>
                    <a:pt x="285346" y="21687"/>
                  </a:lnTo>
                  <a:lnTo>
                    <a:pt x="2853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2"/>
            <p:cNvSpPr/>
            <p:nvPr/>
          </p:nvSpPr>
          <p:spPr>
            <a:xfrm>
              <a:off x="1350675" y="4448225"/>
              <a:ext cx="6130325" cy="687800"/>
            </a:xfrm>
            <a:custGeom>
              <a:avLst/>
              <a:gdLst/>
              <a:ahLst/>
              <a:cxnLst/>
              <a:rect l="l" t="t" r="r" b="b"/>
              <a:pathLst>
                <a:path w="245213" h="27512" extrusionOk="0">
                  <a:moveTo>
                    <a:pt x="245213" y="0"/>
                  </a:moveTo>
                  <a:lnTo>
                    <a:pt x="128587" y="0"/>
                  </a:lnTo>
                  <a:lnTo>
                    <a:pt x="0" y="27512"/>
                  </a:lnTo>
                  <a:lnTo>
                    <a:pt x="155800" y="27512"/>
                  </a:lnTo>
                  <a:close/>
                </a:path>
              </a:pathLst>
            </a:custGeom>
            <a:solidFill>
              <a:srgbClr val="F5F5F7">
                <a:alpha val="20000"/>
              </a:srgbClr>
            </a:solidFill>
            <a:ln>
              <a:noFill/>
            </a:ln>
          </p:spPr>
        </p:sp>
      </p:grpSp>
      <p:grpSp>
        <p:nvGrpSpPr>
          <p:cNvPr id="298" name="Google Shape;298;p72"/>
          <p:cNvGrpSpPr/>
          <p:nvPr/>
        </p:nvGrpSpPr>
        <p:grpSpPr>
          <a:xfrm>
            <a:off x="7695009" y="-73385"/>
            <a:ext cx="2051887" cy="4842341"/>
            <a:chOff x="-603366" y="-73385"/>
            <a:chExt cx="2051887" cy="4842341"/>
          </a:xfrm>
        </p:grpSpPr>
        <p:sp>
          <p:nvSpPr>
            <p:cNvPr id="299" name="Google Shape;299;p72"/>
            <p:cNvSpPr/>
            <p:nvPr/>
          </p:nvSpPr>
          <p:spPr>
            <a:xfrm>
              <a:off x="-603366" y="-15335"/>
              <a:ext cx="841418" cy="953213"/>
            </a:xfrm>
            <a:custGeom>
              <a:avLst/>
              <a:gdLst/>
              <a:ahLst/>
              <a:cxnLst/>
              <a:rect l="l" t="t" r="r" b="b"/>
              <a:pathLst>
                <a:path w="26192" h="29672" extrusionOk="0">
                  <a:moveTo>
                    <a:pt x="1" y="0"/>
                  </a:moveTo>
                  <a:cubicBezTo>
                    <a:pt x="1" y="7415"/>
                    <a:pt x="5907" y="13618"/>
                    <a:pt x="14308" y="19963"/>
                  </a:cubicBezTo>
                  <a:cubicBezTo>
                    <a:pt x="18360" y="23017"/>
                    <a:pt x="23315" y="26582"/>
                    <a:pt x="26191" y="29672"/>
                  </a:cubicBezTo>
                  <a:lnTo>
                    <a:pt x="261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2"/>
            <p:cNvSpPr/>
            <p:nvPr/>
          </p:nvSpPr>
          <p:spPr>
            <a:xfrm>
              <a:off x="-602981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" y="1"/>
                  </a:moveTo>
                  <a:cubicBezTo>
                    <a:pt x="2663" y="14534"/>
                    <a:pt x="19727" y="19596"/>
                    <a:pt x="28199" y="27759"/>
                  </a:cubicBezTo>
                  <a:lnTo>
                    <a:pt x="28199" y="1189"/>
                  </a:lnTo>
                  <a:cubicBezTo>
                    <a:pt x="28199" y="536"/>
                    <a:pt x="27439" y="1"/>
                    <a:pt x="26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2"/>
            <p:cNvSpPr/>
            <p:nvPr/>
          </p:nvSpPr>
          <p:spPr>
            <a:xfrm>
              <a:off x="-602595" y="-73000"/>
              <a:ext cx="905925" cy="891405"/>
            </a:xfrm>
            <a:custGeom>
              <a:avLst/>
              <a:gdLst/>
              <a:ahLst/>
              <a:cxnLst/>
              <a:rect l="l" t="t" r="r" b="b"/>
              <a:pathLst>
                <a:path w="28200" h="27748" extrusionOk="0">
                  <a:moveTo>
                    <a:pt x="1" y="1"/>
                  </a:moveTo>
                  <a:cubicBezTo>
                    <a:pt x="2663" y="14522"/>
                    <a:pt x="19727" y="19584"/>
                    <a:pt x="28199" y="27747"/>
                  </a:cubicBezTo>
                  <a:lnTo>
                    <a:pt x="28199" y="17029"/>
                  </a:lnTo>
                  <a:cubicBezTo>
                    <a:pt x="26822" y="17390"/>
                    <a:pt x="25355" y="17565"/>
                    <a:pt x="23842" y="17565"/>
                  </a:cubicBezTo>
                  <a:cubicBezTo>
                    <a:pt x="17739" y="17565"/>
                    <a:pt x="10884" y="14720"/>
                    <a:pt x="6180" y="9769"/>
                  </a:cubicBezTo>
                  <a:cubicBezTo>
                    <a:pt x="3209" y="6631"/>
                    <a:pt x="1605" y="3185"/>
                    <a:pt x="1344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2"/>
            <p:cNvSpPr/>
            <p:nvPr/>
          </p:nvSpPr>
          <p:spPr>
            <a:xfrm>
              <a:off x="-524724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" y="1"/>
                  </a:moveTo>
                  <a:cubicBezTo>
                    <a:pt x="120" y="1759"/>
                    <a:pt x="690" y="3589"/>
                    <a:pt x="1724" y="5384"/>
                  </a:cubicBezTo>
                  <a:cubicBezTo>
                    <a:pt x="4683" y="10493"/>
                    <a:pt x="10731" y="13975"/>
                    <a:pt x="16922" y="14641"/>
                  </a:cubicBezTo>
                  <a:cubicBezTo>
                    <a:pt x="11587" y="13452"/>
                    <a:pt x="6655" y="10244"/>
                    <a:pt x="4077" y="5776"/>
                  </a:cubicBezTo>
                  <a:cubicBezTo>
                    <a:pt x="2960" y="3839"/>
                    <a:pt x="2389" y="1878"/>
                    <a:pt x="2330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2"/>
            <p:cNvSpPr/>
            <p:nvPr/>
          </p:nvSpPr>
          <p:spPr>
            <a:xfrm>
              <a:off x="-149087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4070" y="0"/>
                  </a:moveTo>
                  <a:cubicBezTo>
                    <a:pt x="11836" y="3411"/>
                    <a:pt x="7844" y="5680"/>
                    <a:pt x="3292" y="5680"/>
                  </a:cubicBezTo>
                  <a:cubicBezTo>
                    <a:pt x="2152" y="5680"/>
                    <a:pt x="1058" y="5526"/>
                    <a:pt x="1" y="5264"/>
                  </a:cubicBezTo>
                  <a:lnTo>
                    <a:pt x="1" y="5264"/>
                  </a:lnTo>
                  <a:cubicBezTo>
                    <a:pt x="1771" y="6144"/>
                    <a:pt x="3768" y="6643"/>
                    <a:pt x="5907" y="6643"/>
                  </a:cubicBezTo>
                  <a:cubicBezTo>
                    <a:pt x="9020" y="6643"/>
                    <a:pt x="11872" y="5573"/>
                    <a:pt x="14070" y="3827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2"/>
            <p:cNvSpPr/>
            <p:nvPr/>
          </p:nvSpPr>
          <p:spPr>
            <a:xfrm>
              <a:off x="28821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0" y="0"/>
                  </a:moveTo>
                  <a:lnTo>
                    <a:pt x="0" y="0"/>
                  </a:lnTo>
                  <a:cubicBezTo>
                    <a:pt x="1402" y="488"/>
                    <a:pt x="4611" y="1913"/>
                    <a:pt x="8532" y="5752"/>
                  </a:cubicBezTo>
                  <a:lnTo>
                    <a:pt x="8532" y="1201"/>
                  </a:lnTo>
                  <a:cubicBezTo>
                    <a:pt x="8506" y="1201"/>
                    <a:pt x="8479" y="1201"/>
                    <a:pt x="8453" y="1201"/>
                  </a:cubicBezTo>
                  <a:cubicBezTo>
                    <a:pt x="4858" y="1201"/>
                    <a:pt x="1475" y="401"/>
                    <a:pt x="0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2"/>
            <p:cNvSpPr/>
            <p:nvPr/>
          </p:nvSpPr>
          <p:spPr>
            <a:xfrm>
              <a:off x="-406376" y="-73000"/>
              <a:ext cx="709320" cy="334453"/>
            </a:xfrm>
            <a:custGeom>
              <a:avLst/>
              <a:gdLst/>
              <a:ahLst/>
              <a:cxnLst/>
              <a:rect l="l" t="t" r="r" b="b"/>
              <a:pathLst>
                <a:path w="22080" h="10411" extrusionOk="0">
                  <a:moveTo>
                    <a:pt x="1" y="1"/>
                  </a:moveTo>
                  <a:cubicBezTo>
                    <a:pt x="286" y="5788"/>
                    <a:pt x="5395" y="10410"/>
                    <a:pt x="11634" y="10410"/>
                  </a:cubicBezTo>
                  <a:cubicBezTo>
                    <a:pt x="16209" y="10410"/>
                    <a:pt x="20154" y="7939"/>
                    <a:pt x="22079" y="4350"/>
                  </a:cubicBezTo>
                  <a:lnTo>
                    <a:pt x="22079" y="1177"/>
                  </a:lnTo>
                  <a:cubicBezTo>
                    <a:pt x="22079" y="797"/>
                    <a:pt x="21806" y="452"/>
                    <a:pt x="21402" y="227"/>
                  </a:cubicBezTo>
                  <a:cubicBezTo>
                    <a:pt x="20867" y="5859"/>
                    <a:pt x="16637" y="10256"/>
                    <a:pt x="11515" y="10256"/>
                  </a:cubicBezTo>
                  <a:cubicBezTo>
                    <a:pt x="6299" y="10256"/>
                    <a:pt x="2033" y="5740"/>
                    <a:pt x="1593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2"/>
            <p:cNvSpPr/>
            <p:nvPr/>
          </p:nvSpPr>
          <p:spPr>
            <a:xfrm>
              <a:off x="606782" y="-15335"/>
              <a:ext cx="841739" cy="953213"/>
            </a:xfrm>
            <a:custGeom>
              <a:avLst/>
              <a:gdLst/>
              <a:ahLst/>
              <a:cxnLst/>
              <a:rect l="l" t="t" r="r" b="b"/>
              <a:pathLst>
                <a:path w="26202" h="29672" extrusionOk="0">
                  <a:moveTo>
                    <a:pt x="0" y="0"/>
                  </a:moveTo>
                  <a:lnTo>
                    <a:pt x="0" y="29672"/>
                  </a:lnTo>
                  <a:cubicBezTo>
                    <a:pt x="2864" y="26582"/>
                    <a:pt x="7831" y="23017"/>
                    <a:pt x="11883" y="19963"/>
                  </a:cubicBezTo>
                  <a:cubicBezTo>
                    <a:pt x="20272" y="13618"/>
                    <a:pt x="26202" y="7415"/>
                    <a:pt x="26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2"/>
            <p:cNvSpPr/>
            <p:nvPr/>
          </p:nvSpPr>
          <p:spPr>
            <a:xfrm>
              <a:off x="542243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688" y="1"/>
                  </a:moveTo>
                  <a:cubicBezTo>
                    <a:pt x="761" y="1"/>
                    <a:pt x="1" y="536"/>
                    <a:pt x="1" y="1189"/>
                  </a:cubicBezTo>
                  <a:lnTo>
                    <a:pt x="1" y="27759"/>
                  </a:lnTo>
                  <a:cubicBezTo>
                    <a:pt x="8473" y="19596"/>
                    <a:pt x="25537" y="14534"/>
                    <a:pt x="28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2"/>
            <p:cNvSpPr/>
            <p:nvPr/>
          </p:nvSpPr>
          <p:spPr>
            <a:xfrm>
              <a:off x="541858" y="-73000"/>
              <a:ext cx="905540" cy="891405"/>
            </a:xfrm>
            <a:custGeom>
              <a:avLst/>
              <a:gdLst/>
              <a:ahLst/>
              <a:cxnLst/>
              <a:rect l="l" t="t" r="r" b="b"/>
              <a:pathLst>
                <a:path w="28188" h="27748" extrusionOk="0">
                  <a:moveTo>
                    <a:pt x="26856" y="1"/>
                  </a:moveTo>
                  <a:cubicBezTo>
                    <a:pt x="26583" y="3185"/>
                    <a:pt x="24979" y="6631"/>
                    <a:pt x="22008" y="9769"/>
                  </a:cubicBezTo>
                  <a:cubicBezTo>
                    <a:pt x="17314" y="14720"/>
                    <a:pt x="10453" y="17565"/>
                    <a:pt x="4354" y="17565"/>
                  </a:cubicBezTo>
                  <a:cubicBezTo>
                    <a:pt x="2841" y="17565"/>
                    <a:pt x="1375" y="17390"/>
                    <a:pt x="1" y="17029"/>
                  </a:cubicBezTo>
                  <a:lnTo>
                    <a:pt x="1" y="27747"/>
                  </a:lnTo>
                  <a:cubicBezTo>
                    <a:pt x="8462" y="19584"/>
                    <a:pt x="25537" y="14522"/>
                    <a:pt x="28187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2"/>
            <p:cNvSpPr/>
            <p:nvPr/>
          </p:nvSpPr>
          <p:spPr>
            <a:xfrm>
              <a:off x="826260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4581" y="1"/>
                  </a:moveTo>
                  <a:cubicBezTo>
                    <a:pt x="14522" y="1878"/>
                    <a:pt x="13963" y="3839"/>
                    <a:pt x="12846" y="5776"/>
                  </a:cubicBezTo>
                  <a:cubicBezTo>
                    <a:pt x="10268" y="10244"/>
                    <a:pt x="5336" y="13452"/>
                    <a:pt x="1" y="14641"/>
                  </a:cubicBezTo>
                  <a:cubicBezTo>
                    <a:pt x="6192" y="13975"/>
                    <a:pt x="12240" y="10493"/>
                    <a:pt x="15199" y="5384"/>
                  </a:cubicBezTo>
                  <a:cubicBezTo>
                    <a:pt x="16233" y="3589"/>
                    <a:pt x="16803" y="1759"/>
                    <a:pt x="16922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2"/>
            <p:cNvSpPr/>
            <p:nvPr/>
          </p:nvSpPr>
          <p:spPr>
            <a:xfrm>
              <a:off x="542243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" y="0"/>
                  </a:moveTo>
                  <a:lnTo>
                    <a:pt x="1" y="3827"/>
                  </a:lnTo>
                  <a:cubicBezTo>
                    <a:pt x="2199" y="5573"/>
                    <a:pt x="5051" y="6643"/>
                    <a:pt x="8153" y="6643"/>
                  </a:cubicBezTo>
                  <a:cubicBezTo>
                    <a:pt x="10291" y="6643"/>
                    <a:pt x="12300" y="6144"/>
                    <a:pt x="14070" y="5264"/>
                  </a:cubicBezTo>
                  <a:lnTo>
                    <a:pt x="14070" y="5264"/>
                  </a:lnTo>
                  <a:cubicBezTo>
                    <a:pt x="13013" y="5526"/>
                    <a:pt x="11919" y="5680"/>
                    <a:pt x="10767" y="5680"/>
                  </a:cubicBezTo>
                  <a:cubicBezTo>
                    <a:pt x="6227" y="5680"/>
                    <a:pt x="2235" y="3411"/>
                    <a:pt x="1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2"/>
            <p:cNvSpPr/>
            <p:nvPr/>
          </p:nvSpPr>
          <p:spPr>
            <a:xfrm>
              <a:off x="542243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8533" y="0"/>
                  </a:moveTo>
                  <a:lnTo>
                    <a:pt x="8533" y="0"/>
                  </a:lnTo>
                  <a:cubicBezTo>
                    <a:pt x="7058" y="401"/>
                    <a:pt x="3675" y="1201"/>
                    <a:pt x="80" y="1201"/>
                  </a:cubicBezTo>
                  <a:cubicBezTo>
                    <a:pt x="54" y="1201"/>
                    <a:pt x="27" y="1201"/>
                    <a:pt x="1" y="1201"/>
                  </a:cubicBezTo>
                  <a:lnTo>
                    <a:pt x="1" y="5752"/>
                  </a:lnTo>
                  <a:cubicBezTo>
                    <a:pt x="3922" y="1913"/>
                    <a:pt x="7131" y="488"/>
                    <a:pt x="8533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2"/>
            <p:cNvSpPr/>
            <p:nvPr/>
          </p:nvSpPr>
          <p:spPr>
            <a:xfrm>
              <a:off x="541858" y="-73000"/>
              <a:ext cx="708935" cy="334453"/>
            </a:xfrm>
            <a:custGeom>
              <a:avLst/>
              <a:gdLst/>
              <a:ahLst/>
              <a:cxnLst/>
              <a:rect l="l" t="t" r="r" b="b"/>
              <a:pathLst>
                <a:path w="22068" h="10411" extrusionOk="0">
                  <a:moveTo>
                    <a:pt x="20487" y="1"/>
                  </a:moveTo>
                  <a:cubicBezTo>
                    <a:pt x="20036" y="5740"/>
                    <a:pt x="15770" y="10256"/>
                    <a:pt x="10565" y="10256"/>
                  </a:cubicBezTo>
                  <a:cubicBezTo>
                    <a:pt x="5431" y="10256"/>
                    <a:pt x="1201" y="5859"/>
                    <a:pt x="666" y="227"/>
                  </a:cubicBezTo>
                  <a:cubicBezTo>
                    <a:pt x="262" y="452"/>
                    <a:pt x="1" y="797"/>
                    <a:pt x="1" y="1177"/>
                  </a:cubicBezTo>
                  <a:lnTo>
                    <a:pt x="1" y="4350"/>
                  </a:lnTo>
                  <a:cubicBezTo>
                    <a:pt x="1914" y="7939"/>
                    <a:pt x="5871" y="10410"/>
                    <a:pt x="10446" y="10410"/>
                  </a:cubicBezTo>
                  <a:cubicBezTo>
                    <a:pt x="16697" y="10410"/>
                    <a:pt x="21806" y="5788"/>
                    <a:pt x="22068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2"/>
            <p:cNvSpPr/>
            <p:nvPr/>
          </p:nvSpPr>
          <p:spPr>
            <a:xfrm>
              <a:off x="228832" y="43454"/>
              <a:ext cx="403554" cy="4505692"/>
            </a:xfrm>
            <a:custGeom>
              <a:avLst/>
              <a:gdLst/>
              <a:ahLst/>
              <a:cxnLst/>
              <a:rect l="l" t="t" r="r" b="b"/>
              <a:pathLst>
                <a:path w="12562" h="140255" extrusionOk="0">
                  <a:moveTo>
                    <a:pt x="1" y="0"/>
                  </a:moveTo>
                  <a:lnTo>
                    <a:pt x="2722" y="140254"/>
                  </a:lnTo>
                  <a:lnTo>
                    <a:pt x="9852" y="140254"/>
                  </a:lnTo>
                  <a:lnTo>
                    <a:pt x="12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2"/>
            <p:cNvSpPr/>
            <p:nvPr/>
          </p:nvSpPr>
          <p:spPr>
            <a:xfrm>
              <a:off x="266643" y="1518087"/>
              <a:ext cx="337088" cy="2164486"/>
            </a:xfrm>
            <a:custGeom>
              <a:avLst/>
              <a:gdLst/>
              <a:ahLst/>
              <a:cxnLst/>
              <a:rect l="l" t="t" r="r" b="b"/>
              <a:pathLst>
                <a:path w="10493" h="67377" extrusionOk="0">
                  <a:moveTo>
                    <a:pt x="10493" y="1"/>
                  </a:moveTo>
                  <a:lnTo>
                    <a:pt x="0" y="14403"/>
                  </a:lnTo>
                  <a:lnTo>
                    <a:pt x="1022" y="67377"/>
                  </a:lnTo>
                  <a:lnTo>
                    <a:pt x="9412" y="55874"/>
                  </a:lnTo>
                  <a:lnTo>
                    <a:pt x="10493" y="1"/>
                  </a:lnTo>
                  <a:close/>
                </a:path>
              </a:pathLst>
            </a:custGeom>
            <a:solidFill>
              <a:srgbClr val="F5F5F7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2"/>
            <p:cNvSpPr/>
            <p:nvPr/>
          </p:nvSpPr>
          <p:spPr>
            <a:xfrm>
              <a:off x="228832" y="43068"/>
              <a:ext cx="403169" cy="1418929"/>
            </a:xfrm>
            <a:custGeom>
              <a:avLst/>
              <a:gdLst/>
              <a:ahLst/>
              <a:cxnLst/>
              <a:rect l="l" t="t" r="r" b="b"/>
              <a:pathLst>
                <a:path w="12550" h="44169" extrusionOk="0">
                  <a:moveTo>
                    <a:pt x="1" y="0"/>
                  </a:moveTo>
                  <a:lnTo>
                    <a:pt x="845" y="44169"/>
                  </a:lnTo>
                  <a:cubicBezTo>
                    <a:pt x="1451" y="33593"/>
                    <a:pt x="4291" y="28745"/>
                    <a:pt x="6477" y="28745"/>
                  </a:cubicBezTo>
                  <a:cubicBezTo>
                    <a:pt x="8485" y="28745"/>
                    <a:pt x="10933" y="33700"/>
                    <a:pt x="11729" y="42291"/>
                  </a:cubicBezTo>
                  <a:lnTo>
                    <a:pt x="12549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2"/>
            <p:cNvSpPr/>
            <p:nvPr/>
          </p:nvSpPr>
          <p:spPr>
            <a:xfrm>
              <a:off x="303297" y="3896333"/>
              <a:ext cx="253884" cy="652427"/>
            </a:xfrm>
            <a:custGeom>
              <a:avLst/>
              <a:gdLst/>
              <a:ahLst/>
              <a:cxnLst/>
              <a:rect l="l" t="t" r="r" b="b"/>
              <a:pathLst>
                <a:path w="7903" h="20309" extrusionOk="0">
                  <a:moveTo>
                    <a:pt x="0" y="0"/>
                  </a:moveTo>
                  <a:lnTo>
                    <a:pt x="380" y="20308"/>
                  </a:lnTo>
                  <a:lnTo>
                    <a:pt x="7534" y="20308"/>
                  </a:lnTo>
                  <a:lnTo>
                    <a:pt x="7902" y="1367"/>
                  </a:lnTo>
                  <a:lnTo>
                    <a:pt x="7902" y="1367"/>
                  </a:lnTo>
                  <a:cubicBezTo>
                    <a:pt x="6785" y="4789"/>
                    <a:pt x="5514" y="6702"/>
                    <a:pt x="4159" y="6702"/>
                  </a:cubicBezTo>
                  <a:cubicBezTo>
                    <a:pt x="2638" y="6702"/>
                    <a:pt x="1212" y="4266"/>
                    <a:pt x="0" y="0"/>
                  </a:cubicBezTo>
                  <a:close/>
                </a:path>
              </a:pathLst>
            </a:custGeom>
            <a:solidFill>
              <a:srgbClr val="F1D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2"/>
            <p:cNvSpPr/>
            <p:nvPr/>
          </p:nvSpPr>
          <p:spPr>
            <a:xfrm>
              <a:off x="94838" y="113293"/>
              <a:ext cx="671894" cy="648989"/>
            </a:xfrm>
            <a:custGeom>
              <a:avLst/>
              <a:gdLst/>
              <a:ahLst/>
              <a:cxnLst/>
              <a:rect l="l" t="t" r="r" b="b"/>
              <a:pathLst>
                <a:path w="20915" h="20202" extrusionOk="0">
                  <a:moveTo>
                    <a:pt x="1" y="1"/>
                  </a:moveTo>
                  <a:lnTo>
                    <a:pt x="2912" y="20202"/>
                  </a:lnTo>
                  <a:lnTo>
                    <a:pt x="18004" y="20202"/>
                  </a:lnTo>
                  <a:lnTo>
                    <a:pt x="20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2"/>
            <p:cNvSpPr/>
            <p:nvPr/>
          </p:nvSpPr>
          <p:spPr>
            <a:xfrm>
              <a:off x="94838" y="113293"/>
              <a:ext cx="671894" cy="561963"/>
            </a:xfrm>
            <a:custGeom>
              <a:avLst/>
              <a:gdLst/>
              <a:ahLst/>
              <a:cxnLst/>
              <a:rect l="l" t="t" r="r" b="b"/>
              <a:pathLst>
                <a:path w="20915" h="17493" extrusionOk="0">
                  <a:moveTo>
                    <a:pt x="1" y="1"/>
                  </a:moveTo>
                  <a:lnTo>
                    <a:pt x="2520" y="17492"/>
                  </a:lnTo>
                  <a:cubicBezTo>
                    <a:pt x="3637" y="15448"/>
                    <a:pt x="7048" y="13951"/>
                    <a:pt x="11088" y="13951"/>
                  </a:cubicBezTo>
                  <a:cubicBezTo>
                    <a:pt x="14213" y="13951"/>
                    <a:pt x="16970" y="14842"/>
                    <a:pt x="18574" y="16197"/>
                  </a:cubicBezTo>
                  <a:lnTo>
                    <a:pt x="2091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2"/>
            <p:cNvSpPr/>
            <p:nvPr/>
          </p:nvSpPr>
          <p:spPr>
            <a:xfrm>
              <a:off x="188772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2"/>
            <p:cNvSpPr/>
            <p:nvPr/>
          </p:nvSpPr>
          <p:spPr>
            <a:xfrm>
              <a:off x="188397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72"/>
            <p:cNvSpPr/>
            <p:nvPr/>
          </p:nvSpPr>
          <p:spPr>
            <a:xfrm>
              <a:off x="12423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72"/>
            <p:cNvSpPr/>
            <p:nvPr/>
          </p:nvSpPr>
          <p:spPr>
            <a:xfrm>
              <a:off x="-5938" y="6413"/>
              <a:ext cx="873093" cy="512330"/>
            </a:xfrm>
            <a:custGeom>
              <a:avLst/>
              <a:gdLst/>
              <a:ahLst/>
              <a:cxnLst/>
              <a:rect l="l" t="t" r="r" b="b"/>
              <a:pathLst>
                <a:path w="27178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23838" y="15947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2"/>
            <p:cNvSpPr/>
            <p:nvPr/>
          </p:nvSpPr>
          <p:spPr>
            <a:xfrm>
              <a:off x="12368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2"/>
            <p:cNvSpPr/>
            <p:nvPr/>
          </p:nvSpPr>
          <p:spPr>
            <a:xfrm>
              <a:off x="-5938" y="6413"/>
              <a:ext cx="873832" cy="512330"/>
            </a:xfrm>
            <a:custGeom>
              <a:avLst/>
              <a:gdLst/>
              <a:ahLst/>
              <a:cxnLst/>
              <a:rect l="l" t="t" r="r" b="b"/>
              <a:pathLst>
                <a:path w="27201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3566" y="15947"/>
                  </a:lnTo>
                  <a:cubicBezTo>
                    <a:pt x="3649" y="8461"/>
                    <a:pt x="8105" y="4813"/>
                    <a:pt x="13607" y="4813"/>
                  </a:cubicBezTo>
                  <a:cubicBezTo>
                    <a:pt x="19097" y="4813"/>
                    <a:pt x="23553" y="8437"/>
                    <a:pt x="23648" y="15947"/>
                  </a:cubicBezTo>
                  <a:lnTo>
                    <a:pt x="23850" y="15947"/>
                  </a:lnTo>
                  <a:lnTo>
                    <a:pt x="27201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2"/>
            <p:cNvSpPr/>
            <p:nvPr/>
          </p:nvSpPr>
          <p:spPr>
            <a:xfrm>
              <a:off x="-41436" y="-15335"/>
              <a:ext cx="944475" cy="63768"/>
            </a:xfrm>
            <a:custGeom>
              <a:avLst/>
              <a:gdLst/>
              <a:ahLst/>
              <a:cxnLst/>
              <a:rect l="l" t="t" r="r" b="b"/>
              <a:pathLst>
                <a:path w="29400" h="1985" extrusionOk="0">
                  <a:moveTo>
                    <a:pt x="262" y="0"/>
                  </a:moveTo>
                  <a:cubicBezTo>
                    <a:pt x="120" y="0"/>
                    <a:pt x="1" y="119"/>
                    <a:pt x="1" y="250"/>
                  </a:cubicBezTo>
                  <a:lnTo>
                    <a:pt x="1" y="1735"/>
                  </a:lnTo>
                  <a:cubicBezTo>
                    <a:pt x="1" y="1866"/>
                    <a:pt x="120" y="1985"/>
                    <a:pt x="262" y="1985"/>
                  </a:cubicBezTo>
                  <a:lnTo>
                    <a:pt x="29150" y="1985"/>
                  </a:lnTo>
                  <a:cubicBezTo>
                    <a:pt x="29280" y="1985"/>
                    <a:pt x="29399" y="1866"/>
                    <a:pt x="29399" y="1735"/>
                  </a:cubicBezTo>
                  <a:lnTo>
                    <a:pt x="29399" y="250"/>
                  </a:lnTo>
                  <a:cubicBezTo>
                    <a:pt x="29387" y="107"/>
                    <a:pt x="29280" y="0"/>
                    <a:pt x="29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2"/>
            <p:cNvSpPr/>
            <p:nvPr/>
          </p:nvSpPr>
          <p:spPr>
            <a:xfrm>
              <a:off x="141420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68" y="0"/>
                    <a:pt x="1" y="868"/>
                    <a:pt x="1" y="1925"/>
                  </a:cubicBezTo>
                  <a:cubicBezTo>
                    <a:pt x="1" y="2995"/>
                    <a:pt x="868" y="3862"/>
                    <a:pt x="1949" y="3862"/>
                  </a:cubicBezTo>
                  <a:cubicBezTo>
                    <a:pt x="3019" y="3862"/>
                    <a:pt x="3898" y="2995"/>
                    <a:pt x="3898" y="1925"/>
                  </a:cubicBezTo>
                  <a:cubicBezTo>
                    <a:pt x="3898" y="868"/>
                    <a:pt x="3019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2"/>
            <p:cNvSpPr/>
            <p:nvPr/>
          </p:nvSpPr>
          <p:spPr>
            <a:xfrm>
              <a:off x="598366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80" y="0"/>
                    <a:pt x="1" y="868"/>
                    <a:pt x="1" y="1925"/>
                  </a:cubicBezTo>
                  <a:cubicBezTo>
                    <a:pt x="1" y="2995"/>
                    <a:pt x="880" y="3862"/>
                    <a:pt x="1949" y="3862"/>
                  </a:cubicBezTo>
                  <a:cubicBezTo>
                    <a:pt x="3031" y="3862"/>
                    <a:pt x="3898" y="2995"/>
                    <a:pt x="3898" y="1925"/>
                  </a:cubicBezTo>
                  <a:cubicBezTo>
                    <a:pt x="3898" y="868"/>
                    <a:pt x="3031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2"/>
            <p:cNvSpPr/>
            <p:nvPr/>
          </p:nvSpPr>
          <p:spPr>
            <a:xfrm>
              <a:off x="612886" y="708794"/>
              <a:ext cx="96600" cy="95476"/>
            </a:xfrm>
            <a:custGeom>
              <a:avLst/>
              <a:gdLst/>
              <a:ahLst/>
              <a:cxnLst/>
              <a:rect l="l" t="t" r="r" b="b"/>
              <a:pathLst>
                <a:path w="3007" h="2972" extrusionOk="0">
                  <a:moveTo>
                    <a:pt x="1497" y="1"/>
                  </a:moveTo>
                  <a:cubicBezTo>
                    <a:pt x="666" y="1"/>
                    <a:pt x="0" y="666"/>
                    <a:pt x="0" y="1486"/>
                  </a:cubicBezTo>
                  <a:cubicBezTo>
                    <a:pt x="0" y="2306"/>
                    <a:pt x="666" y="2972"/>
                    <a:pt x="1497" y="2972"/>
                  </a:cubicBezTo>
                  <a:cubicBezTo>
                    <a:pt x="2329" y="2972"/>
                    <a:pt x="3007" y="2306"/>
                    <a:pt x="3007" y="1486"/>
                  </a:cubicBezTo>
                  <a:cubicBezTo>
                    <a:pt x="3007" y="666"/>
                    <a:pt x="2329" y="1"/>
                    <a:pt x="1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2"/>
            <p:cNvSpPr/>
            <p:nvPr/>
          </p:nvSpPr>
          <p:spPr>
            <a:xfrm>
              <a:off x="155940" y="709951"/>
              <a:ext cx="95443" cy="93548"/>
            </a:xfrm>
            <a:custGeom>
              <a:avLst/>
              <a:gdLst/>
              <a:ahLst/>
              <a:cxnLst/>
              <a:rect l="l" t="t" r="r" b="b"/>
              <a:pathLst>
                <a:path w="2971" h="2912" extrusionOk="0">
                  <a:moveTo>
                    <a:pt x="1486" y="1"/>
                  </a:moveTo>
                  <a:cubicBezTo>
                    <a:pt x="666" y="1"/>
                    <a:pt x="0" y="654"/>
                    <a:pt x="0" y="1450"/>
                  </a:cubicBezTo>
                  <a:cubicBezTo>
                    <a:pt x="0" y="2258"/>
                    <a:pt x="666" y="2912"/>
                    <a:pt x="1486" y="2912"/>
                  </a:cubicBezTo>
                  <a:cubicBezTo>
                    <a:pt x="2317" y="2912"/>
                    <a:pt x="2971" y="2258"/>
                    <a:pt x="2971" y="1450"/>
                  </a:cubicBezTo>
                  <a:cubicBezTo>
                    <a:pt x="2971" y="654"/>
                    <a:pt x="2294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2"/>
            <p:cNvSpPr/>
            <p:nvPr/>
          </p:nvSpPr>
          <p:spPr>
            <a:xfrm>
              <a:off x="116234" y="4452492"/>
              <a:ext cx="628750" cy="316463"/>
            </a:xfrm>
            <a:custGeom>
              <a:avLst/>
              <a:gdLst/>
              <a:ahLst/>
              <a:cxnLst/>
              <a:rect l="l" t="t" r="r" b="b"/>
              <a:pathLst>
                <a:path w="19572" h="9851" extrusionOk="0">
                  <a:moveTo>
                    <a:pt x="2401" y="0"/>
                  </a:moveTo>
                  <a:lnTo>
                    <a:pt x="0" y="9851"/>
                  </a:lnTo>
                  <a:lnTo>
                    <a:pt x="19572" y="9851"/>
                  </a:lnTo>
                  <a:lnTo>
                    <a:pt x="17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2"/>
            <p:cNvSpPr/>
            <p:nvPr/>
          </p:nvSpPr>
          <p:spPr>
            <a:xfrm>
              <a:off x="116234" y="4496375"/>
              <a:ext cx="628750" cy="272581"/>
            </a:xfrm>
            <a:custGeom>
              <a:avLst/>
              <a:gdLst/>
              <a:ahLst/>
              <a:cxnLst/>
              <a:rect l="l" t="t" r="r" b="b"/>
              <a:pathLst>
                <a:path w="19572" h="8485" extrusionOk="0">
                  <a:moveTo>
                    <a:pt x="17516" y="1"/>
                  </a:moveTo>
                  <a:cubicBezTo>
                    <a:pt x="16530" y="3209"/>
                    <a:pt x="13416" y="5562"/>
                    <a:pt x="9685" y="5562"/>
                  </a:cubicBezTo>
                  <a:cubicBezTo>
                    <a:pt x="6108" y="5562"/>
                    <a:pt x="3054" y="3375"/>
                    <a:pt x="1973" y="357"/>
                  </a:cubicBezTo>
                  <a:lnTo>
                    <a:pt x="0" y="8485"/>
                  </a:lnTo>
                  <a:lnTo>
                    <a:pt x="19572" y="8485"/>
                  </a:lnTo>
                  <a:lnTo>
                    <a:pt x="17516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72"/>
          <p:cNvSpPr txBox="1">
            <a:spLocks noGrp="1"/>
          </p:cNvSpPr>
          <p:nvPr>
            <p:ph type="title"/>
          </p:nvPr>
        </p:nvSpPr>
        <p:spPr>
          <a:xfrm>
            <a:off x="678700" y="461875"/>
            <a:ext cx="4639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72"/>
          <p:cNvSpPr txBox="1">
            <a:spLocks noGrp="1"/>
          </p:cNvSpPr>
          <p:nvPr>
            <p:ph type="subTitle" idx="1"/>
          </p:nvPr>
        </p:nvSpPr>
        <p:spPr>
          <a:xfrm>
            <a:off x="719825" y="1527175"/>
            <a:ext cx="3852300" cy="2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1" name="Google Shape;2111;p104"/>
          <p:cNvPicPr preferRelativeResize="0"/>
          <p:nvPr/>
        </p:nvPicPr>
        <p:blipFill rotWithShape="1">
          <a:blip r:embed="rId2">
            <a:alphaModFix amt="37000"/>
          </a:blip>
          <a:srcRect l="970" t="-1512" r="960"/>
          <a:stretch/>
        </p:blipFill>
        <p:spPr>
          <a:xfrm>
            <a:off x="-72512" y="-73375"/>
            <a:ext cx="9289015" cy="4700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2" name="Google Shape;2112;p104"/>
          <p:cNvGrpSpPr/>
          <p:nvPr/>
        </p:nvGrpSpPr>
        <p:grpSpPr>
          <a:xfrm>
            <a:off x="-14600" y="4637628"/>
            <a:ext cx="9166740" cy="505800"/>
            <a:chOff x="-14596" y="4446795"/>
            <a:chExt cx="9166740" cy="696695"/>
          </a:xfrm>
        </p:grpSpPr>
        <p:sp>
          <p:nvSpPr>
            <p:cNvPr id="2113" name="Google Shape;2113;p104"/>
            <p:cNvSpPr/>
            <p:nvPr/>
          </p:nvSpPr>
          <p:spPr>
            <a:xfrm>
              <a:off x="-14596" y="4446795"/>
              <a:ext cx="9166740" cy="696695"/>
            </a:xfrm>
            <a:custGeom>
              <a:avLst/>
              <a:gdLst/>
              <a:ahLst/>
              <a:cxnLst/>
              <a:rect l="l" t="t" r="r" b="b"/>
              <a:pathLst>
                <a:path w="285346" h="21687" extrusionOk="0">
                  <a:moveTo>
                    <a:pt x="0" y="0"/>
                  </a:moveTo>
                  <a:lnTo>
                    <a:pt x="0" y="21687"/>
                  </a:lnTo>
                  <a:lnTo>
                    <a:pt x="285346" y="21687"/>
                  </a:lnTo>
                  <a:lnTo>
                    <a:pt x="2853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104"/>
            <p:cNvSpPr/>
            <p:nvPr/>
          </p:nvSpPr>
          <p:spPr>
            <a:xfrm>
              <a:off x="1350675" y="4448225"/>
              <a:ext cx="6130325" cy="687800"/>
            </a:xfrm>
            <a:custGeom>
              <a:avLst/>
              <a:gdLst/>
              <a:ahLst/>
              <a:cxnLst/>
              <a:rect l="l" t="t" r="r" b="b"/>
              <a:pathLst>
                <a:path w="245213" h="27512" extrusionOk="0">
                  <a:moveTo>
                    <a:pt x="245213" y="0"/>
                  </a:moveTo>
                  <a:lnTo>
                    <a:pt x="128587" y="0"/>
                  </a:lnTo>
                  <a:lnTo>
                    <a:pt x="0" y="27512"/>
                  </a:lnTo>
                  <a:lnTo>
                    <a:pt x="155800" y="27512"/>
                  </a:lnTo>
                  <a:close/>
                </a:path>
              </a:pathLst>
            </a:custGeom>
            <a:solidFill>
              <a:srgbClr val="F5F5F7">
                <a:alpha val="20000"/>
              </a:srgbClr>
            </a:solidFill>
            <a:ln>
              <a:noFill/>
            </a:ln>
          </p:spPr>
        </p:sp>
      </p:grpSp>
      <p:grpSp>
        <p:nvGrpSpPr>
          <p:cNvPr id="2115" name="Google Shape;2115;p104"/>
          <p:cNvGrpSpPr/>
          <p:nvPr/>
        </p:nvGrpSpPr>
        <p:grpSpPr>
          <a:xfrm>
            <a:off x="-603366" y="-73385"/>
            <a:ext cx="2051887" cy="4842341"/>
            <a:chOff x="-603366" y="-73385"/>
            <a:chExt cx="2051887" cy="4842341"/>
          </a:xfrm>
        </p:grpSpPr>
        <p:sp>
          <p:nvSpPr>
            <p:cNvPr id="2116" name="Google Shape;2116;p104"/>
            <p:cNvSpPr/>
            <p:nvPr/>
          </p:nvSpPr>
          <p:spPr>
            <a:xfrm>
              <a:off x="-603366" y="-15335"/>
              <a:ext cx="841418" cy="953213"/>
            </a:xfrm>
            <a:custGeom>
              <a:avLst/>
              <a:gdLst/>
              <a:ahLst/>
              <a:cxnLst/>
              <a:rect l="l" t="t" r="r" b="b"/>
              <a:pathLst>
                <a:path w="26192" h="29672" extrusionOk="0">
                  <a:moveTo>
                    <a:pt x="1" y="0"/>
                  </a:moveTo>
                  <a:cubicBezTo>
                    <a:pt x="1" y="7415"/>
                    <a:pt x="5907" y="13618"/>
                    <a:pt x="14308" y="19963"/>
                  </a:cubicBezTo>
                  <a:cubicBezTo>
                    <a:pt x="18360" y="23017"/>
                    <a:pt x="23315" y="26582"/>
                    <a:pt x="26191" y="29672"/>
                  </a:cubicBezTo>
                  <a:lnTo>
                    <a:pt x="261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104"/>
            <p:cNvSpPr/>
            <p:nvPr/>
          </p:nvSpPr>
          <p:spPr>
            <a:xfrm>
              <a:off x="-602981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" y="1"/>
                  </a:moveTo>
                  <a:cubicBezTo>
                    <a:pt x="2663" y="14534"/>
                    <a:pt x="19727" y="19596"/>
                    <a:pt x="28199" y="27759"/>
                  </a:cubicBezTo>
                  <a:lnTo>
                    <a:pt x="28199" y="1189"/>
                  </a:lnTo>
                  <a:cubicBezTo>
                    <a:pt x="28199" y="536"/>
                    <a:pt x="27439" y="1"/>
                    <a:pt x="26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104"/>
            <p:cNvSpPr/>
            <p:nvPr/>
          </p:nvSpPr>
          <p:spPr>
            <a:xfrm>
              <a:off x="-602595" y="-73000"/>
              <a:ext cx="905925" cy="891405"/>
            </a:xfrm>
            <a:custGeom>
              <a:avLst/>
              <a:gdLst/>
              <a:ahLst/>
              <a:cxnLst/>
              <a:rect l="l" t="t" r="r" b="b"/>
              <a:pathLst>
                <a:path w="28200" h="27748" extrusionOk="0">
                  <a:moveTo>
                    <a:pt x="1" y="1"/>
                  </a:moveTo>
                  <a:cubicBezTo>
                    <a:pt x="2663" y="14522"/>
                    <a:pt x="19727" y="19584"/>
                    <a:pt x="28199" y="27747"/>
                  </a:cubicBezTo>
                  <a:lnTo>
                    <a:pt x="28199" y="17029"/>
                  </a:lnTo>
                  <a:cubicBezTo>
                    <a:pt x="26822" y="17390"/>
                    <a:pt x="25355" y="17565"/>
                    <a:pt x="23842" y="17565"/>
                  </a:cubicBezTo>
                  <a:cubicBezTo>
                    <a:pt x="17739" y="17565"/>
                    <a:pt x="10884" y="14720"/>
                    <a:pt x="6180" y="9769"/>
                  </a:cubicBezTo>
                  <a:cubicBezTo>
                    <a:pt x="3209" y="6631"/>
                    <a:pt x="1605" y="3185"/>
                    <a:pt x="1344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104"/>
            <p:cNvSpPr/>
            <p:nvPr/>
          </p:nvSpPr>
          <p:spPr>
            <a:xfrm>
              <a:off x="-524724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" y="1"/>
                  </a:moveTo>
                  <a:cubicBezTo>
                    <a:pt x="120" y="1759"/>
                    <a:pt x="690" y="3589"/>
                    <a:pt x="1724" y="5384"/>
                  </a:cubicBezTo>
                  <a:cubicBezTo>
                    <a:pt x="4683" y="10493"/>
                    <a:pt x="10731" y="13975"/>
                    <a:pt x="16922" y="14641"/>
                  </a:cubicBezTo>
                  <a:cubicBezTo>
                    <a:pt x="11587" y="13452"/>
                    <a:pt x="6655" y="10244"/>
                    <a:pt x="4077" y="5776"/>
                  </a:cubicBezTo>
                  <a:cubicBezTo>
                    <a:pt x="2960" y="3839"/>
                    <a:pt x="2389" y="1878"/>
                    <a:pt x="2330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104"/>
            <p:cNvSpPr/>
            <p:nvPr/>
          </p:nvSpPr>
          <p:spPr>
            <a:xfrm>
              <a:off x="-149087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4070" y="0"/>
                  </a:moveTo>
                  <a:cubicBezTo>
                    <a:pt x="11836" y="3411"/>
                    <a:pt x="7844" y="5680"/>
                    <a:pt x="3292" y="5680"/>
                  </a:cubicBezTo>
                  <a:cubicBezTo>
                    <a:pt x="2152" y="5680"/>
                    <a:pt x="1058" y="5526"/>
                    <a:pt x="1" y="5264"/>
                  </a:cubicBezTo>
                  <a:lnTo>
                    <a:pt x="1" y="5264"/>
                  </a:lnTo>
                  <a:cubicBezTo>
                    <a:pt x="1771" y="6144"/>
                    <a:pt x="3768" y="6643"/>
                    <a:pt x="5907" y="6643"/>
                  </a:cubicBezTo>
                  <a:cubicBezTo>
                    <a:pt x="9020" y="6643"/>
                    <a:pt x="11872" y="5573"/>
                    <a:pt x="14070" y="3827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104"/>
            <p:cNvSpPr/>
            <p:nvPr/>
          </p:nvSpPr>
          <p:spPr>
            <a:xfrm>
              <a:off x="28821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0" y="0"/>
                  </a:moveTo>
                  <a:lnTo>
                    <a:pt x="0" y="0"/>
                  </a:lnTo>
                  <a:cubicBezTo>
                    <a:pt x="1402" y="488"/>
                    <a:pt x="4611" y="1913"/>
                    <a:pt x="8532" y="5752"/>
                  </a:cubicBezTo>
                  <a:lnTo>
                    <a:pt x="8532" y="1201"/>
                  </a:lnTo>
                  <a:cubicBezTo>
                    <a:pt x="8506" y="1201"/>
                    <a:pt x="8479" y="1201"/>
                    <a:pt x="8453" y="1201"/>
                  </a:cubicBezTo>
                  <a:cubicBezTo>
                    <a:pt x="4858" y="1201"/>
                    <a:pt x="1475" y="401"/>
                    <a:pt x="0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104"/>
            <p:cNvSpPr/>
            <p:nvPr/>
          </p:nvSpPr>
          <p:spPr>
            <a:xfrm>
              <a:off x="-406376" y="-73000"/>
              <a:ext cx="709320" cy="334453"/>
            </a:xfrm>
            <a:custGeom>
              <a:avLst/>
              <a:gdLst/>
              <a:ahLst/>
              <a:cxnLst/>
              <a:rect l="l" t="t" r="r" b="b"/>
              <a:pathLst>
                <a:path w="22080" h="10411" extrusionOk="0">
                  <a:moveTo>
                    <a:pt x="1" y="1"/>
                  </a:moveTo>
                  <a:cubicBezTo>
                    <a:pt x="286" y="5788"/>
                    <a:pt x="5395" y="10410"/>
                    <a:pt x="11634" y="10410"/>
                  </a:cubicBezTo>
                  <a:cubicBezTo>
                    <a:pt x="16209" y="10410"/>
                    <a:pt x="20154" y="7939"/>
                    <a:pt x="22079" y="4350"/>
                  </a:cubicBezTo>
                  <a:lnTo>
                    <a:pt x="22079" y="1177"/>
                  </a:lnTo>
                  <a:cubicBezTo>
                    <a:pt x="22079" y="797"/>
                    <a:pt x="21806" y="452"/>
                    <a:pt x="21402" y="227"/>
                  </a:cubicBezTo>
                  <a:cubicBezTo>
                    <a:pt x="20867" y="5859"/>
                    <a:pt x="16637" y="10256"/>
                    <a:pt x="11515" y="10256"/>
                  </a:cubicBezTo>
                  <a:cubicBezTo>
                    <a:pt x="6299" y="10256"/>
                    <a:pt x="2033" y="5740"/>
                    <a:pt x="1593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104"/>
            <p:cNvSpPr/>
            <p:nvPr/>
          </p:nvSpPr>
          <p:spPr>
            <a:xfrm>
              <a:off x="606782" y="-15335"/>
              <a:ext cx="841739" cy="953213"/>
            </a:xfrm>
            <a:custGeom>
              <a:avLst/>
              <a:gdLst/>
              <a:ahLst/>
              <a:cxnLst/>
              <a:rect l="l" t="t" r="r" b="b"/>
              <a:pathLst>
                <a:path w="26202" h="29672" extrusionOk="0">
                  <a:moveTo>
                    <a:pt x="0" y="0"/>
                  </a:moveTo>
                  <a:lnTo>
                    <a:pt x="0" y="29672"/>
                  </a:lnTo>
                  <a:cubicBezTo>
                    <a:pt x="2864" y="26582"/>
                    <a:pt x="7831" y="23017"/>
                    <a:pt x="11883" y="19963"/>
                  </a:cubicBezTo>
                  <a:cubicBezTo>
                    <a:pt x="20272" y="13618"/>
                    <a:pt x="26202" y="7415"/>
                    <a:pt x="26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104"/>
            <p:cNvSpPr/>
            <p:nvPr/>
          </p:nvSpPr>
          <p:spPr>
            <a:xfrm>
              <a:off x="542243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688" y="1"/>
                  </a:moveTo>
                  <a:cubicBezTo>
                    <a:pt x="761" y="1"/>
                    <a:pt x="1" y="536"/>
                    <a:pt x="1" y="1189"/>
                  </a:cubicBezTo>
                  <a:lnTo>
                    <a:pt x="1" y="27759"/>
                  </a:lnTo>
                  <a:cubicBezTo>
                    <a:pt x="8473" y="19596"/>
                    <a:pt x="25537" y="14534"/>
                    <a:pt x="28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104"/>
            <p:cNvSpPr/>
            <p:nvPr/>
          </p:nvSpPr>
          <p:spPr>
            <a:xfrm>
              <a:off x="541858" y="-73000"/>
              <a:ext cx="905540" cy="891405"/>
            </a:xfrm>
            <a:custGeom>
              <a:avLst/>
              <a:gdLst/>
              <a:ahLst/>
              <a:cxnLst/>
              <a:rect l="l" t="t" r="r" b="b"/>
              <a:pathLst>
                <a:path w="28188" h="27748" extrusionOk="0">
                  <a:moveTo>
                    <a:pt x="26856" y="1"/>
                  </a:moveTo>
                  <a:cubicBezTo>
                    <a:pt x="26583" y="3185"/>
                    <a:pt x="24979" y="6631"/>
                    <a:pt x="22008" y="9769"/>
                  </a:cubicBezTo>
                  <a:cubicBezTo>
                    <a:pt x="17314" y="14720"/>
                    <a:pt x="10453" y="17565"/>
                    <a:pt x="4354" y="17565"/>
                  </a:cubicBezTo>
                  <a:cubicBezTo>
                    <a:pt x="2841" y="17565"/>
                    <a:pt x="1375" y="17390"/>
                    <a:pt x="1" y="17029"/>
                  </a:cubicBezTo>
                  <a:lnTo>
                    <a:pt x="1" y="27747"/>
                  </a:lnTo>
                  <a:cubicBezTo>
                    <a:pt x="8462" y="19584"/>
                    <a:pt x="25537" y="14522"/>
                    <a:pt x="28187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104"/>
            <p:cNvSpPr/>
            <p:nvPr/>
          </p:nvSpPr>
          <p:spPr>
            <a:xfrm>
              <a:off x="826260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4581" y="1"/>
                  </a:moveTo>
                  <a:cubicBezTo>
                    <a:pt x="14522" y="1878"/>
                    <a:pt x="13963" y="3839"/>
                    <a:pt x="12846" y="5776"/>
                  </a:cubicBezTo>
                  <a:cubicBezTo>
                    <a:pt x="10268" y="10244"/>
                    <a:pt x="5336" y="13452"/>
                    <a:pt x="1" y="14641"/>
                  </a:cubicBezTo>
                  <a:cubicBezTo>
                    <a:pt x="6192" y="13975"/>
                    <a:pt x="12240" y="10493"/>
                    <a:pt x="15199" y="5384"/>
                  </a:cubicBezTo>
                  <a:cubicBezTo>
                    <a:pt x="16233" y="3589"/>
                    <a:pt x="16803" y="1759"/>
                    <a:pt x="16922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104"/>
            <p:cNvSpPr/>
            <p:nvPr/>
          </p:nvSpPr>
          <p:spPr>
            <a:xfrm>
              <a:off x="542243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" y="0"/>
                  </a:moveTo>
                  <a:lnTo>
                    <a:pt x="1" y="3827"/>
                  </a:lnTo>
                  <a:cubicBezTo>
                    <a:pt x="2199" y="5573"/>
                    <a:pt x="5051" y="6643"/>
                    <a:pt x="8153" y="6643"/>
                  </a:cubicBezTo>
                  <a:cubicBezTo>
                    <a:pt x="10291" y="6643"/>
                    <a:pt x="12300" y="6144"/>
                    <a:pt x="14070" y="5264"/>
                  </a:cubicBezTo>
                  <a:lnTo>
                    <a:pt x="14070" y="5264"/>
                  </a:lnTo>
                  <a:cubicBezTo>
                    <a:pt x="13013" y="5526"/>
                    <a:pt x="11919" y="5680"/>
                    <a:pt x="10767" y="5680"/>
                  </a:cubicBezTo>
                  <a:cubicBezTo>
                    <a:pt x="6227" y="5680"/>
                    <a:pt x="2235" y="3411"/>
                    <a:pt x="1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104"/>
            <p:cNvSpPr/>
            <p:nvPr/>
          </p:nvSpPr>
          <p:spPr>
            <a:xfrm>
              <a:off x="542243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8533" y="0"/>
                  </a:moveTo>
                  <a:lnTo>
                    <a:pt x="8533" y="0"/>
                  </a:lnTo>
                  <a:cubicBezTo>
                    <a:pt x="7058" y="401"/>
                    <a:pt x="3675" y="1201"/>
                    <a:pt x="80" y="1201"/>
                  </a:cubicBezTo>
                  <a:cubicBezTo>
                    <a:pt x="54" y="1201"/>
                    <a:pt x="27" y="1201"/>
                    <a:pt x="1" y="1201"/>
                  </a:cubicBezTo>
                  <a:lnTo>
                    <a:pt x="1" y="5752"/>
                  </a:lnTo>
                  <a:cubicBezTo>
                    <a:pt x="3922" y="1913"/>
                    <a:pt x="7131" y="488"/>
                    <a:pt x="8533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104"/>
            <p:cNvSpPr/>
            <p:nvPr/>
          </p:nvSpPr>
          <p:spPr>
            <a:xfrm>
              <a:off x="541858" y="-73000"/>
              <a:ext cx="708935" cy="334453"/>
            </a:xfrm>
            <a:custGeom>
              <a:avLst/>
              <a:gdLst/>
              <a:ahLst/>
              <a:cxnLst/>
              <a:rect l="l" t="t" r="r" b="b"/>
              <a:pathLst>
                <a:path w="22068" h="10411" extrusionOk="0">
                  <a:moveTo>
                    <a:pt x="20487" y="1"/>
                  </a:moveTo>
                  <a:cubicBezTo>
                    <a:pt x="20036" y="5740"/>
                    <a:pt x="15770" y="10256"/>
                    <a:pt x="10565" y="10256"/>
                  </a:cubicBezTo>
                  <a:cubicBezTo>
                    <a:pt x="5431" y="10256"/>
                    <a:pt x="1201" y="5859"/>
                    <a:pt x="666" y="227"/>
                  </a:cubicBezTo>
                  <a:cubicBezTo>
                    <a:pt x="262" y="452"/>
                    <a:pt x="1" y="797"/>
                    <a:pt x="1" y="1177"/>
                  </a:cubicBezTo>
                  <a:lnTo>
                    <a:pt x="1" y="4350"/>
                  </a:lnTo>
                  <a:cubicBezTo>
                    <a:pt x="1914" y="7939"/>
                    <a:pt x="5871" y="10410"/>
                    <a:pt x="10446" y="10410"/>
                  </a:cubicBezTo>
                  <a:cubicBezTo>
                    <a:pt x="16697" y="10410"/>
                    <a:pt x="21806" y="5788"/>
                    <a:pt x="22068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104"/>
            <p:cNvSpPr/>
            <p:nvPr/>
          </p:nvSpPr>
          <p:spPr>
            <a:xfrm>
              <a:off x="228832" y="43454"/>
              <a:ext cx="403554" cy="4505692"/>
            </a:xfrm>
            <a:custGeom>
              <a:avLst/>
              <a:gdLst/>
              <a:ahLst/>
              <a:cxnLst/>
              <a:rect l="l" t="t" r="r" b="b"/>
              <a:pathLst>
                <a:path w="12562" h="140255" extrusionOk="0">
                  <a:moveTo>
                    <a:pt x="1" y="0"/>
                  </a:moveTo>
                  <a:lnTo>
                    <a:pt x="2722" y="140254"/>
                  </a:lnTo>
                  <a:lnTo>
                    <a:pt x="9852" y="140254"/>
                  </a:lnTo>
                  <a:lnTo>
                    <a:pt x="12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104"/>
            <p:cNvSpPr/>
            <p:nvPr/>
          </p:nvSpPr>
          <p:spPr>
            <a:xfrm>
              <a:off x="266643" y="1518087"/>
              <a:ext cx="337088" cy="2164486"/>
            </a:xfrm>
            <a:custGeom>
              <a:avLst/>
              <a:gdLst/>
              <a:ahLst/>
              <a:cxnLst/>
              <a:rect l="l" t="t" r="r" b="b"/>
              <a:pathLst>
                <a:path w="10493" h="67377" extrusionOk="0">
                  <a:moveTo>
                    <a:pt x="10493" y="1"/>
                  </a:moveTo>
                  <a:lnTo>
                    <a:pt x="0" y="14403"/>
                  </a:lnTo>
                  <a:lnTo>
                    <a:pt x="1022" y="67377"/>
                  </a:lnTo>
                  <a:lnTo>
                    <a:pt x="9412" y="55874"/>
                  </a:lnTo>
                  <a:lnTo>
                    <a:pt x="10493" y="1"/>
                  </a:lnTo>
                  <a:close/>
                </a:path>
              </a:pathLst>
            </a:custGeom>
            <a:solidFill>
              <a:srgbClr val="F5F5F7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104"/>
            <p:cNvSpPr/>
            <p:nvPr/>
          </p:nvSpPr>
          <p:spPr>
            <a:xfrm>
              <a:off x="228832" y="43068"/>
              <a:ext cx="403169" cy="1418929"/>
            </a:xfrm>
            <a:custGeom>
              <a:avLst/>
              <a:gdLst/>
              <a:ahLst/>
              <a:cxnLst/>
              <a:rect l="l" t="t" r="r" b="b"/>
              <a:pathLst>
                <a:path w="12550" h="44169" extrusionOk="0">
                  <a:moveTo>
                    <a:pt x="1" y="0"/>
                  </a:moveTo>
                  <a:lnTo>
                    <a:pt x="845" y="44169"/>
                  </a:lnTo>
                  <a:cubicBezTo>
                    <a:pt x="1451" y="33593"/>
                    <a:pt x="4291" y="28745"/>
                    <a:pt x="6477" y="28745"/>
                  </a:cubicBezTo>
                  <a:cubicBezTo>
                    <a:pt x="8485" y="28745"/>
                    <a:pt x="10933" y="33700"/>
                    <a:pt x="11729" y="42291"/>
                  </a:cubicBezTo>
                  <a:lnTo>
                    <a:pt x="12549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104"/>
            <p:cNvSpPr/>
            <p:nvPr/>
          </p:nvSpPr>
          <p:spPr>
            <a:xfrm>
              <a:off x="303297" y="3896333"/>
              <a:ext cx="253884" cy="652427"/>
            </a:xfrm>
            <a:custGeom>
              <a:avLst/>
              <a:gdLst/>
              <a:ahLst/>
              <a:cxnLst/>
              <a:rect l="l" t="t" r="r" b="b"/>
              <a:pathLst>
                <a:path w="7903" h="20309" extrusionOk="0">
                  <a:moveTo>
                    <a:pt x="0" y="0"/>
                  </a:moveTo>
                  <a:lnTo>
                    <a:pt x="380" y="20308"/>
                  </a:lnTo>
                  <a:lnTo>
                    <a:pt x="7534" y="20308"/>
                  </a:lnTo>
                  <a:lnTo>
                    <a:pt x="7902" y="1367"/>
                  </a:lnTo>
                  <a:lnTo>
                    <a:pt x="7902" y="1367"/>
                  </a:lnTo>
                  <a:cubicBezTo>
                    <a:pt x="6785" y="4789"/>
                    <a:pt x="5514" y="6702"/>
                    <a:pt x="4159" y="6702"/>
                  </a:cubicBezTo>
                  <a:cubicBezTo>
                    <a:pt x="2638" y="6702"/>
                    <a:pt x="1212" y="4266"/>
                    <a:pt x="0" y="0"/>
                  </a:cubicBezTo>
                  <a:close/>
                </a:path>
              </a:pathLst>
            </a:custGeom>
            <a:solidFill>
              <a:srgbClr val="F1D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104"/>
            <p:cNvSpPr/>
            <p:nvPr/>
          </p:nvSpPr>
          <p:spPr>
            <a:xfrm>
              <a:off x="94838" y="113293"/>
              <a:ext cx="671894" cy="648989"/>
            </a:xfrm>
            <a:custGeom>
              <a:avLst/>
              <a:gdLst/>
              <a:ahLst/>
              <a:cxnLst/>
              <a:rect l="l" t="t" r="r" b="b"/>
              <a:pathLst>
                <a:path w="20915" h="20202" extrusionOk="0">
                  <a:moveTo>
                    <a:pt x="1" y="1"/>
                  </a:moveTo>
                  <a:lnTo>
                    <a:pt x="2912" y="20202"/>
                  </a:lnTo>
                  <a:lnTo>
                    <a:pt x="18004" y="20202"/>
                  </a:lnTo>
                  <a:lnTo>
                    <a:pt x="20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104"/>
            <p:cNvSpPr/>
            <p:nvPr/>
          </p:nvSpPr>
          <p:spPr>
            <a:xfrm>
              <a:off x="94838" y="113293"/>
              <a:ext cx="671894" cy="561963"/>
            </a:xfrm>
            <a:custGeom>
              <a:avLst/>
              <a:gdLst/>
              <a:ahLst/>
              <a:cxnLst/>
              <a:rect l="l" t="t" r="r" b="b"/>
              <a:pathLst>
                <a:path w="20915" h="17493" extrusionOk="0">
                  <a:moveTo>
                    <a:pt x="1" y="1"/>
                  </a:moveTo>
                  <a:lnTo>
                    <a:pt x="2520" y="17492"/>
                  </a:lnTo>
                  <a:cubicBezTo>
                    <a:pt x="3637" y="15448"/>
                    <a:pt x="7048" y="13951"/>
                    <a:pt x="11088" y="13951"/>
                  </a:cubicBezTo>
                  <a:cubicBezTo>
                    <a:pt x="14213" y="13951"/>
                    <a:pt x="16970" y="14842"/>
                    <a:pt x="18574" y="16197"/>
                  </a:cubicBezTo>
                  <a:lnTo>
                    <a:pt x="2091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104"/>
            <p:cNvSpPr/>
            <p:nvPr/>
          </p:nvSpPr>
          <p:spPr>
            <a:xfrm>
              <a:off x="188772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104"/>
            <p:cNvSpPr/>
            <p:nvPr/>
          </p:nvSpPr>
          <p:spPr>
            <a:xfrm>
              <a:off x="188397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104"/>
            <p:cNvSpPr/>
            <p:nvPr/>
          </p:nvSpPr>
          <p:spPr>
            <a:xfrm>
              <a:off x="12423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104"/>
            <p:cNvSpPr/>
            <p:nvPr/>
          </p:nvSpPr>
          <p:spPr>
            <a:xfrm>
              <a:off x="-5938" y="6413"/>
              <a:ext cx="873093" cy="512330"/>
            </a:xfrm>
            <a:custGeom>
              <a:avLst/>
              <a:gdLst/>
              <a:ahLst/>
              <a:cxnLst/>
              <a:rect l="l" t="t" r="r" b="b"/>
              <a:pathLst>
                <a:path w="27178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23838" y="15947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104"/>
            <p:cNvSpPr/>
            <p:nvPr/>
          </p:nvSpPr>
          <p:spPr>
            <a:xfrm>
              <a:off x="12368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104"/>
            <p:cNvSpPr/>
            <p:nvPr/>
          </p:nvSpPr>
          <p:spPr>
            <a:xfrm>
              <a:off x="-5938" y="6413"/>
              <a:ext cx="873832" cy="512330"/>
            </a:xfrm>
            <a:custGeom>
              <a:avLst/>
              <a:gdLst/>
              <a:ahLst/>
              <a:cxnLst/>
              <a:rect l="l" t="t" r="r" b="b"/>
              <a:pathLst>
                <a:path w="27201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3566" y="15947"/>
                  </a:lnTo>
                  <a:cubicBezTo>
                    <a:pt x="3649" y="8461"/>
                    <a:pt x="8105" y="4813"/>
                    <a:pt x="13607" y="4813"/>
                  </a:cubicBezTo>
                  <a:cubicBezTo>
                    <a:pt x="19097" y="4813"/>
                    <a:pt x="23553" y="8437"/>
                    <a:pt x="23648" y="15947"/>
                  </a:cubicBezTo>
                  <a:lnTo>
                    <a:pt x="23850" y="15947"/>
                  </a:lnTo>
                  <a:lnTo>
                    <a:pt x="27201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104"/>
            <p:cNvSpPr/>
            <p:nvPr/>
          </p:nvSpPr>
          <p:spPr>
            <a:xfrm>
              <a:off x="-41436" y="-15335"/>
              <a:ext cx="944475" cy="63768"/>
            </a:xfrm>
            <a:custGeom>
              <a:avLst/>
              <a:gdLst/>
              <a:ahLst/>
              <a:cxnLst/>
              <a:rect l="l" t="t" r="r" b="b"/>
              <a:pathLst>
                <a:path w="29400" h="1985" extrusionOk="0">
                  <a:moveTo>
                    <a:pt x="262" y="0"/>
                  </a:moveTo>
                  <a:cubicBezTo>
                    <a:pt x="120" y="0"/>
                    <a:pt x="1" y="119"/>
                    <a:pt x="1" y="250"/>
                  </a:cubicBezTo>
                  <a:lnTo>
                    <a:pt x="1" y="1735"/>
                  </a:lnTo>
                  <a:cubicBezTo>
                    <a:pt x="1" y="1866"/>
                    <a:pt x="120" y="1985"/>
                    <a:pt x="262" y="1985"/>
                  </a:cubicBezTo>
                  <a:lnTo>
                    <a:pt x="29150" y="1985"/>
                  </a:lnTo>
                  <a:cubicBezTo>
                    <a:pt x="29280" y="1985"/>
                    <a:pt x="29399" y="1866"/>
                    <a:pt x="29399" y="1735"/>
                  </a:cubicBezTo>
                  <a:lnTo>
                    <a:pt x="29399" y="250"/>
                  </a:lnTo>
                  <a:cubicBezTo>
                    <a:pt x="29387" y="107"/>
                    <a:pt x="29280" y="0"/>
                    <a:pt x="29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104"/>
            <p:cNvSpPr/>
            <p:nvPr/>
          </p:nvSpPr>
          <p:spPr>
            <a:xfrm>
              <a:off x="141420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68" y="0"/>
                    <a:pt x="1" y="868"/>
                    <a:pt x="1" y="1925"/>
                  </a:cubicBezTo>
                  <a:cubicBezTo>
                    <a:pt x="1" y="2995"/>
                    <a:pt x="868" y="3862"/>
                    <a:pt x="1949" y="3862"/>
                  </a:cubicBezTo>
                  <a:cubicBezTo>
                    <a:pt x="3019" y="3862"/>
                    <a:pt x="3898" y="2995"/>
                    <a:pt x="3898" y="1925"/>
                  </a:cubicBezTo>
                  <a:cubicBezTo>
                    <a:pt x="3898" y="868"/>
                    <a:pt x="3019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104"/>
            <p:cNvSpPr/>
            <p:nvPr/>
          </p:nvSpPr>
          <p:spPr>
            <a:xfrm>
              <a:off x="598366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80" y="0"/>
                    <a:pt x="1" y="868"/>
                    <a:pt x="1" y="1925"/>
                  </a:cubicBezTo>
                  <a:cubicBezTo>
                    <a:pt x="1" y="2995"/>
                    <a:pt x="880" y="3862"/>
                    <a:pt x="1949" y="3862"/>
                  </a:cubicBezTo>
                  <a:cubicBezTo>
                    <a:pt x="3031" y="3862"/>
                    <a:pt x="3898" y="2995"/>
                    <a:pt x="3898" y="1925"/>
                  </a:cubicBezTo>
                  <a:cubicBezTo>
                    <a:pt x="3898" y="868"/>
                    <a:pt x="3031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104"/>
            <p:cNvSpPr/>
            <p:nvPr/>
          </p:nvSpPr>
          <p:spPr>
            <a:xfrm>
              <a:off x="612886" y="708794"/>
              <a:ext cx="96600" cy="95476"/>
            </a:xfrm>
            <a:custGeom>
              <a:avLst/>
              <a:gdLst/>
              <a:ahLst/>
              <a:cxnLst/>
              <a:rect l="l" t="t" r="r" b="b"/>
              <a:pathLst>
                <a:path w="3007" h="2972" extrusionOk="0">
                  <a:moveTo>
                    <a:pt x="1497" y="1"/>
                  </a:moveTo>
                  <a:cubicBezTo>
                    <a:pt x="666" y="1"/>
                    <a:pt x="0" y="666"/>
                    <a:pt x="0" y="1486"/>
                  </a:cubicBezTo>
                  <a:cubicBezTo>
                    <a:pt x="0" y="2306"/>
                    <a:pt x="666" y="2972"/>
                    <a:pt x="1497" y="2972"/>
                  </a:cubicBezTo>
                  <a:cubicBezTo>
                    <a:pt x="2329" y="2972"/>
                    <a:pt x="3007" y="2306"/>
                    <a:pt x="3007" y="1486"/>
                  </a:cubicBezTo>
                  <a:cubicBezTo>
                    <a:pt x="3007" y="666"/>
                    <a:pt x="2329" y="1"/>
                    <a:pt x="1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104"/>
            <p:cNvSpPr/>
            <p:nvPr/>
          </p:nvSpPr>
          <p:spPr>
            <a:xfrm>
              <a:off x="155940" y="709951"/>
              <a:ext cx="95443" cy="93548"/>
            </a:xfrm>
            <a:custGeom>
              <a:avLst/>
              <a:gdLst/>
              <a:ahLst/>
              <a:cxnLst/>
              <a:rect l="l" t="t" r="r" b="b"/>
              <a:pathLst>
                <a:path w="2971" h="2912" extrusionOk="0">
                  <a:moveTo>
                    <a:pt x="1486" y="1"/>
                  </a:moveTo>
                  <a:cubicBezTo>
                    <a:pt x="666" y="1"/>
                    <a:pt x="0" y="654"/>
                    <a:pt x="0" y="1450"/>
                  </a:cubicBezTo>
                  <a:cubicBezTo>
                    <a:pt x="0" y="2258"/>
                    <a:pt x="666" y="2912"/>
                    <a:pt x="1486" y="2912"/>
                  </a:cubicBezTo>
                  <a:cubicBezTo>
                    <a:pt x="2317" y="2912"/>
                    <a:pt x="2971" y="2258"/>
                    <a:pt x="2971" y="1450"/>
                  </a:cubicBezTo>
                  <a:cubicBezTo>
                    <a:pt x="2971" y="654"/>
                    <a:pt x="2294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104"/>
            <p:cNvSpPr/>
            <p:nvPr/>
          </p:nvSpPr>
          <p:spPr>
            <a:xfrm>
              <a:off x="116234" y="4452492"/>
              <a:ext cx="628750" cy="316463"/>
            </a:xfrm>
            <a:custGeom>
              <a:avLst/>
              <a:gdLst/>
              <a:ahLst/>
              <a:cxnLst/>
              <a:rect l="l" t="t" r="r" b="b"/>
              <a:pathLst>
                <a:path w="19572" h="9851" extrusionOk="0">
                  <a:moveTo>
                    <a:pt x="2401" y="0"/>
                  </a:moveTo>
                  <a:lnTo>
                    <a:pt x="0" y="9851"/>
                  </a:lnTo>
                  <a:lnTo>
                    <a:pt x="19572" y="9851"/>
                  </a:lnTo>
                  <a:lnTo>
                    <a:pt x="17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104"/>
            <p:cNvSpPr/>
            <p:nvPr/>
          </p:nvSpPr>
          <p:spPr>
            <a:xfrm>
              <a:off x="116234" y="4496375"/>
              <a:ext cx="628750" cy="272581"/>
            </a:xfrm>
            <a:custGeom>
              <a:avLst/>
              <a:gdLst/>
              <a:ahLst/>
              <a:cxnLst/>
              <a:rect l="l" t="t" r="r" b="b"/>
              <a:pathLst>
                <a:path w="19572" h="8485" extrusionOk="0">
                  <a:moveTo>
                    <a:pt x="17516" y="1"/>
                  </a:moveTo>
                  <a:cubicBezTo>
                    <a:pt x="16530" y="3209"/>
                    <a:pt x="13416" y="5562"/>
                    <a:pt x="9685" y="5562"/>
                  </a:cubicBezTo>
                  <a:cubicBezTo>
                    <a:pt x="6108" y="5562"/>
                    <a:pt x="3054" y="3375"/>
                    <a:pt x="1973" y="357"/>
                  </a:cubicBezTo>
                  <a:lnTo>
                    <a:pt x="0" y="8485"/>
                  </a:lnTo>
                  <a:lnTo>
                    <a:pt x="19572" y="8485"/>
                  </a:lnTo>
                  <a:lnTo>
                    <a:pt x="17516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9" name="Google Shape;2149;p104"/>
          <p:cNvGrpSpPr/>
          <p:nvPr/>
        </p:nvGrpSpPr>
        <p:grpSpPr>
          <a:xfrm>
            <a:off x="7695009" y="-73385"/>
            <a:ext cx="2051887" cy="4842341"/>
            <a:chOff x="-603366" y="-73385"/>
            <a:chExt cx="2051887" cy="4842341"/>
          </a:xfrm>
        </p:grpSpPr>
        <p:sp>
          <p:nvSpPr>
            <p:cNvPr id="2150" name="Google Shape;2150;p104"/>
            <p:cNvSpPr/>
            <p:nvPr/>
          </p:nvSpPr>
          <p:spPr>
            <a:xfrm>
              <a:off x="-603366" y="-15335"/>
              <a:ext cx="841418" cy="953213"/>
            </a:xfrm>
            <a:custGeom>
              <a:avLst/>
              <a:gdLst/>
              <a:ahLst/>
              <a:cxnLst/>
              <a:rect l="l" t="t" r="r" b="b"/>
              <a:pathLst>
                <a:path w="26192" h="29672" extrusionOk="0">
                  <a:moveTo>
                    <a:pt x="1" y="0"/>
                  </a:moveTo>
                  <a:cubicBezTo>
                    <a:pt x="1" y="7415"/>
                    <a:pt x="5907" y="13618"/>
                    <a:pt x="14308" y="19963"/>
                  </a:cubicBezTo>
                  <a:cubicBezTo>
                    <a:pt x="18360" y="23017"/>
                    <a:pt x="23315" y="26582"/>
                    <a:pt x="26191" y="29672"/>
                  </a:cubicBezTo>
                  <a:lnTo>
                    <a:pt x="261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104"/>
            <p:cNvSpPr/>
            <p:nvPr/>
          </p:nvSpPr>
          <p:spPr>
            <a:xfrm>
              <a:off x="-602981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" y="1"/>
                  </a:moveTo>
                  <a:cubicBezTo>
                    <a:pt x="2663" y="14534"/>
                    <a:pt x="19727" y="19596"/>
                    <a:pt x="28199" y="27759"/>
                  </a:cubicBezTo>
                  <a:lnTo>
                    <a:pt x="28199" y="1189"/>
                  </a:lnTo>
                  <a:cubicBezTo>
                    <a:pt x="28199" y="536"/>
                    <a:pt x="27439" y="1"/>
                    <a:pt x="26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104"/>
            <p:cNvSpPr/>
            <p:nvPr/>
          </p:nvSpPr>
          <p:spPr>
            <a:xfrm>
              <a:off x="-602595" y="-73000"/>
              <a:ext cx="905925" cy="891405"/>
            </a:xfrm>
            <a:custGeom>
              <a:avLst/>
              <a:gdLst/>
              <a:ahLst/>
              <a:cxnLst/>
              <a:rect l="l" t="t" r="r" b="b"/>
              <a:pathLst>
                <a:path w="28200" h="27748" extrusionOk="0">
                  <a:moveTo>
                    <a:pt x="1" y="1"/>
                  </a:moveTo>
                  <a:cubicBezTo>
                    <a:pt x="2663" y="14522"/>
                    <a:pt x="19727" y="19584"/>
                    <a:pt x="28199" y="27747"/>
                  </a:cubicBezTo>
                  <a:lnTo>
                    <a:pt x="28199" y="17029"/>
                  </a:lnTo>
                  <a:cubicBezTo>
                    <a:pt x="26822" y="17390"/>
                    <a:pt x="25355" y="17565"/>
                    <a:pt x="23842" y="17565"/>
                  </a:cubicBezTo>
                  <a:cubicBezTo>
                    <a:pt x="17739" y="17565"/>
                    <a:pt x="10884" y="14720"/>
                    <a:pt x="6180" y="9769"/>
                  </a:cubicBezTo>
                  <a:cubicBezTo>
                    <a:pt x="3209" y="6631"/>
                    <a:pt x="1605" y="3185"/>
                    <a:pt x="1344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104"/>
            <p:cNvSpPr/>
            <p:nvPr/>
          </p:nvSpPr>
          <p:spPr>
            <a:xfrm>
              <a:off x="-524724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" y="1"/>
                  </a:moveTo>
                  <a:cubicBezTo>
                    <a:pt x="120" y="1759"/>
                    <a:pt x="690" y="3589"/>
                    <a:pt x="1724" y="5384"/>
                  </a:cubicBezTo>
                  <a:cubicBezTo>
                    <a:pt x="4683" y="10493"/>
                    <a:pt x="10731" y="13975"/>
                    <a:pt x="16922" y="14641"/>
                  </a:cubicBezTo>
                  <a:cubicBezTo>
                    <a:pt x="11587" y="13452"/>
                    <a:pt x="6655" y="10244"/>
                    <a:pt x="4077" y="5776"/>
                  </a:cubicBezTo>
                  <a:cubicBezTo>
                    <a:pt x="2960" y="3839"/>
                    <a:pt x="2389" y="1878"/>
                    <a:pt x="2330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104"/>
            <p:cNvSpPr/>
            <p:nvPr/>
          </p:nvSpPr>
          <p:spPr>
            <a:xfrm>
              <a:off x="-149087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4070" y="0"/>
                  </a:moveTo>
                  <a:cubicBezTo>
                    <a:pt x="11836" y="3411"/>
                    <a:pt x="7844" y="5680"/>
                    <a:pt x="3292" y="5680"/>
                  </a:cubicBezTo>
                  <a:cubicBezTo>
                    <a:pt x="2152" y="5680"/>
                    <a:pt x="1058" y="5526"/>
                    <a:pt x="1" y="5264"/>
                  </a:cubicBezTo>
                  <a:lnTo>
                    <a:pt x="1" y="5264"/>
                  </a:lnTo>
                  <a:cubicBezTo>
                    <a:pt x="1771" y="6144"/>
                    <a:pt x="3768" y="6643"/>
                    <a:pt x="5907" y="6643"/>
                  </a:cubicBezTo>
                  <a:cubicBezTo>
                    <a:pt x="9020" y="6643"/>
                    <a:pt x="11872" y="5573"/>
                    <a:pt x="14070" y="3827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104"/>
            <p:cNvSpPr/>
            <p:nvPr/>
          </p:nvSpPr>
          <p:spPr>
            <a:xfrm>
              <a:off x="28821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0" y="0"/>
                  </a:moveTo>
                  <a:lnTo>
                    <a:pt x="0" y="0"/>
                  </a:lnTo>
                  <a:cubicBezTo>
                    <a:pt x="1402" y="488"/>
                    <a:pt x="4611" y="1913"/>
                    <a:pt x="8532" y="5752"/>
                  </a:cubicBezTo>
                  <a:lnTo>
                    <a:pt x="8532" y="1201"/>
                  </a:lnTo>
                  <a:cubicBezTo>
                    <a:pt x="8506" y="1201"/>
                    <a:pt x="8479" y="1201"/>
                    <a:pt x="8453" y="1201"/>
                  </a:cubicBezTo>
                  <a:cubicBezTo>
                    <a:pt x="4858" y="1201"/>
                    <a:pt x="1475" y="401"/>
                    <a:pt x="0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104"/>
            <p:cNvSpPr/>
            <p:nvPr/>
          </p:nvSpPr>
          <p:spPr>
            <a:xfrm>
              <a:off x="-406376" y="-73000"/>
              <a:ext cx="709320" cy="334453"/>
            </a:xfrm>
            <a:custGeom>
              <a:avLst/>
              <a:gdLst/>
              <a:ahLst/>
              <a:cxnLst/>
              <a:rect l="l" t="t" r="r" b="b"/>
              <a:pathLst>
                <a:path w="22080" h="10411" extrusionOk="0">
                  <a:moveTo>
                    <a:pt x="1" y="1"/>
                  </a:moveTo>
                  <a:cubicBezTo>
                    <a:pt x="286" y="5788"/>
                    <a:pt x="5395" y="10410"/>
                    <a:pt x="11634" y="10410"/>
                  </a:cubicBezTo>
                  <a:cubicBezTo>
                    <a:pt x="16209" y="10410"/>
                    <a:pt x="20154" y="7939"/>
                    <a:pt x="22079" y="4350"/>
                  </a:cubicBezTo>
                  <a:lnTo>
                    <a:pt x="22079" y="1177"/>
                  </a:lnTo>
                  <a:cubicBezTo>
                    <a:pt x="22079" y="797"/>
                    <a:pt x="21806" y="452"/>
                    <a:pt x="21402" y="227"/>
                  </a:cubicBezTo>
                  <a:cubicBezTo>
                    <a:pt x="20867" y="5859"/>
                    <a:pt x="16637" y="10256"/>
                    <a:pt x="11515" y="10256"/>
                  </a:cubicBezTo>
                  <a:cubicBezTo>
                    <a:pt x="6299" y="10256"/>
                    <a:pt x="2033" y="5740"/>
                    <a:pt x="1593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104"/>
            <p:cNvSpPr/>
            <p:nvPr/>
          </p:nvSpPr>
          <p:spPr>
            <a:xfrm>
              <a:off x="606782" y="-15335"/>
              <a:ext cx="841739" cy="953213"/>
            </a:xfrm>
            <a:custGeom>
              <a:avLst/>
              <a:gdLst/>
              <a:ahLst/>
              <a:cxnLst/>
              <a:rect l="l" t="t" r="r" b="b"/>
              <a:pathLst>
                <a:path w="26202" h="29672" extrusionOk="0">
                  <a:moveTo>
                    <a:pt x="0" y="0"/>
                  </a:moveTo>
                  <a:lnTo>
                    <a:pt x="0" y="29672"/>
                  </a:lnTo>
                  <a:cubicBezTo>
                    <a:pt x="2864" y="26582"/>
                    <a:pt x="7831" y="23017"/>
                    <a:pt x="11883" y="19963"/>
                  </a:cubicBezTo>
                  <a:cubicBezTo>
                    <a:pt x="20272" y="13618"/>
                    <a:pt x="26202" y="7415"/>
                    <a:pt x="26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104"/>
            <p:cNvSpPr/>
            <p:nvPr/>
          </p:nvSpPr>
          <p:spPr>
            <a:xfrm>
              <a:off x="542243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688" y="1"/>
                  </a:moveTo>
                  <a:cubicBezTo>
                    <a:pt x="761" y="1"/>
                    <a:pt x="1" y="536"/>
                    <a:pt x="1" y="1189"/>
                  </a:cubicBezTo>
                  <a:lnTo>
                    <a:pt x="1" y="27759"/>
                  </a:lnTo>
                  <a:cubicBezTo>
                    <a:pt x="8473" y="19596"/>
                    <a:pt x="25537" y="14534"/>
                    <a:pt x="28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104"/>
            <p:cNvSpPr/>
            <p:nvPr/>
          </p:nvSpPr>
          <p:spPr>
            <a:xfrm>
              <a:off x="541858" y="-73000"/>
              <a:ext cx="905540" cy="891405"/>
            </a:xfrm>
            <a:custGeom>
              <a:avLst/>
              <a:gdLst/>
              <a:ahLst/>
              <a:cxnLst/>
              <a:rect l="l" t="t" r="r" b="b"/>
              <a:pathLst>
                <a:path w="28188" h="27748" extrusionOk="0">
                  <a:moveTo>
                    <a:pt x="26856" y="1"/>
                  </a:moveTo>
                  <a:cubicBezTo>
                    <a:pt x="26583" y="3185"/>
                    <a:pt x="24979" y="6631"/>
                    <a:pt x="22008" y="9769"/>
                  </a:cubicBezTo>
                  <a:cubicBezTo>
                    <a:pt x="17314" y="14720"/>
                    <a:pt x="10453" y="17565"/>
                    <a:pt x="4354" y="17565"/>
                  </a:cubicBezTo>
                  <a:cubicBezTo>
                    <a:pt x="2841" y="17565"/>
                    <a:pt x="1375" y="17390"/>
                    <a:pt x="1" y="17029"/>
                  </a:cubicBezTo>
                  <a:lnTo>
                    <a:pt x="1" y="27747"/>
                  </a:lnTo>
                  <a:cubicBezTo>
                    <a:pt x="8462" y="19584"/>
                    <a:pt x="25537" y="14522"/>
                    <a:pt x="28187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104"/>
            <p:cNvSpPr/>
            <p:nvPr/>
          </p:nvSpPr>
          <p:spPr>
            <a:xfrm>
              <a:off x="826260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4581" y="1"/>
                  </a:moveTo>
                  <a:cubicBezTo>
                    <a:pt x="14522" y="1878"/>
                    <a:pt x="13963" y="3839"/>
                    <a:pt x="12846" y="5776"/>
                  </a:cubicBezTo>
                  <a:cubicBezTo>
                    <a:pt x="10268" y="10244"/>
                    <a:pt x="5336" y="13452"/>
                    <a:pt x="1" y="14641"/>
                  </a:cubicBezTo>
                  <a:cubicBezTo>
                    <a:pt x="6192" y="13975"/>
                    <a:pt x="12240" y="10493"/>
                    <a:pt x="15199" y="5384"/>
                  </a:cubicBezTo>
                  <a:cubicBezTo>
                    <a:pt x="16233" y="3589"/>
                    <a:pt x="16803" y="1759"/>
                    <a:pt x="16922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104"/>
            <p:cNvSpPr/>
            <p:nvPr/>
          </p:nvSpPr>
          <p:spPr>
            <a:xfrm>
              <a:off x="542243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" y="0"/>
                  </a:moveTo>
                  <a:lnTo>
                    <a:pt x="1" y="3827"/>
                  </a:lnTo>
                  <a:cubicBezTo>
                    <a:pt x="2199" y="5573"/>
                    <a:pt x="5051" y="6643"/>
                    <a:pt x="8153" y="6643"/>
                  </a:cubicBezTo>
                  <a:cubicBezTo>
                    <a:pt x="10291" y="6643"/>
                    <a:pt x="12300" y="6144"/>
                    <a:pt x="14070" y="5264"/>
                  </a:cubicBezTo>
                  <a:lnTo>
                    <a:pt x="14070" y="5264"/>
                  </a:lnTo>
                  <a:cubicBezTo>
                    <a:pt x="13013" y="5526"/>
                    <a:pt x="11919" y="5680"/>
                    <a:pt x="10767" y="5680"/>
                  </a:cubicBezTo>
                  <a:cubicBezTo>
                    <a:pt x="6227" y="5680"/>
                    <a:pt x="2235" y="3411"/>
                    <a:pt x="1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104"/>
            <p:cNvSpPr/>
            <p:nvPr/>
          </p:nvSpPr>
          <p:spPr>
            <a:xfrm>
              <a:off x="542243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8533" y="0"/>
                  </a:moveTo>
                  <a:lnTo>
                    <a:pt x="8533" y="0"/>
                  </a:lnTo>
                  <a:cubicBezTo>
                    <a:pt x="7058" y="401"/>
                    <a:pt x="3675" y="1201"/>
                    <a:pt x="80" y="1201"/>
                  </a:cubicBezTo>
                  <a:cubicBezTo>
                    <a:pt x="54" y="1201"/>
                    <a:pt x="27" y="1201"/>
                    <a:pt x="1" y="1201"/>
                  </a:cubicBezTo>
                  <a:lnTo>
                    <a:pt x="1" y="5752"/>
                  </a:lnTo>
                  <a:cubicBezTo>
                    <a:pt x="3922" y="1913"/>
                    <a:pt x="7131" y="488"/>
                    <a:pt x="8533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104"/>
            <p:cNvSpPr/>
            <p:nvPr/>
          </p:nvSpPr>
          <p:spPr>
            <a:xfrm>
              <a:off x="541858" y="-73000"/>
              <a:ext cx="708935" cy="334453"/>
            </a:xfrm>
            <a:custGeom>
              <a:avLst/>
              <a:gdLst/>
              <a:ahLst/>
              <a:cxnLst/>
              <a:rect l="l" t="t" r="r" b="b"/>
              <a:pathLst>
                <a:path w="22068" h="10411" extrusionOk="0">
                  <a:moveTo>
                    <a:pt x="20487" y="1"/>
                  </a:moveTo>
                  <a:cubicBezTo>
                    <a:pt x="20036" y="5740"/>
                    <a:pt x="15770" y="10256"/>
                    <a:pt x="10565" y="10256"/>
                  </a:cubicBezTo>
                  <a:cubicBezTo>
                    <a:pt x="5431" y="10256"/>
                    <a:pt x="1201" y="5859"/>
                    <a:pt x="666" y="227"/>
                  </a:cubicBezTo>
                  <a:cubicBezTo>
                    <a:pt x="262" y="452"/>
                    <a:pt x="1" y="797"/>
                    <a:pt x="1" y="1177"/>
                  </a:cubicBezTo>
                  <a:lnTo>
                    <a:pt x="1" y="4350"/>
                  </a:lnTo>
                  <a:cubicBezTo>
                    <a:pt x="1914" y="7939"/>
                    <a:pt x="5871" y="10410"/>
                    <a:pt x="10446" y="10410"/>
                  </a:cubicBezTo>
                  <a:cubicBezTo>
                    <a:pt x="16697" y="10410"/>
                    <a:pt x="21806" y="5788"/>
                    <a:pt x="22068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104"/>
            <p:cNvSpPr/>
            <p:nvPr/>
          </p:nvSpPr>
          <p:spPr>
            <a:xfrm>
              <a:off x="228832" y="43454"/>
              <a:ext cx="403554" cy="4505692"/>
            </a:xfrm>
            <a:custGeom>
              <a:avLst/>
              <a:gdLst/>
              <a:ahLst/>
              <a:cxnLst/>
              <a:rect l="l" t="t" r="r" b="b"/>
              <a:pathLst>
                <a:path w="12562" h="140255" extrusionOk="0">
                  <a:moveTo>
                    <a:pt x="1" y="0"/>
                  </a:moveTo>
                  <a:lnTo>
                    <a:pt x="2722" y="140254"/>
                  </a:lnTo>
                  <a:lnTo>
                    <a:pt x="9852" y="140254"/>
                  </a:lnTo>
                  <a:lnTo>
                    <a:pt x="12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104"/>
            <p:cNvSpPr/>
            <p:nvPr/>
          </p:nvSpPr>
          <p:spPr>
            <a:xfrm>
              <a:off x="266643" y="1518087"/>
              <a:ext cx="337088" cy="2164486"/>
            </a:xfrm>
            <a:custGeom>
              <a:avLst/>
              <a:gdLst/>
              <a:ahLst/>
              <a:cxnLst/>
              <a:rect l="l" t="t" r="r" b="b"/>
              <a:pathLst>
                <a:path w="10493" h="67377" extrusionOk="0">
                  <a:moveTo>
                    <a:pt x="10493" y="1"/>
                  </a:moveTo>
                  <a:lnTo>
                    <a:pt x="0" y="14403"/>
                  </a:lnTo>
                  <a:lnTo>
                    <a:pt x="1022" y="67377"/>
                  </a:lnTo>
                  <a:lnTo>
                    <a:pt x="9412" y="55874"/>
                  </a:lnTo>
                  <a:lnTo>
                    <a:pt x="10493" y="1"/>
                  </a:lnTo>
                  <a:close/>
                </a:path>
              </a:pathLst>
            </a:custGeom>
            <a:solidFill>
              <a:srgbClr val="F5F5F7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104"/>
            <p:cNvSpPr/>
            <p:nvPr/>
          </p:nvSpPr>
          <p:spPr>
            <a:xfrm>
              <a:off x="228832" y="43068"/>
              <a:ext cx="403169" cy="1418929"/>
            </a:xfrm>
            <a:custGeom>
              <a:avLst/>
              <a:gdLst/>
              <a:ahLst/>
              <a:cxnLst/>
              <a:rect l="l" t="t" r="r" b="b"/>
              <a:pathLst>
                <a:path w="12550" h="44169" extrusionOk="0">
                  <a:moveTo>
                    <a:pt x="1" y="0"/>
                  </a:moveTo>
                  <a:lnTo>
                    <a:pt x="845" y="44169"/>
                  </a:lnTo>
                  <a:cubicBezTo>
                    <a:pt x="1451" y="33593"/>
                    <a:pt x="4291" y="28745"/>
                    <a:pt x="6477" y="28745"/>
                  </a:cubicBezTo>
                  <a:cubicBezTo>
                    <a:pt x="8485" y="28745"/>
                    <a:pt x="10933" y="33700"/>
                    <a:pt x="11729" y="42291"/>
                  </a:cubicBezTo>
                  <a:lnTo>
                    <a:pt x="12549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104"/>
            <p:cNvSpPr/>
            <p:nvPr/>
          </p:nvSpPr>
          <p:spPr>
            <a:xfrm>
              <a:off x="303297" y="3896333"/>
              <a:ext cx="253884" cy="652427"/>
            </a:xfrm>
            <a:custGeom>
              <a:avLst/>
              <a:gdLst/>
              <a:ahLst/>
              <a:cxnLst/>
              <a:rect l="l" t="t" r="r" b="b"/>
              <a:pathLst>
                <a:path w="7903" h="20309" extrusionOk="0">
                  <a:moveTo>
                    <a:pt x="0" y="0"/>
                  </a:moveTo>
                  <a:lnTo>
                    <a:pt x="380" y="20308"/>
                  </a:lnTo>
                  <a:lnTo>
                    <a:pt x="7534" y="20308"/>
                  </a:lnTo>
                  <a:lnTo>
                    <a:pt x="7902" y="1367"/>
                  </a:lnTo>
                  <a:lnTo>
                    <a:pt x="7902" y="1367"/>
                  </a:lnTo>
                  <a:cubicBezTo>
                    <a:pt x="6785" y="4789"/>
                    <a:pt x="5514" y="6702"/>
                    <a:pt x="4159" y="6702"/>
                  </a:cubicBezTo>
                  <a:cubicBezTo>
                    <a:pt x="2638" y="6702"/>
                    <a:pt x="1212" y="4266"/>
                    <a:pt x="0" y="0"/>
                  </a:cubicBezTo>
                  <a:close/>
                </a:path>
              </a:pathLst>
            </a:custGeom>
            <a:solidFill>
              <a:srgbClr val="F1D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104"/>
            <p:cNvSpPr/>
            <p:nvPr/>
          </p:nvSpPr>
          <p:spPr>
            <a:xfrm>
              <a:off x="94838" y="113293"/>
              <a:ext cx="671894" cy="648989"/>
            </a:xfrm>
            <a:custGeom>
              <a:avLst/>
              <a:gdLst/>
              <a:ahLst/>
              <a:cxnLst/>
              <a:rect l="l" t="t" r="r" b="b"/>
              <a:pathLst>
                <a:path w="20915" h="20202" extrusionOk="0">
                  <a:moveTo>
                    <a:pt x="1" y="1"/>
                  </a:moveTo>
                  <a:lnTo>
                    <a:pt x="2912" y="20202"/>
                  </a:lnTo>
                  <a:lnTo>
                    <a:pt x="18004" y="20202"/>
                  </a:lnTo>
                  <a:lnTo>
                    <a:pt x="20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104"/>
            <p:cNvSpPr/>
            <p:nvPr/>
          </p:nvSpPr>
          <p:spPr>
            <a:xfrm>
              <a:off x="94838" y="113293"/>
              <a:ext cx="671894" cy="561963"/>
            </a:xfrm>
            <a:custGeom>
              <a:avLst/>
              <a:gdLst/>
              <a:ahLst/>
              <a:cxnLst/>
              <a:rect l="l" t="t" r="r" b="b"/>
              <a:pathLst>
                <a:path w="20915" h="17493" extrusionOk="0">
                  <a:moveTo>
                    <a:pt x="1" y="1"/>
                  </a:moveTo>
                  <a:lnTo>
                    <a:pt x="2520" y="17492"/>
                  </a:lnTo>
                  <a:cubicBezTo>
                    <a:pt x="3637" y="15448"/>
                    <a:pt x="7048" y="13951"/>
                    <a:pt x="11088" y="13951"/>
                  </a:cubicBezTo>
                  <a:cubicBezTo>
                    <a:pt x="14213" y="13951"/>
                    <a:pt x="16970" y="14842"/>
                    <a:pt x="18574" y="16197"/>
                  </a:cubicBezTo>
                  <a:lnTo>
                    <a:pt x="2091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104"/>
            <p:cNvSpPr/>
            <p:nvPr/>
          </p:nvSpPr>
          <p:spPr>
            <a:xfrm>
              <a:off x="188772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104"/>
            <p:cNvSpPr/>
            <p:nvPr/>
          </p:nvSpPr>
          <p:spPr>
            <a:xfrm>
              <a:off x="188397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104"/>
            <p:cNvSpPr/>
            <p:nvPr/>
          </p:nvSpPr>
          <p:spPr>
            <a:xfrm>
              <a:off x="12423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104"/>
            <p:cNvSpPr/>
            <p:nvPr/>
          </p:nvSpPr>
          <p:spPr>
            <a:xfrm>
              <a:off x="-5938" y="6413"/>
              <a:ext cx="873093" cy="512330"/>
            </a:xfrm>
            <a:custGeom>
              <a:avLst/>
              <a:gdLst/>
              <a:ahLst/>
              <a:cxnLst/>
              <a:rect l="l" t="t" r="r" b="b"/>
              <a:pathLst>
                <a:path w="27178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23838" y="15947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104"/>
            <p:cNvSpPr/>
            <p:nvPr/>
          </p:nvSpPr>
          <p:spPr>
            <a:xfrm>
              <a:off x="12368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104"/>
            <p:cNvSpPr/>
            <p:nvPr/>
          </p:nvSpPr>
          <p:spPr>
            <a:xfrm>
              <a:off x="-5938" y="6413"/>
              <a:ext cx="873832" cy="512330"/>
            </a:xfrm>
            <a:custGeom>
              <a:avLst/>
              <a:gdLst/>
              <a:ahLst/>
              <a:cxnLst/>
              <a:rect l="l" t="t" r="r" b="b"/>
              <a:pathLst>
                <a:path w="27201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3566" y="15947"/>
                  </a:lnTo>
                  <a:cubicBezTo>
                    <a:pt x="3649" y="8461"/>
                    <a:pt x="8105" y="4813"/>
                    <a:pt x="13607" y="4813"/>
                  </a:cubicBezTo>
                  <a:cubicBezTo>
                    <a:pt x="19097" y="4813"/>
                    <a:pt x="23553" y="8437"/>
                    <a:pt x="23648" y="15947"/>
                  </a:cubicBezTo>
                  <a:lnTo>
                    <a:pt x="23850" y="15947"/>
                  </a:lnTo>
                  <a:lnTo>
                    <a:pt x="27201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104"/>
            <p:cNvSpPr/>
            <p:nvPr/>
          </p:nvSpPr>
          <p:spPr>
            <a:xfrm>
              <a:off x="-41436" y="-15335"/>
              <a:ext cx="944475" cy="63768"/>
            </a:xfrm>
            <a:custGeom>
              <a:avLst/>
              <a:gdLst/>
              <a:ahLst/>
              <a:cxnLst/>
              <a:rect l="l" t="t" r="r" b="b"/>
              <a:pathLst>
                <a:path w="29400" h="1985" extrusionOk="0">
                  <a:moveTo>
                    <a:pt x="262" y="0"/>
                  </a:moveTo>
                  <a:cubicBezTo>
                    <a:pt x="120" y="0"/>
                    <a:pt x="1" y="119"/>
                    <a:pt x="1" y="250"/>
                  </a:cubicBezTo>
                  <a:lnTo>
                    <a:pt x="1" y="1735"/>
                  </a:lnTo>
                  <a:cubicBezTo>
                    <a:pt x="1" y="1866"/>
                    <a:pt x="120" y="1985"/>
                    <a:pt x="262" y="1985"/>
                  </a:cubicBezTo>
                  <a:lnTo>
                    <a:pt x="29150" y="1985"/>
                  </a:lnTo>
                  <a:cubicBezTo>
                    <a:pt x="29280" y="1985"/>
                    <a:pt x="29399" y="1866"/>
                    <a:pt x="29399" y="1735"/>
                  </a:cubicBezTo>
                  <a:lnTo>
                    <a:pt x="29399" y="250"/>
                  </a:lnTo>
                  <a:cubicBezTo>
                    <a:pt x="29387" y="107"/>
                    <a:pt x="29280" y="0"/>
                    <a:pt x="29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104"/>
            <p:cNvSpPr/>
            <p:nvPr/>
          </p:nvSpPr>
          <p:spPr>
            <a:xfrm>
              <a:off x="141420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68" y="0"/>
                    <a:pt x="1" y="868"/>
                    <a:pt x="1" y="1925"/>
                  </a:cubicBezTo>
                  <a:cubicBezTo>
                    <a:pt x="1" y="2995"/>
                    <a:pt x="868" y="3862"/>
                    <a:pt x="1949" y="3862"/>
                  </a:cubicBezTo>
                  <a:cubicBezTo>
                    <a:pt x="3019" y="3862"/>
                    <a:pt x="3898" y="2995"/>
                    <a:pt x="3898" y="1925"/>
                  </a:cubicBezTo>
                  <a:cubicBezTo>
                    <a:pt x="3898" y="868"/>
                    <a:pt x="3019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104"/>
            <p:cNvSpPr/>
            <p:nvPr/>
          </p:nvSpPr>
          <p:spPr>
            <a:xfrm>
              <a:off x="598366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80" y="0"/>
                    <a:pt x="1" y="868"/>
                    <a:pt x="1" y="1925"/>
                  </a:cubicBezTo>
                  <a:cubicBezTo>
                    <a:pt x="1" y="2995"/>
                    <a:pt x="880" y="3862"/>
                    <a:pt x="1949" y="3862"/>
                  </a:cubicBezTo>
                  <a:cubicBezTo>
                    <a:pt x="3031" y="3862"/>
                    <a:pt x="3898" y="2995"/>
                    <a:pt x="3898" y="1925"/>
                  </a:cubicBezTo>
                  <a:cubicBezTo>
                    <a:pt x="3898" y="868"/>
                    <a:pt x="3031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104"/>
            <p:cNvSpPr/>
            <p:nvPr/>
          </p:nvSpPr>
          <p:spPr>
            <a:xfrm>
              <a:off x="612886" y="708794"/>
              <a:ext cx="96600" cy="95476"/>
            </a:xfrm>
            <a:custGeom>
              <a:avLst/>
              <a:gdLst/>
              <a:ahLst/>
              <a:cxnLst/>
              <a:rect l="l" t="t" r="r" b="b"/>
              <a:pathLst>
                <a:path w="3007" h="2972" extrusionOk="0">
                  <a:moveTo>
                    <a:pt x="1497" y="1"/>
                  </a:moveTo>
                  <a:cubicBezTo>
                    <a:pt x="666" y="1"/>
                    <a:pt x="0" y="666"/>
                    <a:pt x="0" y="1486"/>
                  </a:cubicBezTo>
                  <a:cubicBezTo>
                    <a:pt x="0" y="2306"/>
                    <a:pt x="666" y="2972"/>
                    <a:pt x="1497" y="2972"/>
                  </a:cubicBezTo>
                  <a:cubicBezTo>
                    <a:pt x="2329" y="2972"/>
                    <a:pt x="3007" y="2306"/>
                    <a:pt x="3007" y="1486"/>
                  </a:cubicBezTo>
                  <a:cubicBezTo>
                    <a:pt x="3007" y="666"/>
                    <a:pt x="2329" y="1"/>
                    <a:pt x="1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104"/>
            <p:cNvSpPr/>
            <p:nvPr/>
          </p:nvSpPr>
          <p:spPr>
            <a:xfrm>
              <a:off x="155940" y="709951"/>
              <a:ext cx="95443" cy="93548"/>
            </a:xfrm>
            <a:custGeom>
              <a:avLst/>
              <a:gdLst/>
              <a:ahLst/>
              <a:cxnLst/>
              <a:rect l="l" t="t" r="r" b="b"/>
              <a:pathLst>
                <a:path w="2971" h="2912" extrusionOk="0">
                  <a:moveTo>
                    <a:pt x="1486" y="1"/>
                  </a:moveTo>
                  <a:cubicBezTo>
                    <a:pt x="666" y="1"/>
                    <a:pt x="0" y="654"/>
                    <a:pt x="0" y="1450"/>
                  </a:cubicBezTo>
                  <a:cubicBezTo>
                    <a:pt x="0" y="2258"/>
                    <a:pt x="666" y="2912"/>
                    <a:pt x="1486" y="2912"/>
                  </a:cubicBezTo>
                  <a:cubicBezTo>
                    <a:pt x="2317" y="2912"/>
                    <a:pt x="2971" y="2258"/>
                    <a:pt x="2971" y="1450"/>
                  </a:cubicBezTo>
                  <a:cubicBezTo>
                    <a:pt x="2971" y="654"/>
                    <a:pt x="2294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104"/>
            <p:cNvSpPr/>
            <p:nvPr/>
          </p:nvSpPr>
          <p:spPr>
            <a:xfrm>
              <a:off x="116234" y="4452492"/>
              <a:ext cx="628750" cy="316463"/>
            </a:xfrm>
            <a:custGeom>
              <a:avLst/>
              <a:gdLst/>
              <a:ahLst/>
              <a:cxnLst/>
              <a:rect l="l" t="t" r="r" b="b"/>
              <a:pathLst>
                <a:path w="19572" h="9851" extrusionOk="0">
                  <a:moveTo>
                    <a:pt x="2401" y="0"/>
                  </a:moveTo>
                  <a:lnTo>
                    <a:pt x="0" y="9851"/>
                  </a:lnTo>
                  <a:lnTo>
                    <a:pt x="19572" y="9851"/>
                  </a:lnTo>
                  <a:lnTo>
                    <a:pt x="17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104"/>
            <p:cNvSpPr/>
            <p:nvPr/>
          </p:nvSpPr>
          <p:spPr>
            <a:xfrm>
              <a:off x="116234" y="4496375"/>
              <a:ext cx="628750" cy="272581"/>
            </a:xfrm>
            <a:custGeom>
              <a:avLst/>
              <a:gdLst/>
              <a:ahLst/>
              <a:cxnLst/>
              <a:rect l="l" t="t" r="r" b="b"/>
              <a:pathLst>
                <a:path w="19572" h="8485" extrusionOk="0">
                  <a:moveTo>
                    <a:pt x="17516" y="1"/>
                  </a:moveTo>
                  <a:cubicBezTo>
                    <a:pt x="16530" y="3209"/>
                    <a:pt x="13416" y="5562"/>
                    <a:pt x="9685" y="5562"/>
                  </a:cubicBezTo>
                  <a:cubicBezTo>
                    <a:pt x="6108" y="5562"/>
                    <a:pt x="3054" y="3375"/>
                    <a:pt x="1973" y="357"/>
                  </a:cubicBezTo>
                  <a:lnTo>
                    <a:pt x="0" y="8485"/>
                  </a:lnTo>
                  <a:lnTo>
                    <a:pt x="19572" y="8485"/>
                  </a:lnTo>
                  <a:lnTo>
                    <a:pt x="17516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p105"/>
          <p:cNvPicPr preferRelativeResize="0"/>
          <p:nvPr/>
        </p:nvPicPr>
        <p:blipFill rotWithShape="1">
          <a:blip r:embed="rId2">
            <a:alphaModFix amt="37000"/>
          </a:blip>
          <a:srcRect l="970" t="-1512" r="960"/>
          <a:stretch/>
        </p:blipFill>
        <p:spPr>
          <a:xfrm>
            <a:off x="-72512" y="-73375"/>
            <a:ext cx="9289015" cy="4700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p105"/>
          <p:cNvGrpSpPr/>
          <p:nvPr/>
        </p:nvGrpSpPr>
        <p:grpSpPr>
          <a:xfrm>
            <a:off x="-14600" y="4637628"/>
            <a:ext cx="9166740" cy="505800"/>
            <a:chOff x="-14596" y="4446795"/>
            <a:chExt cx="9166740" cy="696695"/>
          </a:xfrm>
        </p:grpSpPr>
        <p:sp>
          <p:nvSpPr>
            <p:cNvPr id="2186" name="Google Shape;2186;p105"/>
            <p:cNvSpPr/>
            <p:nvPr/>
          </p:nvSpPr>
          <p:spPr>
            <a:xfrm>
              <a:off x="-14596" y="4446795"/>
              <a:ext cx="9166740" cy="696695"/>
            </a:xfrm>
            <a:custGeom>
              <a:avLst/>
              <a:gdLst/>
              <a:ahLst/>
              <a:cxnLst/>
              <a:rect l="l" t="t" r="r" b="b"/>
              <a:pathLst>
                <a:path w="285346" h="21687" extrusionOk="0">
                  <a:moveTo>
                    <a:pt x="0" y="0"/>
                  </a:moveTo>
                  <a:lnTo>
                    <a:pt x="0" y="21687"/>
                  </a:lnTo>
                  <a:lnTo>
                    <a:pt x="285346" y="21687"/>
                  </a:lnTo>
                  <a:lnTo>
                    <a:pt x="2853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105"/>
            <p:cNvSpPr/>
            <p:nvPr/>
          </p:nvSpPr>
          <p:spPr>
            <a:xfrm>
              <a:off x="1350675" y="4448225"/>
              <a:ext cx="6130325" cy="687800"/>
            </a:xfrm>
            <a:custGeom>
              <a:avLst/>
              <a:gdLst/>
              <a:ahLst/>
              <a:cxnLst/>
              <a:rect l="l" t="t" r="r" b="b"/>
              <a:pathLst>
                <a:path w="245213" h="27512" extrusionOk="0">
                  <a:moveTo>
                    <a:pt x="245213" y="0"/>
                  </a:moveTo>
                  <a:lnTo>
                    <a:pt x="128587" y="0"/>
                  </a:lnTo>
                  <a:lnTo>
                    <a:pt x="0" y="27512"/>
                  </a:lnTo>
                  <a:lnTo>
                    <a:pt x="155800" y="27512"/>
                  </a:lnTo>
                  <a:close/>
                </a:path>
              </a:pathLst>
            </a:custGeom>
            <a:solidFill>
              <a:srgbClr val="F5F5F7">
                <a:alpha val="20000"/>
              </a:srgbClr>
            </a:solidFill>
            <a:ln>
              <a:noFill/>
            </a:ln>
          </p:spPr>
        </p:sp>
      </p:grpSp>
      <p:grpSp>
        <p:nvGrpSpPr>
          <p:cNvPr id="2188" name="Google Shape;2188;p105"/>
          <p:cNvGrpSpPr/>
          <p:nvPr/>
        </p:nvGrpSpPr>
        <p:grpSpPr>
          <a:xfrm>
            <a:off x="-603366" y="-73385"/>
            <a:ext cx="2051887" cy="4842341"/>
            <a:chOff x="-603366" y="-73385"/>
            <a:chExt cx="2051887" cy="4842341"/>
          </a:xfrm>
        </p:grpSpPr>
        <p:sp>
          <p:nvSpPr>
            <p:cNvPr id="2189" name="Google Shape;2189;p105"/>
            <p:cNvSpPr/>
            <p:nvPr/>
          </p:nvSpPr>
          <p:spPr>
            <a:xfrm>
              <a:off x="-603366" y="-15335"/>
              <a:ext cx="841418" cy="953213"/>
            </a:xfrm>
            <a:custGeom>
              <a:avLst/>
              <a:gdLst/>
              <a:ahLst/>
              <a:cxnLst/>
              <a:rect l="l" t="t" r="r" b="b"/>
              <a:pathLst>
                <a:path w="26192" h="29672" extrusionOk="0">
                  <a:moveTo>
                    <a:pt x="1" y="0"/>
                  </a:moveTo>
                  <a:cubicBezTo>
                    <a:pt x="1" y="7415"/>
                    <a:pt x="5907" y="13618"/>
                    <a:pt x="14308" y="19963"/>
                  </a:cubicBezTo>
                  <a:cubicBezTo>
                    <a:pt x="18360" y="23017"/>
                    <a:pt x="23315" y="26582"/>
                    <a:pt x="26191" y="29672"/>
                  </a:cubicBezTo>
                  <a:lnTo>
                    <a:pt x="261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105"/>
            <p:cNvSpPr/>
            <p:nvPr/>
          </p:nvSpPr>
          <p:spPr>
            <a:xfrm>
              <a:off x="-602981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" y="1"/>
                  </a:moveTo>
                  <a:cubicBezTo>
                    <a:pt x="2663" y="14534"/>
                    <a:pt x="19727" y="19596"/>
                    <a:pt x="28199" y="27759"/>
                  </a:cubicBezTo>
                  <a:lnTo>
                    <a:pt x="28199" y="1189"/>
                  </a:lnTo>
                  <a:cubicBezTo>
                    <a:pt x="28199" y="536"/>
                    <a:pt x="27439" y="1"/>
                    <a:pt x="26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105"/>
            <p:cNvSpPr/>
            <p:nvPr/>
          </p:nvSpPr>
          <p:spPr>
            <a:xfrm>
              <a:off x="-602595" y="-73000"/>
              <a:ext cx="905925" cy="891405"/>
            </a:xfrm>
            <a:custGeom>
              <a:avLst/>
              <a:gdLst/>
              <a:ahLst/>
              <a:cxnLst/>
              <a:rect l="l" t="t" r="r" b="b"/>
              <a:pathLst>
                <a:path w="28200" h="27748" extrusionOk="0">
                  <a:moveTo>
                    <a:pt x="1" y="1"/>
                  </a:moveTo>
                  <a:cubicBezTo>
                    <a:pt x="2663" y="14522"/>
                    <a:pt x="19727" y="19584"/>
                    <a:pt x="28199" y="27747"/>
                  </a:cubicBezTo>
                  <a:lnTo>
                    <a:pt x="28199" y="17029"/>
                  </a:lnTo>
                  <a:cubicBezTo>
                    <a:pt x="26822" y="17390"/>
                    <a:pt x="25355" y="17565"/>
                    <a:pt x="23842" y="17565"/>
                  </a:cubicBezTo>
                  <a:cubicBezTo>
                    <a:pt x="17739" y="17565"/>
                    <a:pt x="10884" y="14720"/>
                    <a:pt x="6180" y="9769"/>
                  </a:cubicBezTo>
                  <a:cubicBezTo>
                    <a:pt x="3209" y="6631"/>
                    <a:pt x="1605" y="3185"/>
                    <a:pt x="1344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105"/>
            <p:cNvSpPr/>
            <p:nvPr/>
          </p:nvSpPr>
          <p:spPr>
            <a:xfrm>
              <a:off x="-524724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" y="1"/>
                  </a:moveTo>
                  <a:cubicBezTo>
                    <a:pt x="120" y="1759"/>
                    <a:pt x="690" y="3589"/>
                    <a:pt x="1724" y="5384"/>
                  </a:cubicBezTo>
                  <a:cubicBezTo>
                    <a:pt x="4683" y="10493"/>
                    <a:pt x="10731" y="13975"/>
                    <a:pt x="16922" y="14641"/>
                  </a:cubicBezTo>
                  <a:cubicBezTo>
                    <a:pt x="11587" y="13452"/>
                    <a:pt x="6655" y="10244"/>
                    <a:pt x="4077" y="5776"/>
                  </a:cubicBezTo>
                  <a:cubicBezTo>
                    <a:pt x="2960" y="3839"/>
                    <a:pt x="2389" y="1878"/>
                    <a:pt x="2330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105"/>
            <p:cNvSpPr/>
            <p:nvPr/>
          </p:nvSpPr>
          <p:spPr>
            <a:xfrm>
              <a:off x="-149087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4070" y="0"/>
                  </a:moveTo>
                  <a:cubicBezTo>
                    <a:pt x="11836" y="3411"/>
                    <a:pt x="7844" y="5680"/>
                    <a:pt x="3292" y="5680"/>
                  </a:cubicBezTo>
                  <a:cubicBezTo>
                    <a:pt x="2152" y="5680"/>
                    <a:pt x="1058" y="5526"/>
                    <a:pt x="1" y="5264"/>
                  </a:cubicBezTo>
                  <a:lnTo>
                    <a:pt x="1" y="5264"/>
                  </a:lnTo>
                  <a:cubicBezTo>
                    <a:pt x="1771" y="6144"/>
                    <a:pt x="3768" y="6643"/>
                    <a:pt x="5907" y="6643"/>
                  </a:cubicBezTo>
                  <a:cubicBezTo>
                    <a:pt x="9020" y="6643"/>
                    <a:pt x="11872" y="5573"/>
                    <a:pt x="14070" y="3827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105"/>
            <p:cNvSpPr/>
            <p:nvPr/>
          </p:nvSpPr>
          <p:spPr>
            <a:xfrm>
              <a:off x="28821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0" y="0"/>
                  </a:moveTo>
                  <a:lnTo>
                    <a:pt x="0" y="0"/>
                  </a:lnTo>
                  <a:cubicBezTo>
                    <a:pt x="1402" y="488"/>
                    <a:pt x="4611" y="1913"/>
                    <a:pt x="8532" y="5752"/>
                  </a:cubicBezTo>
                  <a:lnTo>
                    <a:pt x="8532" y="1201"/>
                  </a:lnTo>
                  <a:cubicBezTo>
                    <a:pt x="8506" y="1201"/>
                    <a:pt x="8479" y="1201"/>
                    <a:pt x="8453" y="1201"/>
                  </a:cubicBezTo>
                  <a:cubicBezTo>
                    <a:pt x="4858" y="1201"/>
                    <a:pt x="1475" y="401"/>
                    <a:pt x="0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105"/>
            <p:cNvSpPr/>
            <p:nvPr/>
          </p:nvSpPr>
          <p:spPr>
            <a:xfrm>
              <a:off x="-406376" y="-73000"/>
              <a:ext cx="709320" cy="334453"/>
            </a:xfrm>
            <a:custGeom>
              <a:avLst/>
              <a:gdLst/>
              <a:ahLst/>
              <a:cxnLst/>
              <a:rect l="l" t="t" r="r" b="b"/>
              <a:pathLst>
                <a:path w="22080" h="10411" extrusionOk="0">
                  <a:moveTo>
                    <a:pt x="1" y="1"/>
                  </a:moveTo>
                  <a:cubicBezTo>
                    <a:pt x="286" y="5788"/>
                    <a:pt x="5395" y="10410"/>
                    <a:pt x="11634" y="10410"/>
                  </a:cubicBezTo>
                  <a:cubicBezTo>
                    <a:pt x="16209" y="10410"/>
                    <a:pt x="20154" y="7939"/>
                    <a:pt x="22079" y="4350"/>
                  </a:cubicBezTo>
                  <a:lnTo>
                    <a:pt x="22079" y="1177"/>
                  </a:lnTo>
                  <a:cubicBezTo>
                    <a:pt x="22079" y="797"/>
                    <a:pt x="21806" y="452"/>
                    <a:pt x="21402" y="227"/>
                  </a:cubicBezTo>
                  <a:cubicBezTo>
                    <a:pt x="20867" y="5859"/>
                    <a:pt x="16637" y="10256"/>
                    <a:pt x="11515" y="10256"/>
                  </a:cubicBezTo>
                  <a:cubicBezTo>
                    <a:pt x="6299" y="10256"/>
                    <a:pt x="2033" y="5740"/>
                    <a:pt x="1593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105"/>
            <p:cNvSpPr/>
            <p:nvPr/>
          </p:nvSpPr>
          <p:spPr>
            <a:xfrm>
              <a:off x="606782" y="-15335"/>
              <a:ext cx="841739" cy="953213"/>
            </a:xfrm>
            <a:custGeom>
              <a:avLst/>
              <a:gdLst/>
              <a:ahLst/>
              <a:cxnLst/>
              <a:rect l="l" t="t" r="r" b="b"/>
              <a:pathLst>
                <a:path w="26202" h="29672" extrusionOk="0">
                  <a:moveTo>
                    <a:pt x="0" y="0"/>
                  </a:moveTo>
                  <a:lnTo>
                    <a:pt x="0" y="29672"/>
                  </a:lnTo>
                  <a:cubicBezTo>
                    <a:pt x="2864" y="26582"/>
                    <a:pt x="7831" y="23017"/>
                    <a:pt x="11883" y="19963"/>
                  </a:cubicBezTo>
                  <a:cubicBezTo>
                    <a:pt x="20272" y="13618"/>
                    <a:pt x="26202" y="7415"/>
                    <a:pt x="26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105"/>
            <p:cNvSpPr/>
            <p:nvPr/>
          </p:nvSpPr>
          <p:spPr>
            <a:xfrm>
              <a:off x="542243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688" y="1"/>
                  </a:moveTo>
                  <a:cubicBezTo>
                    <a:pt x="761" y="1"/>
                    <a:pt x="1" y="536"/>
                    <a:pt x="1" y="1189"/>
                  </a:cubicBezTo>
                  <a:lnTo>
                    <a:pt x="1" y="27759"/>
                  </a:lnTo>
                  <a:cubicBezTo>
                    <a:pt x="8473" y="19596"/>
                    <a:pt x="25537" y="14534"/>
                    <a:pt x="28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105"/>
            <p:cNvSpPr/>
            <p:nvPr/>
          </p:nvSpPr>
          <p:spPr>
            <a:xfrm>
              <a:off x="541858" y="-73000"/>
              <a:ext cx="905540" cy="891405"/>
            </a:xfrm>
            <a:custGeom>
              <a:avLst/>
              <a:gdLst/>
              <a:ahLst/>
              <a:cxnLst/>
              <a:rect l="l" t="t" r="r" b="b"/>
              <a:pathLst>
                <a:path w="28188" h="27748" extrusionOk="0">
                  <a:moveTo>
                    <a:pt x="26856" y="1"/>
                  </a:moveTo>
                  <a:cubicBezTo>
                    <a:pt x="26583" y="3185"/>
                    <a:pt x="24979" y="6631"/>
                    <a:pt x="22008" y="9769"/>
                  </a:cubicBezTo>
                  <a:cubicBezTo>
                    <a:pt x="17314" y="14720"/>
                    <a:pt x="10453" y="17565"/>
                    <a:pt x="4354" y="17565"/>
                  </a:cubicBezTo>
                  <a:cubicBezTo>
                    <a:pt x="2841" y="17565"/>
                    <a:pt x="1375" y="17390"/>
                    <a:pt x="1" y="17029"/>
                  </a:cubicBezTo>
                  <a:lnTo>
                    <a:pt x="1" y="27747"/>
                  </a:lnTo>
                  <a:cubicBezTo>
                    <a:pt x="8462" y="19584"/>
                    <a:pt x="25537" y="14522"/>
                    <a:pt x="28187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105"/>
            <p:cNvSpPr/>
            <p:nvPr/>
          </p:nvSpPr>
          <p:spPr>
            <a:xfrm>
              <a:off x="826260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4581" y="1"/>
                  </a:moveTo>
                  <a:cubicBezTo>
                    <a:pt x="14522" y="1878"/>
                    <a:pt x="13963" y="3839"/>
                    <a:pt x="12846" y="5776"/>
                  </a:cubicBezTo>
                  <a:cubicBezTo>
                    <a:pt x="10268" y="10244"/>
                    <a:pt x="5336" y="13452"/>
                    <a:pt x="1" y="14641"/>
                  </a:cubicBezTo>
                  <a:cubicBezTo>
                    <a:pt x="6192" y="13975"/>
                    <a:pt x="12240" y="10493"/>
                    <a:pt x="15199" y="5384"/>
                  </a:cubicBezTo>
                  <a:cubicBezTo>
                    <a:pt x="16233" y="3589"/>
                    <a:pt x="16803" y="1759"/>
                    <a:pt x="16922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105"/>
            <p:cNvSpPr/>
            <p:nvPr/>
          </p:nvSpPr>
          <p:spPr>
            <a:xfrm>
              <a:off x="542243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" y="0"/>
                  </a:moveTo>
                  <a:lnTo>
                    <a:pt x="1" y="3827"/>
                  </a:lnTo>
                  <a:cubicBezTo>
                    <a:pt x="2199" y="5573"/>
                    <a:pt x="5051" y="6643"/>
                    <a:pt x="8153" y="6643"/>
                  </a:cubicBezTo>
                  <a:cubicBezTo>
                    <a:pt x="10291" y="6643"/>
                    <a:pt x="12300" y="6144"/>
                    <a:pt x="14070" y="5264"/>
                  </a:cubicBezTo>
                  <a:lnTo>
                    <a:pt x="14070" y="5264"/>
                  </a:lnTo>
                  <a:cubicBezTo>
                    <a:pt x="13013" y="5526"/>
                    <a:pt x="11919" y="5680"/>
                    <a:pt x="10767" y="5680"/>
                  </a:cubicBezTo>
                  <a:cubicBezTo>
                    <a:pt x="6227" y="5680"/>
                    <a:pt x="2235" y="3411"/>
                    <a:pt x="1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105"/>
            <p:cNvSpPr/>
            <p:nvPr/>
          </p:nvSpPr>
          <p:spPr>
            <a:xfrm>
              <a:off x="542243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8533" y="0"/>
                  </a:moveTo>
                  <a:lnTo>
                    <a:pt x="8533" y="0"/>
                  </a:lnTo>
                  <a:cubicBezTo>
                    <a:pt x="7058" y="401"/>
                    <a:pt x="3675" y="1201"/>
                    <a:pt x="80" y="1201"/>
                  </a:cubicBezTo>
                  <a:cubicBezTo>
                    <a:pt x="54" y="1201"/>
                    <a:pt x="27" y="1201"/>
                    <a:pt x="1" y="1201"/>
                  </a:cubicBezTo>
                  <a:lnTo>
                    <a:pt x="1" y="5752"/>
                  </a:lnTo>
                  <a:cubicBezTo>
                    <a:pt x="3922" y="1913"/>
                    <a:pt x="7131" y="488"/>
                    <a:pt x="8533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105"/>
            <p:cNvSpPr/>
            <p:nvPr/>
          </p:nvSpPr>
          <p:spPr>
            <a:xfrm>
              <a:off x="541858" y="-73000"/>
              <a:ext cx="708935" cy="334453"/>
            </a:xfrm>
            <a:custGeom>
              <a:avLst/>
              <a:gdLst/>
              <a:ahLst/>
              <a:cxnLst/>
              <a:rect l="l" t="t" r="r" b="b"/>
              <a:pathLst>
                <a:path w="22068" h="10411" extrusionOk="0">
                  <a:moveTo>
                    <a:pt x="20487" y="1"/>
                  </a:moveTo>
                  <a:cubicBezTo>
                    <a:pt x="20036" y="5740"/>
                    <a:pt x="15770" y="10256"/>
                    <a:pt x="10565" y="10256"/>
                  </a:cubicBezTo>
                  <a:cubicBezTo>
                    <a:pt x="5431" y="10256"/>
                    <a:pt x="1201" y="5859"/>
                    <a:pt x="666" y="227"/>
                  </a:cubicBezTo>
                  <a:cubicBezTo>
                    <a:pt x="262" y="452"/>
                    <a:pt x="1" y="797"/>
                    <a:pt x="1" y="1177"/>
                  </a:cubicBezTo>
                  <a:lnTo>
                    <a:pt x="1" y="4350"/>
                  </a:lnTo>
                  <a:cubicBezTo>
                    <a:pt x="1914" y="7939"/>
                    <a:pt x="5871" y="10410"/>
                    <a:pt x="10446" y="10410"/>
                  </a:cubicBezTo>
                  <a:cubicBezTo>
                    <a:pt x="16697" y="10410"/>
                    <a:pt x="21806" y="5788"/>
                    <a:pt x="22068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105"/>
            <p:cNvSpPr/>
            <p:nvPr/>
          </p:nvSpPr>
          <p:spPr>
            <a:xfrm>
              <a:off x="228832" y="43454"/>
              <a:ext cx="403554" cy="4505692"/>
            </a:xfrm>
            <a:custGeom>
              <a:avLst/>
              <a:gdLst/>
              <a:ahLst/>
              <a:cxnLst/>
              <a:rect l="l" t="t" r="r" b="b"/>
              <a:pathLst>
                <a:path w="12562" h="140255" extrusionOk="0">
                  <a:moveTo>
                    <a:pt x="1" y="0"/>
                  </a:moveTo>
                  <a:lnTo>
                    <a:pt x="2722" y="140254"/>
                  </a:lnTo>
                  <a:lnTo>
                    <a:pt x="9852" y="140254"/>
                  </a:lnTo>
                  <a:lnTo>
                    <a:pt x="12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105"/>
            <p:cNvSpPr/>
            <p:nvPr/>
          </p:nvSpPr>
          <p:spPr>
            <a:xfrm>
              <a:off x="266643" y="1518087"/>
              <a:ext cx="337088" cy="2164486"/>
            </a:xfrm>
            <a:custGeom>
              <a:avLst/>
              <a:gdLst/>
              <a:ahLst/>
              <a:cxnLst/>
              <a:rect l="l" t="t" r="r" b="b"/>
              <a:pathLst>
                <a:path w="10493" h="67377" extrusionOk="0">
                  <a:moveTo>
                    <a:pt x="10493" y="1"/>
                  </a:moveTo>
                  <a:lnTo>
                    <a:pt x="0" y="14403"/>
                  </a:lnTo>
                  <a:lnTo>
                    <a:pt x="1022" y="67377"/>
                  </a:lnTo>
                  <a:lnTo>
                    <a:pt x="9412" y="55874"/>
                  </a:lnTo>
                  <a:lnTo>
                    <a:pt x="10493" y="1"/>
                  </a:lnTo>
                  <a:close/>
                </a:path>
              </a:pathLst>
            </a:custGeom>
            <a:solidFill>
              <a:srgbClr val="F5F5F7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105"/>
            <p:cNvSpPr/>
            <p:nvPr/>
          </p:nvSpPr>
          <p:spPr>
            <a:xfrm>
              <a:off x="228832" y="43068"/>
              <a:ext cx="403169" cy="1418929"/>
            </a:xfrm>
            <a:custGeom>
              <a:avLst/>
              <a:gdLst/>
              <a:ahLst/>
              <a:cxnLst/>
              <a:rect l="l" t="t" r="r" b="b"/>
              <a:pathLst>
                <a:path w="12550" h="44169" extrusionOk="0">
                  <a:moveTo>
                    <a:pt x="1" y="0"/>
                  </a:moveTo>
                  <a:lnTo>
                    <a:pt x="845" y="44169"/>
                  </a:lnTo>
                  <a:cubicBezTo>
                    <a:pt x="1451" y="33593"/>
                    <a:pt x="4291" y="28745"/>
                    <a:pt x="6477" y="28745"/>
                  </a:cubicBezTo>
                  <a:cubicBezTo>
                    <a:pt x="8485" y="28745"/>
                    <a:pt x="10933" y="33700"/>
                    <a:pt x="11729" y="42291"/>
                  </a:cubicBezTo>
                  <a:lnTo>
                    <a:pt x="12549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105"/>
            <p:cNvSpPr/>
            <p:nvPr/>
          </p:nvSpPr>
          <p:spPr>
            <a:xfrm>
              <a:off x="303297" y="3896333"/>
              <a:ext cx="253884" cy="652427"/>
            </a:xfrm>
            <a:custGeom>
              <a:avLst/>
              <a:gdLst/>
              <a:ahLst/>
              <a:cxnLst/>
              <a:rect l="l" t="t" r="r" b="b"/>
              <a:pathLst>
                <a:path w="7903" h="20309" extrusionOk="0">
                  <a:moveTo>
                    <a:pt x="0" y="0"/>
                  </a:moveTo>
                  <a:lnTo>
                    <a:pt x="380" y="20308"/>
                  </a:lnTo>
                  <a:lnTo>
                    <a:pt x="7534" y="20308"/>
                  </a:lnTo>
                  <a:lnTo>
                    <a:pt x="7902" y="1367"/>
                  </a:lnTo>
                  <a:lnTo>
                    <a:pt x="7902" y="1367"/>
                  </a:lnTo>
                  <a:cubicBezTo>
                    <a:pt x="6785" y="4789"/>
                    <a:pt x="5514" y="6702"/>
                    <a:pt x="4159" y="6702"/>
                  </a:cubicBezTo>
                  <a:cubicBezTo>
                    <a:pt x="2638" y="6702"/>
                    <a:pt x="1212" y="4266"/>
                    <a:pt x="0" y="0"/>
                  </a:cubicBezTo>
                  <a:close/>
                </a:path>
              </a:pathLst>
            </a:custGeom>
            <a:solidFill>
              <a:srgbClr val="F1D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105"/>
            <p:cNvSpPr/>
            <p:nvPr/>
          </p:nvSpPr>
          <p:spPr>
            <a:xfrm>
              <a:off x="94838" y="113293"/>
              <a:ext cx="671894" cy="648989"/>
            </a:xfrm>
            <a:custGeom>
              <a:avLst/>
              <a:gdLst/>
              <a:ahLst/>
              <a:cxnLst/>
              <a:rect l="l" t="t" r="r" b="b"/>
              <a:pathLst>
                <a:path w="20915" h="20202" extrusionOk="0">
                  <a:moveTo>
                    <a:pt x="1" y="1"/>
                  </a:moveTo>
                  <a:lnTo>
                    <a:pt x="2912" y="20202"/>
                  </a:lnTo>
                  <a:lnTo>
                    <a:pt x="18004" y="20202"/>
                  </a:lnTo>
                  <a:lnTo>
                    <a:pt x="20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105"/>
            <p:cNvSpPr/>
            <p:nvPr/>
          </p:nvSpPr>
          <p:spPr>
            <a:xfrm>
              <a:off x="94838" y="113293"/>
              <a:ext cx="671894" cy="561963"/>
            </a:xfrm>
            <a:custGeom>
              <a:avLst/>
              <a:gdLst/>
              <a:ahLst/>
              <a:cxnLst/>
              <a:rect l="l" t="t" r="r" b="b"/>
              <a:pathLst>
                <a:path w="20915" h="17493" extrusionOk="0">
                  <a:moveTo>
                    <a:pt x="1" y="1"/>
                  </a:moveTo>
                  <a:lnTo>
                    <a:pt x="2520" y="17492"/>
                  </a:lnTo>
                  <a:cubicBezTo>
                    <a:pt x="3637" y="15448"/>
                    <a:pt x="7048" y="13951"/>
                    <a:pt x="11088" y="13951"/>
                  </a:cubicBezTo>
                  <a:cubicBezTo>
                    <a:pt x="14213" y="13951"/>
                    <a:pt x="16970" y="14842"/>
                    <a:pt x="18574" y="16197"/>
                  </a:cubicBezTo>
                  <a:lnTo>
                    <a:pt x="2091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105"/>
            <p:cNvSpPr/>
            <p:nvPr/>
          </p:nvSpPr>
          <p:spPr>
            <a:xfrm>
              <a:off x="188772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105"/>
            <p:cNvSpPr/>
            <p:nvPr/>
          </p:nvSpPr>
          <p:spPr>
            <a:xfrm>
              <a:off x="188397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105"/>
            <p:cNvSpPr/>
            <p:nvPr/>
          </p:nvSpPr>
          <p:spPr>
            <a:xfrm>
              <a:off x="12423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105"/>
            <p:cNvSpPr/>
            <p:nvPr/>
          </p:nvSpPr>
          <p:spPr>
            <a:xfrm>
              <a:off x="-5938" y="6413"/>
              <a:ext cx="873093" cy="512330"/>
            </a:xfrm>
            <a:custGeom>
              <a:avLst/>
              <a:gdLst/>
              <a:ahLst/>
              <a:cxnLst/>
              <a:rect l="l" t="t" r="r" b="b"/>
              <a:pathLst>
                <a:path w="27178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23838" y="15947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105"/>
            <p:cNvSpPr/>
            <p:nvPr/>
          </p:nvSpPr>
          <p:spPr>
            <a:xfrm>
              <a:off x="12368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105"/>
            <p:cNvSpPr/>
            <p:nvPr/>
          </p:nvSpPr>
          <p:spPr>
            <a:xfrm>
              <a:off x="-5938" y="6413"/>
              <a:ext cx="873832" cy="512330"/>
            </a:xfrm>
            <a:custGeom>
              <a:avLst/>
              <a:gdLst/>
              <a:ahLst/>
              <a:cxnLst/>
              <a:rect l="l" t="t" r="r" b="b"/>
              <a:pathLst>
                <a:path w="27201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3566" y="15947"/>
                  </a:lnTo>
                  <a:cubicBezTo>
                    <a:pt x="3649" y="8461"/>
                    <a:pt x="8105" y="4813"/>
                    <a:pt x="13607" y="4813"/>
                  </a:cubicBezTo>
                  <a:cubicBezTo>
                    <a:pt x="19097" y="4813"/>
                    <a:pt x="23553" y="8437"/>
                    <a:pt x="23648" y="15947"/>
                  </a:cubicBezTo>
                  <a:lnTo>
                    <a:pt x="23850" y="15947"/>
                  </a:lnTo>
                  <a:lnTo>
                    <a:pt x="27201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105"/>
            <p:cNvSpPr/>
            <p:nvPr/>
          </p:nvSpPr>
          <p:spPr>
            <a:xfrm>
              <a:off x="-41436" y="-15335"/>
              <a:ext cx="944475" cy="63768"/>
            </a:xfrm>
            <a:custGeom>
              <a:avLst/>
              <a:gdLst/>
              <a:ahLst/>
              <a:cxnLst/>
              <a:rect l="l" t="t" r="r" b="b"/>
              <a:pathLst>
                <a:path w="29400" h="1985" extrusionOk="0">
                  <a:moveTo>
                    <a:pt x="262" y="0"/>
                  </a:moveTo>
                  <a:cubicBezTo>
                    <a:pt x="120" y="0"/>
                    <a:pt x="1" y="119"/>
                    <a:pt x="1" y="250"/>
                  </a:cubicBezTo>
                  <a:lnTo>
                    <a:pt x="1" y="1735"/>
                  </a:lnTo>
                  <a:cubicBezTo>
                    <a:pt x="1" y="1866"/>
                    <a:pt x="120" y="1985"/>
                    <a:pt x="262" y="1985"/>
                  </a:cubicBezTo>
                  <a:lnTo>
                    <a:pt x="29150" y="1985"/>
                  </a:lnTo>
                  <a:cubicBezTo>
                    <a:pt x="29280" y="1985"/>
                    <a:pt x="29399" y="1866"/>
                    <a:pt x="29399" y="1735"/>
                  </a:cubicBezTo>
                  <a:lnTo>
                    <a:pt x="29399" y="250"/>
                  </a:lnTo>
                  <a:cubicBezTo>
                    <a:pt x="29387" y="107"/>
                    <a:pt x="29280" y="0"/>
                    <a:pt x="29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105"/>
            <p:cNvSpPr/>
            <p:nvPr/>
          </p:nvSpPr>
          <p:spPr>
            <a:xfrm>
              <a:off x="141420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68" y="0"/>
                    <a:pt x="1" y="868"/>
                    <a:pt x="1" y="1925"/>
                  </a:cubicBezTo>
                  <a:cubicBezTo>
                    <a:pt x="1" y="2995"/>
                    <a:pt x="868" y="3862"/>
                    <a:pt x="1949" y="3862"/>
                  </a:cubicBezTo>
                  <a:cubicBezTo>
                    <a:pt x="3019" y="3862"/>
                    <a:pt x="3898" y="2995"/>
                    <a:pt x="3898" y="1925"/>
                  </a:cubicBezTo>
                  <a:cubicBezTo>
                    <a:pt x="3898" y="868"/>
                    <a:pt x="3019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105"/>
            <p:cNvSpPr/>
            <p:nvPr/>
          </p:nvSpPr>
          <p:spPr>
            <a:xfrm>
              <a:off x="598366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80" y="0"/>
                    <a:pt x="1" y="868"/>
                    <a:pt x="1" y="1925"/>
                  </a:cubicBezTo>
                  <a:cubicBezTo>
                    <a:pt x="1" y="2995"/>
                    <a:pt x="880" y="3862"/>
                    <a:pt x="1949" y="3862"/>
                  </a:cubicBezTo>
                  <a:cubicBezTo>
                    <a:pt x="3031" y="3862"/>
                    <a:pt x="3898" y="2995"/>
                    <a:pt x="3898" y="1925"/>
                  </a:cubicBezTo>
                  <a:cubicBezTo>
                    <a:pt x="3898" y="868"/>
                    <a:pt x="3031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105"/>
            <p:cNvSpPr/>
            <p:nvPr/>
          </p:nvSpPr>
          <p:spPr>
            <a:xfrm>
              <a:off x="612886" y="708794"/>
              <a:ext cx="96600" cy="95476"/>
            </a:xfrm>
            <a:custGeom>
              <a:avLst/>
              <a:gdLst/>
              <a:ahLst/>
              <a:cxnLst/>
              <a:rect l="l" t="t" r="r" b="b"/>
              <a:pathLst>
                <a:path w="3007" h="2972" extrusionOk="0">
                  <a:moveTo>
                    <a:pt x="1497" y="1"/>
                  </a:moveTo>
                  <a:cubicBezTo>
                    <a:pt x="666" y="1"/>
                    <a:pt x="0" y="666"/>
                    <a:pt x="0" y="1486"/>
                  </a:cubicBezTo>
                  <a:cubicBezTo>
                    <a:pt x="0" y="2306"/>
                    <a:pt x="666" y="2972"/>
                    <a:pt x="1497" y="2972"/>
                  </a:cubicBezTo>
                  <a:cubicBezTo>
                    <a:pt x="2329" y="2972"/>
                    <a:pt x="3007" y="2306"/>
                    <a:pt x="3007" y="1486"/>
                  </a:cubicBezTo>
                  <a:cubicBezTo>
                    <a:pt x="3007" y="666"/>
                    <a:pt x="2329" y="1"/>
                    <a:pt x="1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105"/>
            <p:cNvSpPr/>
            <p:nvPr/>
          </p:nvSpPr>
          <p:spPr>
            <a:xfrm>
              <a:off x="155940" y="709951"/>
              <a:ext cx="95443" cy="93548"/>
            </a:xfrm>
            <a:custGeom>
              <a:avLst/>
              <a:gdLst/>
              <a:ahLst/>
              <a:cxnLst/>
              <a:rect l="l" t="t" r="r" b="b"/>
              <a:pathLst>
                <a:path w="2971" h="2912" extrusionOk="0">
                  <a:moveTo>
                    <a:pt x="1486" y="1"/>
                  </a:moveTo>
                  <a:cubicBezTo>
                    <a:pt x="666" y="1"/>
                    <a:pt x="0" y="654"/>
                    <a:pt x="0" y="1450"/>
                  </a:cubicBezTo>
                  <a:cubicBezTo>
                    <a:pt x="0" y="2258"/>
                    <a:pt x="666" y="2912"/>
                    <a:pt x="1486" y="2912"/>
                  </a:cubicBezTo>
                  <a:cubicBezTo>
                    <a:pt x="2317" y="2912"/>
                    <a:pt x="2971" y="2258"/>
                    <a:pt x="2971" y="1450"/>
                  </a:cubicBezTo>
                  <a:cubicBezTo>
                    <a:pt x="2971" y="654"/>
                    <a:pt x="2294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105"/>
            <p:cNvSpPr/>
            <p:nvPr/>
          </p:nvSpPr>
          <p:spPr>
            <a:xfrm>
              <a:off x="116234" y="4452492"/>
              <a:ext cx="628750" cy="316463"/>
            </a:xfrm>
            <a:custGeom>
              <a:avLst/>
              <a:gdLst/>
              <a:ahLst/>
              <a:cxnLst/>
              <a:rect l="l" t="t" r="r" b="b"/>
              <a:pathLst>
                <a:path w="19572" h="9851" extrusionOk="0">
                  <a:moveTo>
                    <a:pt x="2401" y="0"/>
                  </a:moveTo>
                  <a:lnTo>
                    <a:pt x="0" y="9851"/>
                  </a:lnTo>
                  <a:lnTo>
                    <a:pt x="19572" y="9851"/>
                  </a:lnTo>
                  <a:lnTo>
                    <a:pt x="17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105"/>
            <p:cNvSpPr/>
            <p:nvPr/>
          </p:nvSpPr>
          <p:spPr>
            <a:xfrm>
              <a:off x="116234" y="4496375"/>
              <a:ext cx="628750" cy="272581"/>
            </a:xfrm>
            <a:custGeom>
              <a:avLst/>
              <a:gdLst/>
              <a:ahLst/>
              <a:cxnLst/>
              <a:rect l="l" t="t" r="r" b="b"/>
              <a:pathLst>
                <a:path w="19572" h="8485" extrusionOk="0">
                  <a:moveTo>
                    <a:pt x="17516" y="1"/>
                  </a:moveTo>
                  <a:cubicBezTo>
                    <a:pt x="16530" y="3209"/>
                    <a:pt x="13416" y="5562"/>
                    <a:pt x="9685" y="5562"/>
                  </a:cubicBezTo>
                  <a:cubicBezTo>
                    <a:pt x="6108" y="5562"/>
                    <a:pt x="3054" y="3375"/>
                    <a:pt x="1973" y="357"/>
                  </a:cubicBezTo>
                  <a:lnTo>
                    <a:pt x="0" y="8485"/>
                  </a:lnTo>
                  <a:lnTo>
                    <a:pt x="19572" y="8485"/>
                  </a:lnTo>
                  <a:lnTo>
                    <a:pt x="17516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3" name="Google Shape;2223;p106"/>
          <p:cNvPicPr preferRelativeResize="0"/>
          <p:nvPr/>
        </p:nvPicPr>
        <p:blipFill rotWithShape="1">
          <a:blip r:embed="rId2">
            <a:alphaModFix amt="9000"/>
          </a:blip>
          <a:srcRect l="748" r="738"/>
          <a:stretch/>
        </p:blipFill>
        <p:spPr>
          <a:xfrm>
            <a:off x="-72512" y="-73375"/>
            <a:ext cx="9289014" cy="4700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4" name="Google Shape;2224;p106"/>
          <p:cNvGrpSpPr/>
          <p:nvPr/>
        </p:nvGrpSpPr>
        <p:grpSpPr>
          <a:xfrm>
            <a:off x="-14600" y="4637628"/>
            <a:ext cx="9166740" cy="505800"/>
            <a:chOff x="-14596" y="4446795"/>
            <a:chExt cx="9166740" cy="696695"/>
          </a:xfrm>
        </p:grpSpPr>
        <p:sp>
          <p:nvSpPr>
            <p:cNvPr id="2225" name="Google Shape;2225;p106"/>
            <p:cNvSpPr/>
            <p:nvPr/>
          </p:nvSpPr>
          <p:spPr>
            <a:xfrm>
              <a:off x="-14596" y="4446795"/>
              <a:ext cx="9166740" cy="696695"/>
            </a:xfrm>
            <a:custGeom>
              <a:avLst/>
              <a:gdLst/>
              <a:ahLst/>
              <a:cxnLst/>
              <a:rect l="l" t="t" r="r" b="b"/>
              <a:pathLst>
                <a:path w="285346" h="21687" extrusionOk="0">
                  <a:moveTo>
                    <a:pt x="0" y="0"/>
                  </a:moveTo>
                  <a:lnTo>
                    <a:pt x="0" y="21687"/>
                  </a:lnTo>
                  <a:lnTo>
                    <a:pt x="285346" y="21687"/>
                  </a:lnTo>
                  <a:lnTo>
                    <a:pt x="2853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106"/>
            <p:cNvSpPr/>
            <p:nvPr/>
          </p:nvSpPr>
          <p:spPr>
            <a:xfrm>
              <a:off x="1350675" y="4448225"/>
              <a:ext cx="6130325" cy="687800"/>
            </a:xfrm>
            <a:custGeom>
              <a:avLst/>
              <a:gdLst/>
              <a:ahLst/>
              <a:cxnLst/>
              <a:rect l="l" t="t" r="r" b="b"/>
              <a:pathLst>
                <a:path w="245213" h="27512" extrusionOk="0">
                  <a:moveTo>
                    <a:pt x="245213" y="0"/>
                  </a:moveTo>
                  <a:lnTo>
                    <a:pt x="128587" y="0"/>
                  </a:lnTo>
                  <a:lnTo>
                    <a:pt x="0" y="27512"/>
                  </a:lnTo>
                  <a:lnTo>
                    <a:pt x="155800" y="27512"/>
                  </a:lnTo>
                  <a:close/>
                </a:path>
              </a:pathLst>
            </a:custGeom>
            <a:solidFill>
              <a:srgbClr val="F5F5F7">
                <a:alpha val="20000"/>
              </a:srgbClr>
            </a:solidFill>
            <a:ln>
              <a:noFill/>
            </a:ln>
          </p:spPr>
        </p:sp>
      </p:grpSp>
      <p:grpSp>
        <p:nvGrpSpPr>
          <p:cNvPr id="2227" name="Google Shape;2227;p106"/>
          <p:cNvGrpSpPr/>
          <p:nvPr/>
        </p:nvGrpSpPr>
        <p:grpSpPr>
          <a:xfrm>
            <a:off x="7695009" y="-73385"/>
            <a:ext cx="2051887" cy="4842341"/>
            <a:chOff x="-603366" y="-73385"/>
            <a:chExt cx="2051887" cy="4842341"/>
          </a:xfrm>
        </p:grpSpPr>
        <p:sp>
          <p:nvSpPr>
            <p:cNvPr id="2228" name="Google Shape;2228;p106"/>
            <p:cNvSpPr/>
            <p:nvPr/>
          </p:nvSpPr>
          <p:spPr>
            <a:xfrm>
              <a:off x="-603366" y="-15335"/>
              <a:ext cx="841418" cy="953213"/>
            </a:xfrm>
            <a:custGeom>
              <a:avLst/>
              <a:gdLst/>
              <a:ahLst/>
              <a:cxnLst/>
              <a:rect l="l" t="t" r="r" b="b"/>
              <a:pathLst>
                <a:path w="26192" h="29672" extrusionOk="0">
                  <a:moveTo>
                    <a:pt x="1" y="0"/>
                  </a:moveTo>
                  <a:cubicBezTo>
                    <a:pt x="1" y="7415"/>
                    <a:pt x="5907" y="13618"/>
                    <a:pt x="14308" y="19963"/>
                  </a:cubicBezTo>
                  <a:cubicBezTo>
                    <a:pt x="18360" y="23017"/>
                    <a:pt x="23315" y="26582"/>
                    <a:pt x="26191" y="29672"/>
                  </a:cubicBezTo>
                  <a:lnTo>
                    <a:pt x="261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106"/>
            <p:cNvSpPr/>
            <p:nvPr/>
          </p:nvSpPr>
          <p:spPr>
            <a:xfrm>
              <a:off x="-602981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" y="1"/>
                  </a:moveTo>
                  <a:cubicBezTo>
                    <a:pt x="2663" y="14534"/>
                    <a:pt x="19727" y="19596"/>
                    <a:pt x="28199" y="27759"/>
                  </a:cubicBezTo>
                  <a:lnTo>
                    <a:pt x="28199" y="1189"/>
                  </a:lnTo>
                  <a:cubicBezTo>
                    <a:pt x="28199" y="536"/>
                    <a:pt x="27439" y="1"/>
                    <a:pt x="26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106"/>
            <p:cNvSpPr/>
            <p:nvPr/>
          </p:nvSpPr>
          <p:spPr>
            <a:xfrm>
              <a:off x="-602595" y="-73000"/>
              <a:ext cx="905925" cy="891405"/>
            </a:xfrm>
            <a:custGeom>
              <a:avLst/>
              <a:gdLst/>
              <a:ahLst/>
              <a:cxnLst/>
              <a:rect l="l" t="t" r="r" b="b"/>
              <a:pathLst>
                <a:path w="28200" h="27748" extrusionOk="0">
                  <a:moveTo>
                    <a:pt x="1" y="1"/>
                  </a:moveTo>
                  <a:cubicBezTo>
                    <a:pt x="2663" y="14522"/>
                    <a:pt x="19727" y="19584"/>
                    <a:pt x="28199" y="27747"/>
                  </a:cubicBezTo>
                  <a:lnTo>
                    <a:pt x="28199" y="17029"/>
                  </a:lnTo>
                  <a:cubicBezTo>
                    <a:pt x="26822" y="17390"/>
                    <a:pt x="25355" y="17565"/>
                    <a:pt x="23842" y="17565"/>
                  </a:cubicBezTo>
                  <a:cubicBezTo>
                    <a:pt x="17739" y="17565"/>
                    <a:pt x="10884" y="14720"/>
                    <a:pt x="6180" y="9769"/>
                  </a:cubicBezTo>
                  <a:cubicBezTo>
                    <a:pt x="3209" y="6631"/>
                    <a:pt x="1605" y="3185"/>
                    <a:pt x="1344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106"/>
            <p:cNvSpPr/>
            <p:nvPr/>
          </p:nvSpPr>
          <p:spPr>
            <a:xfrm>
              <a:off x="-524724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" y="1"/>
                  </a:moveTo>
                  <a:cubicBezTo>
                    <a:pt x="120" y="1759"/>
                    <a:pt x="690" y="3589"/>
                    <a:pt x="1724" y="5384"/>
                  </a:cubicBezTo>
                  <a:cubicBezTo>
                    <a:pt x="4683" y="10493"/>
                    <a:pt x="10731" y="13975"/>
                    <a:pt x="16922" y="14641"/>
                  </a:cubicBezTo>
                  <a:cubicBezTo>
                    <a:pt x="11587" y="13452"/>
                    <a:pt x="6655" y="10244"/>
                    <a:pt x="4077" y="5776"/>
                  </a:cubicBezTo>
                  <a:cubicBezTo>
                    <a:pt x="2960" y="3839"/>
                    <a:pt x="2389" y="1878"/>
                    <a:pt x="2330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106"/>
            <p:cNvSpPr/>
            <p:nvPr/>
          </p:nvSpPr>
          <p:spPr>
            <a:xfrm>
              <a:off x="-149087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4070" y="0"/>
                  </a:moveTo>
                  <a:cubicBezTo>
                    <a:pt x="11836" y="3411"/>
                    <a:pt x="7844" y="5680"/>
                    <a:pt x="3292" y="5680"/>
                  </a:cubicBezTo>
                  <a:cubicBezTo>
                    <a:pt x="2152" y="5680"/>
                    <a:pt x="1058" y="5526"/>
                    <a:pt x="1" y="5264"/>
                  </a:cubicBezTo>
                  <a:lnTo>
                    <a:pt x="1" y="5264"/>
                  </a:lnTo>
                  <a:cubicBezTo>
                    <a:pt x="1771" y="6144"/>
                    <a:pt x="3768" y="6643"/>
                    <a:pt x="5907" y="6643"/>
                  </a:cubicBezTo>
                  <a:cubicBezTo>
                    <a:pt x="9020" y="6643"/>
                    <a:pt x="11872" y="5573"/>
                    <a:pt x="14070" y="3827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106"/>
            <p:cNvSpPr/>
            <p:nvPr/>
          </p:nvSpPr>
          <p:spPr>
            <a:xfrm>
              <a:off x="28821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0" y="0"/>
                  </a:moveTo>
                  <a:lnTo>
                    <a:pt x="0" y="0"/>
                  </a:lnTo>
                  <a:cubicBezTo>
                    <a:pt x="1402" y="488"/>
                    <a:pt x="4611" y="1913"/>
                    <a:pt x="8532" y="5752"/>
                  </a:cubicBezTo>
                  <a:lnTo>
                    <a:pt x="8532" y="1201"/>
                  </a:lnTo>
                  <a:cubicBezTo>
                    <a:pt x="8506" y="1201"/>
                    <a:pt x="8479" y="1201"/>
                    <a:pt x="8453" y="1201"/>
                  </a:cubicBezTo>
                  <a:cubicBezTo>
                    <a:pt x="4858" y="1201"/>
                    <a:pt x="1475" y="401"/>
                    <a:pt x="0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106"/>
            <p:cNvSpPr/>
            <p:nvPr/>
          </p:nvSpPr>
          <p:spPr>
            <a:xfrm>
              <a:off x="-406376" y="-73000"/>
              <a:ext cx="709320" cy="334453"/>
            </a:xfrm>
            <a:custGeom>
              <a:avLst/>
              <a:gdLst/>
              <a:ahLst/>
              <a:cxnLst/>
              <a:rect l="l" t="t" r="r" b="b"/>
              <a:pathLst>
                <a:path w="22080" h="10411" extrusionOk="0">
                  <a:moveTo>
                    <a:pt x="1" y="1"/>
                  </a:moveTo>
                  <a:cubicBezTo>
                    <a:pt x="286" y="5788"/>
                    <a:pt x="5395" y="10410"/>
                    <a:pt x="11634" y="10410"/>
                  </a:cubicBezTo>
                  <a:cubicBezTo>
                    <a:pt x="16209" y="10410"/>
                    <a:pt x="20154" y="7939"/>
                    <a:pt x="22079" y="4350"/>
                  </a:cubicBezTo>
                  <a:lnTo>
                    <a:pt x="22079" y="1177"/>
                  </a:lnTo>
                  <a:cubicBezTo>
                    <a:pt x="22079" y="797"/>
                    <a:pt x="21806" y="452"/>
                    <a:pt x="21402" y="227"/>
                  </a:cubicBezTo>
                  <a:cubicBezTo>
                    <a:pt x="20867" y="5859"/>
                    <a:pt x="16637" y="10256"/>
                    <a:pt x="11515" y="10256"/>
                  </a:cubicBezTo>
                  <a:cubicBezTo>
                    <a:pt x="6299" y="10256"/>
                    <a:pt x="2033" y="5740"/>
                    <a:pt x="1593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106"/>
            <p:cNvSpPr/>
            <p:nvPr/>
          </p:nvSpPr>
          <p:spPr>
            <a:xfrm>
              <a:off x="606782" y="-15335"/>
              <a:ext cx="841739" cy="953213"/>
            </a:xfrm>
            <a:custGeom>
              <a:avLst/>
              <a:gdLst/>
              <a:ahLst/>
              <a:cxnLst/>
              <a:rect l="l" t="t" r="r" b="b"/>
              <a:pathLst>
                <a:path w="26202" h="29672" extrusionOk="0">
                  <a:moveTo>
                    <a:pt x="0" y="0"/>
                  </a:moveTo>
                  <a:lnTo>
                    <a:pt x="0" y="29672"/>
                  </a:lnTo>
                  <a:cubicBezTo>
                    <a:pt x="2864" y="26582"/>
                    <a:pt x="7831" y="23017"/>
                    <a:pt x="11883" y="19963"/>
                  </a:cubicBezTo>
                  <a:cubicBezTo>
                    <a:pt x="20272" y="13618"/>
                    <a:pt x="26202" y="7415"/>
                    <a:pt x="26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106"/>
            <p:cNvSpPr/>
            <p:nvPr/>
          </p:nvSpPr>
          <p:spPr>
            <a:xfrm>
              <a:off x="542243" y="-73385"/>
              <a:ext cx="905925" cy="891790"/>
            </a:xfrm>
            <a:custGeom>
              <a:avLst/>
              <a:gdLst/>
              <a:ahLst/>
              <a:cxnLst/>
              <a:rect l="l" t="t" r="r" b="b"/>
              <a:pathLst>
                <a:path w="28200" h="27760" extrusionOk="0">
                  <a:moveTo>
                    <a:pt x="1688" y="1"/>
                  </a:moveTo>
                  <a:cubicBezTo>
                    <a:pt x="761" y="1"/>
                    <a:pt x="1" y="536"/>
                    <a:pt x="1" y="1189"/>
                  </a:cubicBezTo>
                  <a:lnTo>
                    <a:pt x="1" y="27759"/>
                  </a:lnTo>
                  <a:cubicBezTo>
                    <a:pt x="8473" y="19596"/>
                    <a:pt x="25537" y="14534"/>
                    <a:pt x="28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106"/>
            <p:cNvSpPr/>
            <p:nvPr/>
          </p:nvSpPr>
          <p:spPr>
            <a:xfrm>
              <a:off x="541858" y="-73000"/>
              <a:ext cx="905540" cy="891405"/>
            </a:xfrm>
            <a:custGeom>
              <a:avLst/>
              <a:gdLst/>
              <a:ahLst/>
              <a:cxnLst/>
              <a:rect l="l" t="t" r="r" b="b"/>
              <a:pathLst>
                <a:path w="28188" h="27748" extrusionOk="0">
                  <a:moveTo>
                    <a:pt x="26856" y="1"/>
                  </a:moveTo>
                  <a:cubicBezTo>
                    <a:pt x="26583" y="3185"/>
                    <a:pt x="24979" y="6631"/>
                    <a:pt x="22008" y="9769"/>
                  </a:cubicBezTo>
                  <a:cubicBezTo>
                    <a:pt x="17314" y="14720"/>
                    <a:pt x="10453" y="17565"/>
                    <a:pt x="4354" y="17565"/>
                  </a:cubicBezTo>
                  <a:cubicBezTo>
                    <a:pt x="2841" y="17565"/>
                    <a:pt x="1375" y="17390"/>
                    <a:pt x="1" y="17029"/>
                  </a:cubicBezTo>
                  <a:lnTo>
                    <a:pt x="1" y="27747"/>
                  </a:lnTo>
                  <a:cubicBezTo>
                    <a:pt x="8462" y="19584"/>
                    <a:pt x="25537" y="14522"/>
                    <a:pt x="28187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106"/>
            <p:cNvSpPr/>
            <p:nvPr/>
          </p:nvSpPr>
          <p:spPr>
            <a:xfrm>
              <a:off x="826260" y="-73000"/>
              <a:ext cx="543651" cy="470342"/>
            </a:xfrm>
            <a:custGeom>
              <a:avLst/>
              <a:gdLst/>
              <a:ahLst/>
              <a:cxnLst/>
              <a:rect l="l" t="t" r="r" b="b"/>
              <a:pathLst>
                <a:path w="16923" h="14641" extrusionOk="0">
                  <a:moveTo>
                    <a:pt x="14581" y="1"/>
                  </a:moveTo>
                  <a:cubicBezTo>
                    <a:pt x="14522" y="1878"/>
                    <a:pt x="13963" y="3839"/>
                    <a:pt x="12846" y="5776"/>
                  </a:cubicBezTo>
                  <a:cubicBezTo>
                    <a:pt x="10268" y="10244"/>
                    <a:pt x="5336" y="13452"/>
                    <a:pt x="1" y="14641"/>
                  </a:cubicBezTo>
                  <a:cubicBezTo>
                    <a:pt x="6192" y="13975"/>
                    <a:pt x="12240" y="10493"/>
                    <a:pt x="15199" y="5384"/>
                  </a:cubicBezTo>
                  <a:cubicBezTo>
                    <a:pt x="16233" y="3589"/>
                    <a:pt x="16803" y="1759"/>
                    <a:pt x="16922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106"/>
            <p:cNvSpPr/>
            <p:nvPr/>
          </p:nvSpPr>
          <p:spPr>
            <a:xfrm>
              <a:off x="542243" y="120939"/>
              <a:ext cx="452031" cy="213406"/>
            </a:xfrm>
            <a:custGeom>
              <a:avLst/>
              <a:gdLst/>
              <a:ahLst/>
              <a:cxnLst/>
              <a:rect l="l" t="t" r="r" b="b"/>
              <a:pathLst>
                <a:path w="14071" h="6643" extrusionOk="0">
                  <a:moveTo>
                    <a:pt x="1" y="0"/>
                  </a:moveTo>
                  <a:lnTo>
                    <a:pt x="1" y="3827"/>
                  </a:lnTo>
                  <a:cubicBezTo>
                    <a:pt x="2199" y="5573"/>
                    <a:pt x="5051" y="6643"/>
                    <a:pt x="8153" y="6643"/>
                  </a:cubicBezTo>
                  <a:cubicBezTo>
                    <a:pt x="10291" y="6643"/>
                    <a:pt x="12300" y="6144"/>
                    <a:pt x="14070" y="5264"/>
                  </a:cubicBezTo>
                  <a:lnTo>
                    <a:pt x="14070" y="5264"/>
                  </a:lnTo>
                  <a:cubicBezTo>
                    <a:pt x="13013" y="5526"/>
                    <a:pt x="11919" y="5680"/>
                    <a:pt x="10767" y="5680"/>
                  </a:cubicBezTo>
                  <a:cubicBezTo>
                    <a:pt x="6227" y="5680"/>
                    <a:pt x="2235" y="3411"/>
                    <a:pt x="1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106"/>
            <p:cNvSpPr/>
            <p:nvPr/>
          </p:nvSpPr>
          <p:spPr>
            <a:xfrm>
              <a:off x="542243" y="538179"/>
              <a:ext cx="274123" cy="184783"/>
            </a:xfrm>
            <a:custGeom>
              <a:avLst/>
              <a:gdLst/>
              <a:ahLst/>
              <a:cxnLst/>
              <a:rect l="l" t="t" r="r" b="b"/>
              <a:pathLst>
                <a:path w="8533" h="5752" extrusionOk="0">
                  <a:moveTo>
                    <a:pt x="8533" y="0"/>
                  </a:moveTo>
                  <a:lnTo>
                    <a:pt x="8533" y="0"/>
                  </a:lnTo>
                  <a:cubicBezTo>
                    <a:pt x="7058" y="401"/>
                    <a:pt x="3675" y="1201"/>
                    <a:pt x="80" y="1201"/>
                  </a:cubicBezTo>
                  <a:cubicBezTo>
                    <a:pt x="54" y="1201"/>
                    <a:pt x="27" y="1201"/>
                    <a:pt x="1" y="1201"/>
                  </a:cubicBezTo>
                  <a:lnTo>
                    <a:pt x="1" y="5752"/>
                  </a:lnTo>
                  <a:cubicBezTo>
                    <a:pt x="3922" y="1913"/>
                    <a:pt x="7131" y="488"/>
                    <a:pt x="8533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106"/>
            <p:cNvSpPr/>
            <p:nvPr/>
          </p:nvSpPr>
          <p:spPr>
            <a:xfrm>
              <a:off x="541858" y="-73000"/>
              <a:ext cx="708935" cy="334453"/>
            </a:xfrm>
            <a:custGeom>
              <a:avLst/>
              <a:gdLst/>
              <a:ahLst/>
              <a:cxnLst/>
              <a:rect l="l" t="t" r="r" b="b"/>
              <a:pathLst>
                <a:path w="22068" h="10411" extrusionOk="0">
                  <a:moveTo>
                    <a:pt x="20487" y="1"/>
                  </a:moveTo>
                  <a:cubicBezTo>
                    <a:pt x="20036" y="5740"/>
                    <a:pt x="15770" y="10256"/>
                    <a:pt x="10565" y="10256"/>
                  </a:cubicBezTo>
                  <a:cubicBezTo>
                    <a:pt x="5431" y="10256"/>
                    <a:pt x="1201" y="5859"/>
                    <a:pt x="666" y="227"/>
                  </a:cubicBezTo>
                  <a:cubicBezTo>
                    <a:pt x="262" y="452"/>
                    <a:pt x="1" y="797"/>
                    <a:pt x="1" y="1177"/>
                  </a:cubicBezTo>
                  <a:lnTo>
                    <a:pt x="1" y="4350"/>
                  </a:lnTo>
                  <a:cubicBezTo>
                    <a:pt x="1914" y="7939"/>
                    <a:pt x="5871" y="10410"/>
                    <a:pt x="10446" y="10410"/>
                  </a:cubicBezTo>
                  <a:cubicBezTo>
                    <a:pt x="16697" y="10410"/>
                    <a:pt x="21806" y="5788"/>
                    <a:pt x="22068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106"/>
            <p:cNvSpPr/>
            <p:nvPr/>
          </p:nvSpPr>
          <p:spPr>
            <a:xfrm>
              <a:off x="228832" y="43454"/>
              <a:ext cx="403554" cy="4505692"/>
            </a:xfrm>
            <a:custGeom>
              <a:avLst/>
              <a:gdLst/>
              <a:ahLst/>
              <a:cxnLst/>
              <a:rect l="l" t="t" r="r" b="b"/>
              <a:pathLst>
                <a:path w="12562" h="140255" extrusionOk="0">
                  <a:moveTo>
                    <a:pt x="1" y="0"/>
                  </a:moveTo>
                  <a:lnTo>
                    <a:pt x="2722" y="140254"/>
                  </a:lnTo>
                  <a:lnTo>
                    <a:pt x="9852" y="140254"/>
                  </a:lnTo>
                  <a:lnTo>
                    <a:pt x="12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106"/>
            <p:cNvSpPr/>
            <p:nvPr/>
          </p:nvSpPr>
          <p:spPr>
            <a:xfrm>
              <a:off x="266643" y="1518087"/>
              <a:ext cx="337088" cy="2164486"/>
            </a:xfrm>
            <a:custGeom>
              <a:avLst/>
              <a:gdLst/>
              <a:ahLst/>
              <a:cxnLst/>
              <a:rect l="l" t="t" r="r" b="b"/>
              <a:pathLst>
                <a:path w="10493" h="67377" extrusionOk="0">
                  <a:moveTo>
                    <a:pt x="10493" y="1"/>
                  </a:moveTo>
                  <a:lnTo>
                    <a:pt x="0" y="14403"/>
                  </a:lnTo>
                  <a:lnTo>
                    <a:pt x="1022" y="67377"/>
                  </a:lnTo>
                  <a:lnTo>
                    <a:pt x="9412" y="55874"/>
                  </a:lnTo>
                  <a:lnTo>
                    <a:pt x="10493" y="1"/>
                  </a:lnTo>
                  <a:close/>
                </a:path>
              </a:pathLst>
            </a:custGeom>
            <a:solidFill>
              <a:srgbClr val="F5F5F7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106"/>
            <p:cNvSpPr/>
            <p:nvPr/>
          </p:nvSpPr>
          <p:spPr>
            <a:xfrm>
              <a:off x="228832" y="43068"/>
              <a:ext cx="403169" cy="1418929"/>
            </a:xfrm>
            <a:custGeom>
              <a:avLst/>
              <a:gdLst/>
              <a:ahLst/>
              <a:cxnLst/>
              <a:rect l="l" t="t" r="r" b="b"/>
              <a:pathLst>
                <a:path w="12550" h="44169" extrusionOk="0">
                  <a:moveTo>
                    <a:pt x="1" y="0"/>
                  </a:moveTo>
                  <a:lnTo>
                    <a:pt x="845" y="44169"/>
                  </a:lnTo>
                  <a:cubicBezTo>
                    <a:pt x="1451" y="33593"/>
                    <a:pt x="4291" y="28745"/>
                    <a:pt x="6477" y="28745"/>
                  </a:cubicBezTo>
                  <a:cubicBezTo>
                    <a:pt x="8485" y="28745"/>
                    <a:pt x="10933" y="33700"/>
                    <a:pt x="11729" y="42291"/>
                  </a:cubicBezTo>
                  <a:lnTo>
                    <a:pt x="12549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106"/>
            <p:cNvSpPr/>
            <p:nvPr/>
          </p:nvSpPr>
          <p:spPr>
            <a:xfrm>
              <a:off x="303297" y="3896333"/>
              <a:ext cx="253884" cy="652427"/>
            </a:xfrm>
            <a:custGeom>
              <a:avLst/>
              <a:gdLst/>
              <a:ahLst/>
              <a:cxnLst/>
              <a:rect l="l" t="t" r="r" b="b"/>
              <a:pathLst>
                <a:path w="7903" h="20309" extrusionOk="0">
                  <a:moveTo>
                    <a:pt x="0" y="0"/>
                  </a:moveTo>
                  <a:lnTo>
                    <a:pt x="380" y="20308"/>
                  </a:lnTo>
                  <a:lnTo>
                    <a:pt x="7534" y="20308"/>
                  </a:lnTo>
                  <a:lnTo>
                    <a:pt x="7902" y="1367"/>
                  </a:lnTo>
                  <a:lnTo>
                    <a:pt x="7902" y="1367"/>
                  </a:lnTo>
                  <a:cubicBezTo>
                    <a:pt x="6785" y="4789"/>
                    <a:pt x="5514" y="6702"/>
                    <a:pt x="4159" y="6702"/>
                  </a:cubicBezTo>
                  <a:cubicBezTo>
                    <a:pt x="2638" y="6702"/>
                    <a:pt x="1212" y="4266"/>
                    <a:pt x="0" y="0"/>
                  </a:cubicBezTo>
                  <a:close/>
                </a:path>
              </a:pathLst>
            </a:custGeom>
            <a:solidFill>
              <a:srgbClr val="F1D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106"/>
            <p:cNvSpPr/>
            <p:nvPr/>
          </p:nvSpPr>
          <p:spPr>
            <a:xfrm>
              <a:off x="94838" y="113293"/>
              <a:ext cx="671894" cy="648989"/>
            </a:xfrm>
            <a:custGeom>
              <a:avLst/>
              <a:gdLst/>
              <a:ahLst/>
              <a:cxnLst/>
              <a:rect l="l" t="t" r="r" b="b"/>
              <a:pathLst>
                <a:path w="20915" h="20202" extrusionOk="0">
                  <a:moveTo>
                    <a:pt x="1" y="1"/>
                  </a:moveTo>
                  <a:lnTo>
                    <a:pt x="2912" y="20202"/>
                  </a:lnTo>
                  <a:lnTo>
                    <a:pt x="18004" y="20202"/>
                  </a:lnTo>
                  <a:lnTo>
                    <a:pt x="20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106"/>
            <p:cNvSpPr/>
            <p:nvPr/>
          </p:nvSpPr>
          <p:spPr>
            <a:xfrm>
              <a:off x="94838" y="113293"/>
              <a:ext cx="671894" cy="561963"/>
            </a:xfrm>
            <a:custGeom>
              <a:avLst/>
              <a:gdLst/>
              <a:ahLst/>
              <a:cxnLst/>
              <a:rect l="l" t="t" r="r" b="b"/>
              <a:pathLst>
                <a:path w="20915" h="17493" extrusionOk="0">
                  <a:moveTo>
                    <a:pt x="1" y="1"/>
                  </a:moveTo>
                  <a:lnTo>
                    <a:pt x="2520" y="17492"/>
                  </a:lnTo>
                  <a:cubicBezTo>
                    <a:pt x="3637" y="15448"/>
                    <a:pt x="7048" y="13951"/>
                    <a:pt x="11088" y="13951"/>
                  </a:cubicBezTo>
                  <a:cubicBezTo>
                    <a:pt x="14213" y="13951"/>
                    <a:pt x="16970" y="14842"/>
                    <a:pt x="18574" y="16197"/>
                  </a:cubicBezTo>
                  <a:lnTo>
                    <a:pt x="2091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106"/>
            <p:cNvSpPr/>
            <p:nvPr/>
          </p:nvSpPr>
          <p:spPr>
            <a:xfrm>
              <a:off x="188772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106"/>
            <p:cNvSpPr/>
            <p:nvPr/>
          </p:nvSpPr>
          <p:spPr>
            <a:xfrm>
              <a:off x="188397" y="4361996"/>
              <a:ext cx="483674" cy="340557"/>
            </a:xfrm>
            <a:custGeom>
              <a:avLst/>
              <a:gdLst/>
              <a:ahLst/>
              <a:cxnLst/>
              <a:rect l="l" t="t" r="r" b="b"/>
              <a:pathLst>
                <a:path w="15056" h="10601" extrusionOk="0">
                  <a:moveTo>
                    <a:pt x="2092" y="1"/>
                  </a:moveTo>
                  <a:lnTo>
                    <a:pt x="0" y="10600"/>
                  </a:lnTo>
                  <a:lnTo>
                    <a:pt x="15056" y="10600"/>
                  </a:lnTo>
                  <a:lnTo>
                    <a:pt x="12965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106"/>
            <p:cNvSpPr/>
            <p:nvPr/>
          </p:nvSpPr>
          <p:spPr>
            <a:xfrm>
              <a:off x="12423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106"/>
            <p:cNvSpPr/>
            <p:nvPr/>
          </p:nvSpPr>
          <p:spPr>
            <a:xfrm>
              <a:off x="-5938" y="6413"/>
              <a:ext cx="873093" cy="512330"/>
            </a:xfrm>
            <a:custGeom>
              <a:avLst/>
              <a:gdLst/>
              <a:ahLst/>
              <a:cxnLst/>
              <a:rect l="l" t="t" r="r" b="b"/>
              <a:pathLst>
                <a:path w="27178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23838" y="15947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106"/>
            <p:cNvSpPr/>
            <p:nvPr/>
          </p:nvSpPr>
          <p:spPr>
            <a:xfrm>
              <a:off x="123683" y="676348"/>
              <a:ext cx="613106" cy="162295"/>
            </a:xfrm>
            <a:custGeom>
              <a:avLst/>
              <a:gdLst/>
              <a:ahLst/>
              <a:cxnLst/>
              <a:rect l="l" t="t" r="r" b="b"/>
              <a:pathLst>
                <a:path w="19085" h="5052" extrusionOk="0">
                  <a:moveTo>
                    <a:pt x="643" y="1"/>
                  </a:moveTo>
                  <a:cubicBezTo>
                    <a:pt x="286" y="1"/>
                    <a:pt x="1" y="286"/>
                    <a:pt x="1" y="643"/>
                  </a:cubicBezTo>
                  <a:lnTo>
                    <a:pt x="1" y="4421"/>
                  </a:lnTo>
                  <a:cubicBezTo>
                    <a:pt x="1" y="4778"/>
                    <a:pt x="286" y="5051"/>
                    <a:pt x="643" y="5051"/>
                  </a:cubicBezTo>
                  <a:lnTo>
                    <a:pt x="18455" y="5051"/>
                  </a:lnTo>
                  <a:cubicBezTo>
                    <a:pt x="18812" y="5051"/>
                    <a:pt x="19085" y="4778"/>
                    <a:pt x="19085" y="4421"/>
                  </a:cubicBezTo>
                  <a:lnTo>
                    <a:pt x="19085" y="643"/>
                  </a:lnTo>
                  <a:cubicBezTo>
                    <a:pt x="19073" y="286"/>
                    <a:pt x="18788" y="1"/>
                    <a:pt x="18455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106"/>
            <p:cNvSpPr/>
            <p:nvPr/>
          </p:nvSpPr>
          <p:spPr>
            <a:xfrm>
              <a:off x="-5938" y="6413"/>
              <a:ext cx="873832" cy="512330"/>
            </a:xfrm>
            <a:custGeom>
              <a:avLst/>
              <a:gdLst/>
              <a:ahLst/>
              <a:cxnLst/>
              <a:rect l="l" t="t" r="r" b="b"/>
              <a:pathLst>
                <a:path w="27201" h="15948" extrusionOk="0">
                  <a:moveTo>
                    <a:pt x="1" y="0"/>
                  </a:moveTo>
                  <a:lnTo>
                    <a:pt x="3340" y="15947"/>
                  </a:lnTo>
                  <a:lnTo>
                    <a:pt x="3566" y="15947"/>
                  </a:lnTo>
                  <a:cubicBezTo>
                    <a:pt x="3649" y="8461"/>
                    <a:pt x="8105" y="4813"/>
                    <a:pt x="13607" y="4813"/>
                  </a:cubicBezTo>
                  <a:cubicBezTo>
                    <a:pt x="19097" y="4813"/>
                    <a:pt x="23553" y="8437"/>
                    <a:pt x="23648" y="15947"/>
                  </a:cubicBezTo>
                  <a:lnTo>
                    <a:pt x="23850" y="15947"/>
                  </a:lnTo>
                  <a:lnTo>
                    <a:pt x="27201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106"/>
            <p:cNvSpPr/>
            <p:nvPr/>
          </p:nvSpPr>
          <p:spPr>
            <a:xfrm>
              <a:off x="-41436" y="-15335"/>
              <a:ext cx="944475" cy="63768"/>
            </a:xfrm>
            <a:custGeom>
              <a:avLst/>
              <a:gdLst/>
              <a:ahLst/>
              <a:cxnLst/>
              <a:rect l="l" t="t" r="r" b="b"/>
              <a:pathLst>
                <a:path w="29400" h="1985" extrusionOk="0">
                  <a:moveTo>
                    <a:pt x="262" y="0"/>
                  </a:moveTo>
                  <a:cubicBezTo>
                    <a:pt x="120" y="0"/>
                    <a:pt x="1" y="119"/>
                    <a:pt x="1" y="250"/>
                  </a:cubicBezTo>
                  <a:lnTo>
                    <a:pt x="1" y="1735"/>
                  </a:lnTo>
                  <a:cubicBezTo>
                    <a:pt x="1" y="1866"/>
                    <a:pt x="120" y="1985"/>
                    <a:pt x="262" y="1985"/>
                  </a:cubicBezTo>
                  <a:lnTo>
                    <a:pt x="29150" y="1985"/>
                  </a:lnTo>
                  <a:cubicBezTo>
                    <a:pt x="29280" y="1985"/>
                    <a:pt x="29399" y="1866"/>
                    <a:pt x="29399" y="1735"/>
                  </a:cubicBezTo>
                  <a:lnTo>
                    <a:pt x="29399" y="250"/>
                  </a:lnTo>
                  <a:cubicBezTo>
                    <a:pt x="29387" y="107"/>
                    <a:pt x="29280" y="0"/>
                    <a:pt x="29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106"/>
            <p:cNvSpPr/>
            <p:nvPr/>
          </p:nvSpPr>
          <p:spPr>
            <a:xfrm>
              <a:off x="141420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68" y="0"/>
                    <a:pt x="1" y="868"/>
                    <a:pt x="1" y="1925"/>
                  </a:cubicBezTo>
                  <a:cubicBezTo>
                    <a:pt x="1" y="2995"/>
                    <a:pt x="868" y="3862"/>
                    <a:pt x="1949" y="3862"/>
                  </a:cubicBezTo>
                  <a:cubicBezTo>
                    <a:pt x="3019" y="3862"/>
                    <a:pt x="3898" y="2995"/>
                    <a:pt x="3898" y="1925"/>
                  </a:cubicBezTo>
                  <a:cubicBezTo>
                    <a:pt x="3898" y="868"/>
                    <a:pt x="3019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106"/>
            <p:cNvSpPr/>
            <p:nvPr/>
          </p:nvSpPr>
          <p:spPr>
            <a:xfrm>
              <a:off x="598366" y="694692"/>
              <a:ext cx="125255" cy="124099"/>
            </a:xfrm>
            <a:custGeom>
              <a:avLst/>
              <a:gdLst/>
              <a:ahLst/>
              <a:cxnLst/>
              <a:rect l="l" t="t" r="r" b="b"/>
              <a:pathLst>
                <a:path w="3899" h="3863" extrusionOk="0">
                  <a:moveTo>
                    <a:pt x="1949" y="0"/>
                  </a:moveTo>
                  <a:cubicBezTo>
                    <a:pt x="880" y="0"/>
                    <a:pt x="1" y="868"/>
                    <a:pt x="1" y="1925"/>
                  </a:cubicBezTo>
                  <a:cubicBezTo>
                    <a:pt x="1" y="2995"/>
                    <a:pt x="880" y="3862"/>
                    <a:pt x="1949" y="3862"/>
                  </a:cubicBezTo>
                  <a:cubicBezTo>
                    <a:pt x="3031" y="3862"/>
                    <a:pt x="3898" y="2995"/>
                    <a:pt x="3898" y="1925"/>
                  </a:cubicBezTo>
                  <a:cubicBezTo>
                    <a:pt x="3898" y="868"/>
                    <a:pt x="3031" y="0"/>
                    <a:pt x="1949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106"/>
            <p:cNvSpPr/>
            <p:nvPr/>
          </p:nvSpPr>
          <p:spPr>
            <a:xfrm>
              <a:off x="612886" y="708794"/>
              <a:ext cx="96600" cy="95476"/>
            </a:xfrm>
            <a:custGeom>
              <a:avLst/>
              <a:gdLst/>
              <a:ahLst/>
              <a:cxnLst/>
              <a:rect l="l" t="t" r="r" b="b"/>
              <a:pathLst>
                <a:path w="3007" h="2972" extrusionOk="0">
                  <a:moveTo>
                    <a:pt x="1497" y="1"/>
                  </a:moveTo>
                  <a:cubicBezTo>
                    <a:pt x="666" y="1"/>
                    <a:pt x="0" y="666"/>
                    <a:pt x="0" y="1486"/>
                  </a:cubicBezTo>
                  <a:cubicBezTo>
                    <a:pt x="0" y="2306"/>
                    <a:pt x="666" y="2972"/>
                    <a:pt x="1497" y="2972"/>
                  </a:cubicBezTo>
                  <a:cubicBezTo>
                    <a:pt x="2329" y="2972"/>
                    <a:pt x="3007" y="2306"/>
                    <a:pt x="3007" y="1486"/>
                  </a:cubicBezTo>
                  <a:cubicBezTo>
                    <a:pt x="3007" y="666"/>
                    <a:pt x="2329" y="1"/>
                    <a:pt x="1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106"/>
            <p:cNvSpPr/>
            <p:nvPr/>
          </p:nvSpPr>
          <p:spPr>
            <a:xfrm>
              <a:off x="155940" y="709951"/>
              <a:ext cx="95443" cy="93548"/>
            </a:xfrm>
            <a:custGeom>
              <a:avLst/>
              <a:gdLst/>
              <a:ahLst/>
              <a:cxnLst/>
              <a:rect l="l" t="t" r="r" b="b"/>
              <a:pathLst>
                <a:path w="2971" h="2912" extrusionOk="0">
                  <a:moveTo>
                    <a:pt x="1486" y="1"/>
                  </a:moveTo>
                  <a:cubicBezTo>
                    <a:pt x="666" y="1"/>
                    <a:pt x="0" y="654"/>
                    <a:pt x="0" y="1450"/>
                  </a:cubicBezTo>
                  <a:cubicBezTo>
                    <a:pt x="0" y="2258"/>
                    <a:pt x="666" y="2912"/>
                    <a:pt x="1486" y="2912"/>
                  </a:cubicBezTo>
                  <a:cubicBezTo>
                    <a:pt x="2317" y="2912"/>
                    <a:pt x="2971" y="2258"/>
                    <a:pt x="2971" y="1450"/>
                  </a:cubicBezTo>
                  <a:cubicBezTo>
                    <a:pt x="2971" y="654"/>
                    <a:pt x="2294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106"/>
            <p:cNvSpPr/>
            <p:nvPr/>
          </p:nvSpPr>
          <p:spPr>
            <a:xfrm>
              <a:off x="116234" y="4452492"/>
              <a:ext cx="628750" cy="316463"/>
            </a:xfrm>
            <a:custGeom>
              <a:avLst/>
              <a:gdLst/>
              <a:ahLst/>
              <a:cxnLst/>
              <a:rect l="l" t="t" r="r" b="b"/>
              <a:pathLst>
                <a:path w="19572" h="9851" extrusionOk="0">
                  <a:moveTo>
                    <a:pt x="2401" y="0"/>
                  </a:moveTo>
                  <a:lnTo>
                    <a:pt x="0" y="9851"/>
                  </a:lnTo>
                  <a:lnTo>
                    <a:pt x="19572" y="9851"/>
                  </a:lnTo>
                  <a:lnTo>
                    <a:pt x="17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106"/>
            <p:cNvSpPr/>
            <p:nvPr/>
          </p:nvSpPr>
          <p:spPr>
            <a:xfrm>
              <a:off x="116234" y="4496375"/>
              <a:ext cx="628750" cy="272581"/>
            </a:xfrm>
            <a:custGeom>
              <a:avLst/>
              <a:gdLst/>
              <a:ahLst/>
              <a:cxnLst/>
              <a:rect l="l" t="t" r="r" b="b"/>
              <a:pathLst>
                <a:path w="19572" h="8485" extrusionOk="0">
                  <a:moveTo>
                    <a:pt x="17516" y="1"/>
                  </a:moveTo>
                  <a:cubicBezTo>
                    <a:pt x="16530" y="3209"/>
                    <a:pt x="13416" y="5562"/>
                    <a:pt x="9685" y="5562"/>
                  </a:cubicBezTo>
                  <a:cubicBezTo>
                    <a:pt x="6108" y="5562"/>
                    <a:pt x="3054" y="3375"/>
                    <a:pt x="1973" y="357"/>
                  </a:cubicBezTo>
                  <a:lnTo>
                    <a:pt x="0" y="8485"/>
                  </a:lnTo>
                  <a:lnTo>
                    <a:pt x="19572" y="8485"/>
                  </a:lnTo>
                  <a:lnTo>
                    <a:pt x="17516" y="1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Black"/>
              <a:buNone/>
              <a:defRPr sz="3200" b="0" i="0" u="none" strike="noStrike" cap="none">
                <a:solidFill>
                  <a:schemeClr val="dk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6"/>
          <p:cNvSpPr txBox="1">
            <a:spLocks noGrp="1"/>
          </p:cNvSpPr>
          <p:nvPr>
            <p:ph type="body" idx="1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82" r:id="rId6"/>
    <p:sldLayoutId id="2147483683" r:id="rId7"/>
    <p:sldLayoutId id="2147483684" r:id="rId8"/>
    <p:sldLayoutId id="214748368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lflcJRPWL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5" name="Google Shape;2545;p4"/>
          <p:cNvGrpSpPr/>
          <p:nvPr/>
        </p:nvGrpSpPr>
        <p:grpSpPr>
          <a:xfrm>
            <a:off x="5504824" y="-70125"/>
            <a:ext cx="2394820" cy="4528986"/>
            <a:chOff x="5504824" y="-70125"/>
            <a:chExt cx="2394820" cy="4528986"/>
          </a:xfrm>
        </p:grpSpPr>
        <p:sp>
          <p:nvSpPr>
            <p:cNvPr id="2546" name="Google Shape;2546;p4"/>
            <p:cNvSpPr/>
            <p:nvPr/>
          </p:nvSpPr>
          <p:spPr>
            <a:xfrm>
              <a:off x="5952360" y="112717"/>
              <a:ext cx="1410349" cy="4339578"/>
            </a:xfrm>
            <a:custGeom>
              <a:avLst/>
              <a:gdLst/>
              <a:ahLst/>
              <a:cxnLst/>
              <a:rect l="l" t="t" r="r" b="b"/>
              <a:pathLst>
                <a:path w="10097" h="31068" extrusionOk="0">
                  <a:moveTo>
                    <a:pt x="5049" y="1"/>
                  </a:moveTo>
                  <a:cubicBezTo>
                    <a:pt x="2525" y="1"/>
                    <a:pt x="1" y="1199"/>
                    <a:pt x="1" y="3595"/>
                  </a:cubicBezTo>
                  <a:lnTo>
                    <a:pt x="1" y="31068"/>
                  </a:lnTo>
                  <a:lnTo>
                    <a:pt x="10097" y="31068"/>
                  </a:lnTo>
                  <a:lnTo>
                    <a:pt x="10097" y="3595"/>
                  </a:lnTo>
                  <a:cubicBezTo>
                    <a:pt x="10097" y="1199"/>
                    <a:pt x="7573" y="1"/>
                    <a:pt x="50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4"/>
            <p:cNvSpPr/>
            <p:nvPr/>
          </p:nvSpPr>
          <p:spPr>
            <a:xfrm>
              <a:off x="6020385" y="208258"/>
              <a:ext cx="1274440" cy="4126985"/>
            </a:xfrm>
            <a:custGeom>
              <a:avLst/>
              <a:gdLst/>
              <a:ahLst/>
              <a:cxnLst/>
              <a:rect l="l" t="t" r="r" b="b"/>
              <a:pathLst>
                <a:path w="9124" h="29546" extrusionOk="0">
                  <a:moveTo>
                    <a:pt x="4562" y="1"/>
                  </a:moveTo>
                  <a:cubicBezTo>
                    <a:pt x="2281" y="1"/>
                    <a:pt x="0" y="1249"/>
                    <a:pt x="0" y="3745"/>
                  </a:cubicBezTo>
                  <a:lnTo>
                    <a:pt x="0" y="29545"/>
                  </a:lnTo>
                  <a:lnTo>
                    <a:pt x="9124" y="29545"/>
                  </a:lnTo>
                  <a:lnTo>
                    <a:pt x="9124" y="3745"/>
                  </a:lnTo>
                  <a:cubicBezTo>
                    <a:pt x="9124" y="1249"/>
                    <a:pt x="6843" y="1"/>
                    <a:pt x="4562" y="1"/>
                  </a:cubicBezTo>
                  <a:close/>
                </a:path>
              </a:pathLst>
            </a:custGeom>
            <a:solidFill>
              <a:srgbClr val="F5F5F7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4"/>
            <p:cNvSpPr/>
            <p:nvPr/>
          </p:nvSpPr>
          <p:spPr>
            <a:xfrm>
              <a:off x="6045527" y="253375"/>
              <a:ext cx="1224156" cy="4039127"/>
            </a:xfrm>
            <a:custGeom>
              <a:avLst/>
              <a:gdLst/>
              <a:ahLst/>
              <a:cxnLst/>
              <a:rect l="l" t="t" r="r" b="b"/>
              <a:pathLst>
                <a:path w="8764" h="28917" extrusionOk="0">
                  <a:moveTo>
                    <a:pt x="4382" y="1"/>
                  </a:moveTo>
                  <a:cubicBezTo>
                    <a:pt x="2191" y="1"/>
                    <a:pt x="1" y="1243"/>
                    <a:pt x="1" y="3728"/>
                  </a:cubicBezTo>
                  <a:lnTo>
                    <a:pt x="1" y="28917"/>
                  </a:lnTo>
                  <a:lnTo>
                    <a:pt x="8763" y="28917"/>
                  </a:lnTo>
                  <a:lnTo>
                    <a:pt x="8763" y="3728"/>
                  </a:lnTo>
                  <a:cubicBezTo>
                    <a:pt x="8763" y="1243"/>
                    <a:pt x="6573" y="1"/>
                    <a:pt x="4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4"/>
            <p:cNvSpPr/>
            <p:nvPr/>
          </p:nvSpPr>
          <p:spPr>
            <a:xfrm>
              <a:off x="6132967" y="2887327"/>
              <a:ext cx="1058355" cy="1260333"/>
            </a:xfrm>
            <a:custGeom>
              <a:avLst/>
              <a:gdLst/>
              <a:ahLst/>
              <a:cxnLst/>
              <a:rect l="l" t="t" r="r" b="b"/>
              <a:pathLst>
                <a:path w="7577" h="9023" extrusionOk="0">
                  <a:moveTo>
                    <a:pt x="7577" y="1"/>
                  </a:moveTo>
                  <a:lnTo>
                    <a:pt x="0" y="9022"/>
                  </a:lnTo>
                  <a:lnTo>
                    <a:pt x="7577" y="9022"/>
                  </a:lnTo>
                  <a:lnTo>
                    <a:pt x="7577" y="1"/>
                  </a:ln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4"/>
            <p:cNvSpPr/>
            <p:nvPr/>
          </p:nvSpPr>
          <p:spPr>
            <a:xfrm>
              <a:off x="6123888" y="327824"/>
              <a:ext cx="1067435" cy="2099111"/>
            </a:xfrm>
            <a:custGeom>
              <a:avLst/>
              <a:gdLst/>
              <a:ahLst/>
              <a:cxnLst/>
              <a:rect l="l" t="t" r="r" b="b"/>
              <a:pathLst>
                <a:path w="7642" h="15028" extrusionOk="0">
                  <a:moveTo>
                    <a:pt x="3821" y="0"/>
                  </a:moveTo>
                  <a:cubicBezTo>
                    <a:pt x="1911" y="0"/>
                    <a:pt x="0" y="1118"/>
                    <a:pt x="0" y="3352"/>
                  </a:cubicBezTo>
                  <a:lnTo>
                    <a:pt x="0" y="15027"/>
                  </a:lnTo>
                  <a:lnTo>
                    <a:pt x="7642" y="5927"/>
                  </a:lnTo>
                  <a:lnTo>
                    <a:pt x="7642" y="3352"/>
                  </a:lnTo>
                  <a:cubicBezTo>
                    <a:pt x="7642" y="1118"/>
                    <a:pt x="5731" y="0"/>
                    <a:pt x="3821" y="0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4"/>
            <p:cNvSpPr/>
            <p:nvPr/>
          </p:nvSpPr>
          <p:spPr>
            <a:xfrm>
              <a:off x="5999712" y="1479768"/>
              <a:ext cx="1337157" cy="22768"/>
            </a:xfrm>
            <a:custGeom>
              <a:avLst/>
              <a:gdLst/>
              <a:ahLst/>
              <a:cxnLst/>
              <a:rect l="l" t="t" r="r" b="b"/>
              <a:pathLst>
                <a:path w="9573" h="163" extrusionOk="0">
                  <a:moveTo>
                    <a:pt x="0" y="0"/>
                  </a:moveTo>
                  <a:lnTo>
                    <a:pt x="0" y="162"/>
                  </a:lnTo>
                  <a:lnTo>
                    <a:pt x="9573" y="162"/>
                  </a:lnTo>
                  <a:lnTo>
                    <a:pt x="95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4"/>
            <p:cNvSpPr/>
            <p:nvPr/>
          </p:nvSpPr>
          <p:spPr>
            <a:xfrm>
              <a:off x="5999712" y="2563269"/>
              <a:ext cx="1336598" cy="31149"/>
            </a:xfrm>
            <a:custGeom>
              <a:avLst/>
              <a:gdLst/>
              <a:ahLst/>
              <a:cxnLst/>
              <a:rect l="l" t="t" r="r" b="b"/>
              <a:pathLst>
                <a:path w="9569" h="223" extrusionOk="0">
                  <a:moveTo>
                    <a:pt x="0" y="1"/>
                  </a:moveTo>
                  <a:lnTo>
                    <a:pt x="0" y="223"/>
                  </a:lnTo>
                  <a:lnTo>
                    <a:pt x="9568" y="223"/>
                  </a:lnTo>
                  <a:lnTo>
                    <a:pt x="95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4"/>
            <p:cNvSpPr/>
            <p:nvPr/>
          </p:nvSpPr>
          <p:spPr>
            <a:xfrm>
              <a:off x="6653696" y="139396"/>
              <a:ext cx="29193" cy="4285801"/>
            </a:xfrm>
            <a:custGeom>
              <a:avLst/>
              <a:gdLst/>
              <a:ahLst/>
              <a:cxnLst/>
              <a:rect l="l" t="t" r="r" b="b"/>
              <a:pathLst>
                <a:path w="209" h="30683" extrusionOk="0">
                  <a:moveTo>
                    <a:pt x="0" y="1"/>
                  </a:moveTo>
                  <a:lnTo>
                    <a:pt x="0" y="30682"/>
                  </a:lnTo>
                  <a:lnTo>
                    <a:pt x="209" y="3068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4"/>
            <p:cNvSpPr/>
            <p:nvPr/>
          </p:nvSpPr>
          <p:spPr>
            <a:xfrm>
              <a:off x="7323185" y="-70125"/>
              <a:ext cx="516397" cy="4528984"/>
            </a:xfrm>
            <a:custGeom>
              <a:avLst/>
              <a:gdLst/>
              <a:ahLst/>
              <a:cxnLst/>
              <a:rect l="l" t="t" r="r" b="b"/>
              <a:pathLst>
                <a:path w="3697" h="32424" extrusionOk="0">
                  <a:moveTo>
                    <a:pt x="0" y="0"/>
                  </a:moveTo>
                  <a:lnTo>
                    <a:pt x="0" y="32423"/>
                  </a:lnTo>
                  <a:lnTo>
                    <a:pt x="3696" y="32423"/>
                  </a:lnTo>
                  <a:lnTo>
                    <a:pt x="24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4"/>
            <p:cNvSpPr/>
            <p:nvPr/>
          </p:nvSpPr>
          <p:spPr>
            <a:xfrm>
              <a:off x="7323185" y="-70125"/>
              <a:ext cx="401859" cy="2196189"/>
            </a:xfrm>
            <a:custGeom>
              <a:avLst/>
              <a:gdLst/>
              <a:ahLst/>
              <a:cxnLst/>
              <a:rect l="l" t="t" r="r" b="b"/>
              <a:pathLst>
                <a:path w="2877" h="15723" extrusionOk="0">
                  <a:moveTo>
                    <a:pt x="0" y="0"/>
                  </a:moveTo>
                  <a:lnTo>
                    <a:pt x="0" y="15723"/>
                  </a:lnTo>
                  <a:cubicBezTo>
                    <a:pt x="505" y="12296"/>
                    <a:pt x="1311" y="10078"/>
                    <a:pt x="2205" y="10078"/>
                  </a:cubicBezTo>
                  <a:cubicBezTo>
                    <a:pt x="2436" y="10078"/>
                    <a:pt x="2663" y="10221"/>
                    <a:pt x="2876" y="10499"/>
                  </a:cubicBezTo>
                  <a:lnTo>
                    <a:pt x="2492" y="0"/>
                  </a:ln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4"/>
            <p:cNvSpPr/>
            <p:nvPr/>
          </p:nvSpPr>
          <p:spPr>
            <a:xfrm>
              <a:off x="5583744" y="-70125"/>
              <a:ext cx="415408" cy="4528984"/>
            </a:xfrm>
            <a:custGeom>
              <a:avLst/>
              <a:gdLst/>
              <a:ahLst/>
              <a:cxnLst/>
              <a:rect l="l" t="t" r="r" b="b"/>
              <a:pathLst>
                <a:path w="2974" h="32424" extrusionOk="0">
                  <a:moveTo>
                    <a:pt x="973" y="0"/>
                  </a:moveTo>
                  <a:lnTo>
                    <a:pt x="0" y="32423"/>
                  </a:lnTo>
                  <a:lnTo>
                    <a:pt x="2973" y="32423"/>
                  </a:lnTo>
                  <a:lnTo>
                    <a:pt x="29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4"/>
            <p:cNvSpPr/>
            <p:nvPr/>
          </p:nvSpPr>
          <p:spPr>
            <a:xfrm>
              <a:off x="5682079" y="-70125"/>
              <a:ext cx="317074" cy="4528984"/>
            </a:xfrm>
            <a:custGeom>
              <a:avLst/>
              <a:gdLst/>
              <a:ahLst/>
              <a:cxnLst/>
              <a:rect l="l" t="t" r="r" b="b"/>
              <a:pathLst>
                <a:path w="2270" h="32424" extrusionOk="0">
                  <a:moveTo>
                    <a:pt x="269" y="0"/>
                  </a:moveTo>
                  <a:lnTo>
                    <a:pt x="0" y="9123"/>
                  </a:lnTo>
                  <a:cubicBezTo>
                    <a:pt x="33" y="9110"/>
                    <a:pt x="70" y="9105"/>
                    <a:pt x="102" y="9105"/>
                  </a:cubicBezTo>
                  <a:cubicBezTo>
                    <a:pt x="1195" y="9105"/>
                    <a:pt x="2084" y="15107"/>
                    <a:pt x="2084" y="22512"/>
                  </a:cubicBezTo>
                  <a:cubicBezTo>
                    <a:pt x="2084" y="26440"/>
                    <a:pt x="1834" y="29968"/>
                    <a:pt x="1436" y="32423"/>
                  </a:cubicBezTo>
                  <a:lnTo>
                    <a:pt x="2269" y="32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4"/>
            <p:cNvSpPr/>
            <p:nvPr/>
          </p:nvSpPr>
          <p:spPr>
            <a:xfrm>
              <a:off x="5858635" y="-70125"/>
              <a:ext cx="1699487" cy="888504"/>
            </a:xfrm>
            <a:custGeom>
              <a:avLst/>
              <a:gdLst/>
              <a:ahLst/>
              <a:cxnLst/>
              <a:rect l="l" t="t" r="r" b="b"/>
              <a:pathLst>
                <a:path w="12167" h="6361" extrusionOk="0">
                  <a:moveTo>
                    <a:pt x="0" y="0"/>
                  </a:moveTo>
                  <a:lnTo>
                    <a:pt x="0" y="4029"/>
                  </a:lnTo>
                  <a:cubicBezTo>
                    <a:pt x="1546" y="5558"/>
                    <a:pt x="3334" y="6360"/>
                    <a:pt x="5393" y="6360"/>
                  </a:cubicBezTo>
                  <a:cubicBezTo>
                    <a:pt x="7389" y="6360"/>
                    <a:pt x="9639" y="5607"/>
                    <a:pt x="12167" y="4029"/>
                  </a:cubicBezTo>
                  <a:lnTo>
                    <a:pt x="12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4"/>
            <p:cNvSpPr/>
            <p:nvPr/>
          </p:nvSpPr>
          <p:spPr>
            <a:xfrm>
              <a:off x="5858635" y="-70125"/>
              <a:ext cx="406329" cy="828023"/>
            </a:xfrm>
            <a:custGeom>
              <a:avLst/>
              <a:gdLst/>
              <a:ahLst/>
              <a:cxnLst/>
              <a:rect l="l" t="t" r="r" b="b"/>
              <a:pathLst>
                <a:path w="2909" h="5928" extrusionOk="0">
                  <a:moveTo>
                    <a:pt x="0" y="0"/>
                  </a:moveTo>
                  <a:lnTo>
                    <a:pt x="0" y="4029"/>
                  </a:lnTo>
                  <a:cubicBezTo>
                    <a:pt x="890" y="4909"/>
                    <a:pt x="1853" y="5544"/>
                    <a:pt x="2909" y="5928"/>
                  </a:cubicBezTo>
                  <a:cubicBezTo>
                    <a:pt x="2214" y="4571"/>
                    <a:pt x="1797" y="2737"/>
                    <a:pt x="1797" y="713"/>
                  </a:cubicBezTo>
                  <a:cubicBezTo>
                    <a:pt x="1797" y="472"/>
                    <a:pt x="1802" y="236"/>
                    <a:pt x="1816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4"/>
            <p:cNvSpPr/>
            <p:nvPr/>
          </p:nvSpPr>
          <p:spPr>
            <a:xfrm>
              <a:off x="7082515" y="-70125"/>
              <a:ext cx="474353" cy="798970"/>
            </a:xfrm>
            <a:custGeom>
              <a:avLst/>
              <a:gdLst/>
              <a:ahLst/>
              <a:cxnLst/>
              <a:rect l="l" t="t" r="r" b="b"/>
              <a:pathLst>
                <a:path w="3396" h="5720" extrusionOk="0">
                  <a:moveTo>
                    <a:pt x="987" y="0"/>
                  </a:moveTo>
                  <a:cubicBezTo>
                    <a:pt x="1001" y="232"/>
                    <a:pt x="1006" y="468"/>
                    <a:pt x="1006" y="713"/>
                  </a:cubicBezTo>
                  <a:cubicBezTo>
                    <a:pt x="1006" y="2635"/>
                    <a:pt x="626" y="4386"/>
                    <a:pt x="1" y="5720"/>
                  </a:cubicBezTo>
                  <a:cubicBezTo>
                    <a:pt x="1070" y="5331"/>
                    <a:pt x="2205" y="4775"/>
                    <a:pt x="3395" y="4029"/>
                  </a:cubicBezTo>
                  <a:lnTo>
                    <a:pt x="3395" y="0"/>
                  </a:ln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4"/>
            <p:cNvSpPr/>
            <p:nvPr/>
          </p:nvSpPr>
          <p:spPr>
            <a:xfrm>
              <a:off x="7572235" y="244854"/>
              <a:ext cx="126969" cy="4214006"/>
            </a:xfrm>
            <a:custGeom>
              <a:avLst/>
              <a:gdLst/>
              <a:ahLst/>
              <a:cxnLst/>
              <a:rect l="l" t="t" r="r" b="b"/>
              <a:pathLst>
                <a:path w="909" h="30169" extrusionOk="0">
                  <a:moveTo>
                    <a:pt x="255" y="0"/>
                  </a:moveTo>
                  <a:cubicBezTo>
                    <a:pt x="255" y="0"/>
                    <a:pt x="1" y="2526"/>
                    <a:pt x="28" y="4419"/>
                  </a:cubicBezTo>
                  <a:cubicBezTo>
                    <a:pt x="51" y="5873"/>
                    <a:pt x="603" y="22480"/>
                    <a:pt x="857" y="30168"/>
                  </a:cubicBezTo>
                  <a:lnTo>
                    <a:pt x="908" y="30168"/>
                  </a:lnTo>
                  <a:cubicBezTo>
                    <a:pt x="746" y="22216"/>
                    <a:pt x="376" y="4377"/>
                    <a:pt x="255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4"/>
            <p:cNvSpPr/>
            <p:nvPr/>
          </p:nvSpPr>
          <p:spPr>
            <a:xfrm>
              <a:off x="7407272" y="363862"/>
              <a:ext cx="69980" cy="4094999"/>
            </a:xfrm>
            <a:custGeom>
              <a:avLst/>
              <a:gdLst/>
              <a:ahLst/>
              <a:cxnLst/>
              <a:rect l="l" t="t" r="r" b="b"/>
              <a:pathLst>
                <a:path w="501" h="29317" extrusionOk="0">
                  <a:moveTo>
                    <a:pt x="436" y="1"/>
                  </a:moveTo>
                  <a:cubicBezTo>
                    <a:pt x="431" y="1"/>
                    <a:pt x="1" y="10110"/>
                    <a:pt x="65" y="16423"/>
                  </a:cubicBezTo>
                  <a:cubicBezTo>
                    <a:pt x="75" y="17636"/>
                    <a:pt x="251" y="24518"/>
                    <a:pt x="376" y="29316"/>
                  </a:cubicBezTo>
                  <a:lnTo>
                    <a:pt x="501" y="29316"/>
                  </a:lnTo>
                  <a:cubicBezTo>
                    <a:pt x="491" y="20994"/>
                    <a:pt x="468" y="4233"/>
                    <a:pt x="436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4"/>
            <p:cNvSpPr/>
            <p:nvPr/>
          </p:nvSpPr>
          <p:spPr>
            <a:xfrm>
              <a:off x="5692974" y="556062"/>
              <a:ext cx="126271" cy="3902799"/>
            </a:xfrm>
            <a:custGeom>
              <a:avLst/>
              <a:gdLst/>
              <a:ahLst/>
              <a:cxnLst/>
              <a:rect l="l" t="t" r="r" b="b"/>
              <a:pathLst>
                <a:path w="904" h="27941" extrusionOk="0">
                  <a:moveTo>
                    <a:pt x="719" y="0"/>
                  </a:moveTo>
                  <a:cubicBezTo>
                    <a:pt x="719" y="0"/>
                    <a:pt x="719" y="1"/>
                    <a:pt x="719" y="2"/>
                  </a:cubicBezTo>
                  <a:lnTo>
                    <a:pt x="719" y="2"/>
                  </a:lnTo>
                  <a:cubicBezTo>
                    <a:pt x="719" y="2"/>
                    <a:pt x="719" y="1"/>
                    <a:pt x="719" y="0"/>
                  </a:cubicBezTo>
                  <a:close/>
                  <a:moveTo>
                    <a:pt x="719" y="2"/>
                  </a:moveTo>
                  <a:lnTo>
                    <a:pt x="719" y="2"/>
                  </a:lnTo>
                  <a:cubicBezTo>
                    <a:pt x="593" y="4058"/>
                    <a:pt x="181" y="20573"/>
                    <a:pt x="1" y="27940"/>
                  </a:cubicBezTo>
                  <a:lnTo>
                    <a:pt x="43" y="27940"/>
                  </a:lnTo>
                  <a:cubicBezTo>
                    <a:pt x="297" y="20817"/>
                    <a:pt x="839" y="5437"/>
                    <a:pt x="872" y="4094"/>
                  </a:cubicBezTo>
                  <a:cubicBezTo>
                    <a:pt x="903" y="2373"/>
                    <a:pt x="720" y="84"/>
                    <a:pt x="719" y="2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4"/>
            <p:cNvSpPr/>
            <p:nvPr/>
          </p:nvSpPr>
          <p:spPr>
            <a:xfrm>
              <a:off x="5872882" y="665292"/>
              <a:ext cx="72634" cy="3792871"/>
            </a:xfrm>
            <a:custGeom>
              <a:avLst/>
              <a:gdLst/>
              <a:ahLst/>
              <a:cxnLst/>
              <a:rect l="l" t="t" r="r" b="b"/>
              <a:pathLst>
                <a:path w="520" h="27154" extrusionOk="0">
                  <a:moveTo>
                    <a:pt x="237" y="1"/>
                  </a:moveTo>
                  <a:cubicBezTo>
                    <a:pt x="176" y="3923"/>
                    <a:pt x="56" y="19442"/>
                    <a:pt x="0" y="27153"/>
                  </a:cubicBezTo>
                  <a:lnTo>
                    <a:pt x="98" y="27153"/>
                  </a:lnTo>
                  <a:cubicBezTo>
                    <a:pt x="223" y="22712"/>
                    <a:pt x="408" y="16340"/>
                    <a:pt x="426" y="15214"/>
                  </a:cubicBezTo>
                  <a:cubicBezTo>
                    <a:pt x="519" y="9370"/>
                    <a:pt x="237" y="10"/>
                    <a:pt x="237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4"/>
            <p:cNvSpPr/>
            <p:nvPr/>
          </p:nvSpPr>
          <p:spPr>
            <a:xfrm>
              <a:off x="6096092" y="43715"/>
              <a:ext cx="1164512" cy="679264"/>
            </a:xfrm>
            <a:custGeom>
              <a:avLst/>
              <a:gdLst/>
              <a:ahLst/>
              <a:cxnLst/>
              <a:rect l="l" t="t" r="r" b="b"/>
              <a:pathLst>
                <a:path w="8337" h="4863" extrusionOk="0">
                  <a:moveTo>
                    <a:pt x="5" y="0"/>
                  </a:moveTo>
                  <a:cubicBezTo>
                    <a:pt x="5" y="51"/>
                    <a:pt x="0" y="97"/>
                    <a:pt x="0" y="148"/>
                  </a:cubicBezTo>
                  <a:cubicBezTo>
                    <a:pt x="0" y="2756"/>
                    <a:pt x="1862" y="4863"/>
                    <a:pt x="4168" y="4863"/>
                  </a:cubicBezTo>
                  <a:cubicBezTo>
                    <a:pt x="6470" y="4863"/>
                    <a:pt x="8336" y="2756"/>
                    <a:pt x="8336" y="148"/>
                  </a:cubicBezTo>
                  <a:cubicBezTo>
                    <a:pt x="8336" y="97"/>
                    <a:pt x="8336" y="51"/>
                    <a:pt x="8327" y="0"/>
                  </a:cubicBezTo>
                  <a:cubicBezTo>
                    <a:pt x="8267" y="2538"/>
                    <a:pt x="6424" y="4566"/>
                    <a:pt x="4168" y="4566"/>
                  </a:cubicBezTo>
                  <a:cubicBezTo>
                    <a:pt x="1908" y="4566"/>
                    <a:pt x="70" y="2538"/>
                    <a:pt x="5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4"/>
            <p:cNvSpPr/>
            <p:nvPr/>
          </p:nvSpPr>
          <p:spPr>
            <a:xfrm>
              <a:off x="6117323" y="-70125"/>
              <a:ext cx="1130989" cy="575202"/>
            </a:xfrm>
            <a:custGeom>
              <a:avLst/>
              <a:gdLst/>
              <a:ahLst/>
              <a:cxnLst/>
              <a:rect l="l" t="t" r="r" b="b"/>
              <a:pathLst>
                <a:path w="8097" h="4118" extrusionOk="0">
                  <a:moveTo>
                    <a:pt x="1" y="0"/>
                  </a:moveTo>
                  <a:cubicBezTo>
                    <a:pt x="256" y="2320"/>
                    <a:pt x="1969" y="4117"/>
                    <a:pt x="4049" y="4117"/>
                  </a:cubicBezTo>
                  <a:cubicBezTo>
                    <a:pt x="6128" y="4117"/>
                    <a:pt x="7842" y="2320"/>
                    <a:pt x="8096" y="0"/>
                  </a:cubicBezTo>
                  <a:lnTo>
                    <a:pt x="8055" y="0"/>
                  </a:lnTo>
                  <a:cubicBezTo>
                    <a:pt x="7689" y="2177"/>
                    <a:pt x="6040" y="3460"/>
                    <a:pt x="4049" y="3460"/>
                  </a:cubicBezTo>
                  <a:cubicBezTo>
                    <a:pt x="2062" y="3460"/>
                    <a:pt x="408" y="2167"/>
                    <a:pt x="43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4"/>
            <p:cNvSpPr/>
            <p:nvPr/>
          </p:nvSpPr>
          <p:spPr>
            <a:xfrm>
              <a:off x="6138694" y="-70125"/>
              <a:ext cx="303525" cy="265252"/>
            </a:xfrm>
            <a:custGeom>
              <a:avLst/>
              <a:gdLst/>
              <a:ahLst/>
              <a:cxnLst/>
              <a:rect l="l" t="t" r="r" b="b"/>
              <a:pathLst>
                <a:path w="2173" h="1899" extrusionOk="0">
                  <a:moveTo>
                    <a:pt x="1" y="0"/>
                  </a:moveTo>
                  <a:cubicBezTo>
                    <a:pt x="218" y="834"/>
                    <a:pt x="1047" y="1533"/>
                    <a:pt x="2173" y="1899"/>
                  </a:cubicBezTo>
                  <a:cubicBezTo>
                    <a:pt x="1376" y="1501"/>
                    <a:pt x="807" y="810"/>
                    <a:pt x="644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4"/>
            <p:cNvSpPr/>
            <p:nvPr/>
          </p:nvSpPr>
          <p:spPr>
            <a:xfrm>
              <a:off x="6832208" y="-70125"/>
              <a:ext cx="408983" cy="291233"/>
            </a:xfrm>
            <a:custGeom>
              <a:avLst/>
              <a:gdLst/>
              <a:ahLst/>
              <a:cxnLst/>
              <a:rect l="l" t="t" r="r" b="b"/>
              <a:pathLst>
                <a:path w="2928" h="2085" extrusionOk="0">
                  <a:moveTo>
                    <a:pt x="1973" y="0"/>
                  </a:moveTo>
                  <a:cubicBezTo>
                    <a:pt x="1783" y="949"/>
                    <a:pt x="1019" y="1737"/>
                    <a:pt x="0" y="2084"/>
                  </a:cubicBezTo>
                  <a:cubicBezTo>
                    <a:pt x="1506" y="1820"/>
                    <a:pt x="2659" y="1010"/>
                    <a:pt x="2927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4"/>
            <p:cNvSpPr/>
            <p:nvPr/>
          </p:nvSpPr>
          <p:spPr>
            <a:xfrm>
              <a:off x="5504824" y="-70125"/>
              <a:ext cx="622414" cy="943818"/>
            </a:xfrm>
            <a:custGeom>
              <a:avLst/>
              <a:gdLst/>
              <a:ahLst/>
              <a:cxnLst/>
              <a:rect l="l" t="t" r="r" b="b"/>
              <a:pathLst>
                <a:path w="4456" h="6757" extrusionOk="0">
                  <a:moveTo>
                    <a:pt x="1746" y="0"/>
                  </a:moveTo>
                  <a:lnTo>
                    <a:pt x="0" y="5868"/>
                  </a:lnTo>
                  <a:cubicBezTo>
                    <a:pt x="463" y="6483"/>
                    <a:pt x="1389" y="6756"/>
                    <a:pt x="2289" y="6756"/>
                  </a:cubicBezTo>
                  <a:cubicBezTo>
                    <a:pt x="3219" y="6756"/>
                    <a:pt x="4121" y="6464"/>
                    <a:pt x="4455" y="5956"/>
                  </a:cubicBez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4"/>
            <p:cNvSpPr/>
            <p:nvPr/>
          </p:nvSpPr>
          <p:spPr>
            <a:xfrm>
              <a:off x="5505383" y="-70125"/>
              <a:ext cx="623112" cy="888924"/>
            </a:xfrm>
            <a:custGeom>
              <a:avLst/>
              <a:gdLst/>
              <a:ahLst/>
              <a:cxnLst/>
              <a:rect l="l" t="t" r="r" b="b"/>
              <a:pathLst>
                <a:path w="4461" h="6364" extrusionOk="0">
                  <a:moveTo>
                    <a:pt x="1057" y="0"/>
                  </a:moveTo>
                  <a:lnTo>
                    <a:pt x="1" y="5868"/>
                  </a:lnTo>
                  <a:cubicBezTo>
                    <a:pt x="93" y="5993"/>
                    <a:pt x="205" y="6095"/>
                    <a:pt x="325" y="6192"/>
                  </a:cubicBezTo>
                  <a:cubicBezTo>
                    <a:pt x="625" y="3531"/>
                    <a:pt x="1483" y="1649"/>
                    <a:pt x="2352" y="1649"/>
                  </a:cubicBezTo>
                  <a:cubicBezTo>
                    <a:pt x="2354" y="1649"/>
                    <a:pt x="2356" y="1649"/>
                    <a:pt x="2358" y="1649"/>
                  </a:cubicBezTo>
                  <a:cubicBezTo>
                    <a:pt x="3238" y="1663"/>
                    <a:pt x="3942" y="3617"/>
                    <a:pt x="4002" y="6363"/>
                  </a:cubicBezTo>
                  <a:cubicBezTo>
                    <a:pt x="4197" y="6248"/>
                    <a:pt x="4354" y="6113"/>
                    <a:pt x="4461" y="5956"/>
                  </a:cubicBezTo>
                  <a:lnTo>
                    <a:pt x="36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4"/>
            <p:cNvSpPr/>
            <p:nvPr/>
          </p:nvSpPr>
          <p:spPr>
            <a:xfrm>
              <a:off x="5630257" y="272651"/>
              <a:ext cx="130880" cy="585539"/>
            </a:xfrm>
            <a:custGeom>
              <a:avLst/>
              <a:gdLst/>
              <a:ahLst/>
              <a:cxnLst/>
              <a:rect l="l" t="t" r="r" b="b"/>
              <a:pathLst>
                <a:path w="937" h="4192" extrusionOk="0">
                  <a:moveTo>
                    <a:pt x="936" y="1"/>
                  </a:moveTo>
                  <a:lnTo>
                    <a:pt x="936" y="1"/>
                  </a:lnTo>
                  <a:cubicBezTo>
                    <a:pt x="501" y="626"/>
                    <a:pt x="149" y="1858"/>
                    <a:pt x="33" y="3363"/>
                  </a:cubicBezTo>
                  <a:cubicBezTo>
                    <a:pt x="15" y="3594"/>
                    <a:pt x="5" y="3826"/>
                    <a:pt x="1" y="4053"/>
                  </a:cubicBezTo>
                  <a:cubicBezTo>
                    <a:pt x="140" y="4108"/>
                    <a:pt x="288" y="4155"/>
                    <a:pt x="445" y="4192"/>
                  </a:cubicBezTo>
                  <a:cubicBezTo>
                    <a:pt x="404" y="3664"/>
                    <a:pt x="404" y="3103"/>
                    <a:pt x="441" y="2525"/>
                  </a:cubicBezTo>
                  <a:cubicBezTo>
                    <a:pt x="515" y="1524"/>
                    <a:pt x="700" y="649"/>
                    <a:pt x="936" y="1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4"/>
            <p:cNvSpPr/>
            <p:nvPr/>
          </p:nvSpPr>
          <p:spPr>
            <a:xfrm>
              <a:off x="5866457" y="322517"/>
              <a:ext cx="117750" cy="542238"/>
            </a:xfrm>
            <a:custGeom>
              <a:avLst/>
              <a:gdLst/>
              <a:ahLst/>
              <a:cxnLst/>
              <a:rect l="l" t="t" r="r" b="b"/>
              <a:pathLst>
                <a:path w="843" h="3882" extrusionOk="0">
                  <a:moveTo>
                    <a:pt x="0" y="0"/>
                  </a:moveTo>
                  <a:lnTo>
                    <a:pt x="0" y="0"/>
                  </a:lnTo>
                  <a:cubicBezTo>
                    <a:pt x="236" y="806"/>
                    <a:pt x="403" y="1913"/>
                    <a:pt x="431" y="3186"/>
                  </a:cubicBezTo>
                  <a:cubicBezTo>
                    <a:pt x="435" y="3418"/>
                    <a:pt x="435" y="3650"/>
                    <a:pt x="435" y="3881"/>
                  </a:cubicBezTo>
                  <a:cubicBezTo>
                    <a:pt x="579" y="3858"/>
                    <a:pt x="713" y="3821"/>
                    <a:pt x="843" y="3788"/>
                  </a:cubicBezTo>
                  <a:cubicBezTo>
                    <a:pt x="741" y="2093"/>
                    <a:pt x="408" y="732"/>
                    <a:pt x="0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4"/>
            <p:cNvSpPr/>
            <p:nvPr/>
          </p:nvSpPr>
          <p:spPr>
            <a:xfrm>
              <a:off x="7244964" y="-70125"/>
              <a:ext cx="654680" cy="963792"/>
            </a:xfrm>
            <a:custGeom>
              <a:avLst/>
              <a:gdLst/>
              <a:ahLst/>
              <a:cxnLst/>
              <a:rect l="l" t="t" r="r" b="b"/>
              <a:pathLst>
                <a:path w="4687" h="6900" extrusionOk="0">
                  <a:moveTo>
                    <a:pt x="1468" y="0"/>
                  </a:moveTo>
                  <a:lnTo>
                    <a:pt x="0" y="6224"/>
                  </a:lnTo>
                  <a:cubicBezTo>
                    <a:pt x="495" y="6697"/>
                    <a:pt x="1343" y="6899"/>
                    <a:pt x="2191" y="6899"/>
                  </a:cubicBezTo>
                  <a:cubicBezTo>
                    <a:pt x="3256" y="6899"/>
                    <a:pt x="4321" y="6579"/>
                    <a:pt x="4687" y="6072"/>
                  </a:cubicBezTo>
                  <a:lnTo>
                    <a:pt x="3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4"/>
            <p:cNvSpPr/>
            <p:nvPr/>
          </p:nvSpPr>
          <p:spPr>
            <a:xfrm>
              <a:off x="7244964" y="-70125"/>
              <a:ext cx="654680" cy="908339"/>
            </a:xfrm>
            <a:custGeom>
              <a:avLst/>
              <a:gdLst/>
              <a:ahLst/>
              <a:cxnLst/>
              <a:rect l="l" t="t" r="r" b="b"/>
              <a:pathLst>
                <a:path w="4687" h="6503" extrusionOk="0">
                  <a:moveTo>
                    <a:pt x="783" y="0"/>
                  </a:moveTo>
                  <a:lnTo>
                    <a:pt x="0" y="6224"/>
                  </a:lnTo>
                  <a:cubicBezTo>
                    <a:pt x="111" y="6326"/>
                    <a:pt x="241" y="6419"/>
                    <a:pt x="380" y="6502"/>
                  </a:cubicBezTo>
                  <a:cubicBezTo>
                    <a:pt x="463" y="3918"/>
                    <a:pt x="1288" y="1880"/>
                    <a:pt x="2302" y="1880"/>
                  </a:cubicBezTo>
                  <a:cubicBezTo>
                    <a:pt x="3311" y="1880"/>
                    <a:pt x="4136" y="3890"/>
                    <a:pt x="4224" y="6456"/>
                  </a:cubicBezTo>
                  <a:cubicBezTo>
                    <a:pt x="4423" y="6345"/>
                    <a:pt x="4585" y="6215"/>
                    <a:pt x="4687" y="6072"/>
                  </a:cubicBezTo>
                  <a:lnTo>
                    <a:pt x="35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4"/>
            <p:cNvSpPr/>
            <p:nvPr/>
          </p:nvSpPr>
          <p:spPr>
            <a:xfrm>
              <a:off x="7385343" y="315952"/>
              <a:ext cx="104900" cy="571431"/>
            </a:xfrm>
            <a:custGeom>
              <a:avLst/>
              <a:gdLst/>
              <a:ahLst/>
              <a:cxnLst/>
              <a:rect l="l" t="t" r="r" b="b"/>
              <a:pathLst>
                <a:path w="751" h="4091" extrusionOk="0">
                  <a:moveTo>
                    <a:pt x="750" y="1"/>
                  </a:moveTo>
                  <a:lnTo>
                    <a:pt x="750" y="1"/>
                  </a:lnTo>
                  <a:cubicBezTo>
                    <a:pt x="301" y="672"/>
                    <a:pt x="0" y="1923"/>
                    <a:pt x="0" y="3368"/>
                  </a:cubicBezTo>
                  <a:cubicBezTo>
                    <a:pt x="0" y="3581"/>
                    <a:pt x="9" y="3789"/>
                    <a:pt x="19" y="3993"/>
                  </a:cubicBezTo>
                  <a:cubicBezTo>
                    <a:pt x="176" y="4030"/>
                    <a:pt x="334" y="4067"/>
                    <a:pt x="500" y="4090"/>
                  </a:cubicBezTo>
                  <a:cubicBezTo>
                    <a:pt x="426" y="3622"/>
                    <a:pt x="380" y="3104"/>
                    <a:pt x="380" y="2562"/>
                  </a:cubicBezTo>
                  <a:cubicBezTo>
                    <a:pt x="384" y="1585"/>
                    <a:pt x="523" y="686"/>
                    <a:pt x="750" y="1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4"/>
            <p:cNvSpPr/>
            <p:nvPr/>
          </p:nvSpPr>
          <p:spPr>
            <a:xfrm>
              <a:off x="7611066" y="366516"/>
              <a:ext cx="143731" cy="513743"/>
            </a:xfrm>
            <a:custGeom>
              <a:avLst/>
              <a:gdLst/>
              <a:ahLst/>
              <a:cxnLst/>
              <a:rect l="l" t="t" r="r" b="b"/>
              <a:pathLst>
                <a:path w="1029" h="3678" extrusionOk="0">
                  <a:moveTo>
                    <a:pt x="0" y="0"/>
                  </a:moveTo>
                  <a:cubicBezTo>
                    <a:pt x="301" y="811"/>
                    <a:pt x="524" y="1880"/>
                    <a:pt x="598" y="3057"/>
                  </a:cubicBezTo>
                  <a:cubicBezTo>
                    <a:pt x="607" y="3265"/>
                    <a:pt x="621" y="3473"/>
                    <a:pt x="621" y="3677"/>
                  </a:cubicBezTo>
                  <a:cubicBezTo>
                    <a:pt x="765" y="3645"/>
                    <a:pt x="899" y="3612"/>
                    <a:pt x="1028" y="3571"/>
                  </a:cubicBezTo>
                  <a:cubicBezTo>
                    <a:pt x="880" y="2038"/>
                    <a:pt x="487" y="727"/>
                    <a:pt x="0" y="0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7" name="Google Shape;2577;p4"/>
          <p:cNvSpPr txBox="1">
            <a:spLocks noGrp="1"/>
          </p:cNvSpPr>
          <p:nvPr>
            <p:ph type="ctrTitle"/>
          </p:nvPr>
        </p:nvSpPr>
        <p:spPr>
          <a:xfrm>
            <a:off x="407550" y="1184100"/>
            <a:ext cx="4801800" cy="16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dk1"/>
                </a:solidFill>
              </a:rPr>
              <a:t>Absolutizmus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2578" name="Google Shape;2578;p4"/>
          <p:cNvSpPr txBox="1">
            <a:spLocks noGrp="1"/>
          </p:cNvSpPr>
          <p:nvPr>
            <p:ph type="subTitle" idx="1"/>
          </p:nvPr>
        </p:nvSpPr>
        <p:spPr>
          <a:xfrm>
            <a:off x="769850" y="3500850"/>
            <a:ext cx="44184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Mgr. Klára Vidová</a:t>
            </a:r>
            <a:endParaRPr/>
          </a:p>
        </p:txBody>
      </p:sp>
      <p:grpSp>
        <p:nvGrpSpPr>
          <p:cNvPr id="2579" name="Google Shape;2579;p4"/>
          <p:cNvGrpSpPr/>
          <p:nvPr/>
        </p:nvGrpSpPr>
        <p:grpSpPr>
          <a:xfrm>
            <a:off x="5350131" y="936974"/>
            <a:ext cx="2644405" cy="3956626"/>
            <a:chOff x="5602000" y="1751875"/>
            <a:chExt cx="2099901" cy="3141925"/>
          </a:xfrm>
        </p:grpSpPr>
        <p:sp>
          <p:nvSpPr>
            <p:cNvPr id="2580" name="Google Shape;2580;p4"/>
            <p:cNvSpPr/>
            <p:nvPr/>
          </p:nvSpPr>
          <p:spPr>
            <a:xfrm>
              <a:off x="7501984" y="3675032"/>
              <a:ext cx="148731" cy="165398"/>
            </a:xfrm>
            <a:custGeom>
              <a:avLst/>
              <a:gdLst/>
              <a:ahLst/>
              <a:cxnLst/>
              <a:rect l="l" t="t" r="r" b="b"/>
              <a:pathLst>
                <a:path w="1758" h="1955" extrusionOk="0">
                  <a:moveTo>
                    <a:pt x="1154" y="0"/>
                  </a:moveTo>
                  <a:cubicBezTo>
                    <a:pt x="1125" y="0"/>
                    <a:pt x="1105" y="20"/>
                    <a:pt x="1098" y="66"/>
                  </a:cubicBezTo>
                  <a:cubicBezTo>
                    <a:pt x="1023" y="373"/>
                    <a:pt x="233" y="1359"/>
                    <a:pt x="121" y="1480"/>
                  </a:cubicBezTo>
                  <a:cubicBezTo>
                    <a:pt x="0" y="1592"/>
                    <a:pt x="214" y="1852"/>
                    <a:pt x="382" y="1954"/>
                  </a:cubicBezTo>
                  <a:lnTo>
                    <a:pt x="1237" y="1545"/>
                  </a:lnTo>
                  <a:lnTo>
                    <a:pt x="1758" y="615"/>
                  </a:lnTo>
                  <a:cubicBezTo>
                    <a:pt x="1758" y="615"/>
                    <a:pt x="1317" y="0"/>
                    <a:pt x="1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4"/>
            <p:cNvSpPr/>
            <p:nvPr/>
          </p:nvSpPr>
          <p:spPr>
            <a:xfrm>
              <a:off x="7421190" y="3667165"/>
              <a:ext cx="103723" cy="169543"/>
            </a:xfrm>
            <a:custGeom>
              <a:avLst/>
              <a:gdLst/>
              <a:ahLst/>
              <a:cxnLst/>
              <a:rect l="l" t="t" r="r" b="b"/>
              <a:pathLst>
                <a:path w="1226" h="2004" extrusionOk="0">
                  <a:moveTo>
                    <a:pt x="346" y="0"/>
                  </a:moveTo>
                  <a:cubicBezTo>
                    <a:pt x="150" y="0"/>
                    <a:pt x="1" y="33"/>
                    <a:pt x="81" y="150"/>
                  </a:cubicBezTo>
                  <a:cubicBezTo>
                    <a:pt x="249" y="420"/>
                    <a:pt x="388" y="1675"/>
                    <a:pt x="388" y="1833"/>
                  </a:cubicBezTo>
                  <a:cubicBezTo>
                    <a:pt x="388" y="1950"/>
                    <a:pt x="545" y="2003"/>
                    <a:pt x="706" y="2003"/>
                  </a:cubicBezTo>
                  <a:cubicBezTo>
                    <a:pt x="777" y="2003"/>
                    <a:pt x="849" y="1993"/>
                    <a:pt x="909" y="1973"/>
                  </a:cubicBezTo>
                  <a:lnTo>
                    <a:pt x="1225" y="1089"/>
                  </a:lnTo>
                  <a:lnTo>
                    <a:pt x="937" y="57"/>
                  </a:lnTo>
                  <a:cubicBezTo>
                    <a:pt x="937" y="57"/>
                    <a:pt x="602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4"/>
            <p:cNvSpPr/>
            <p:nvPr/>
          </p:nvSpPr>
          <p:spPr>
            <a:xfrm>
              <a:off x="7462645" y="3683746"/>
              <a:ext cx="114129" cy="114213"/>
            </a:xfrm>
            <a:custGeom>
              <a:avLst/>
              <a:gdLst/>
              <a:ahLst/>
              <a:cxnLst/>
              <a:rect l="l" t="t" r="r" b="b"/>
              <a:pathLst>
                <a:path w="1349" h="1350" extrusionOk="0">
                  <a:moveTo>
                    <a:pt x="679" y="1"/>
                  </a:moveTo>
                  <a:cubicBezTo>
                    <a:pt x="307" y="1"/>
                    <a:pt x="0" y="308"/>
                    <a:pt x="0" y="680"/>
                  </a:cubicBezTo>
                  <a:cubicBezTo>
                    <a:pt x="0" y="1052"/>
                    <a:pt x="307" y="1349"/>
                    <a:pt x="679" y="1349"/>
                  </a:cubicBezTo>
                  <a:cubicBezTo>
                    <a:pt x="1051" y="1349"/>
                    <a:pt x="1349" y="1052"/>
                    <a:pt x="1349" y="680"/>
                  </a:cubicBezTo>
                  <a:cubicBezTo>
                    <a:pt x="1349" y="289"/>
                    <a:pt x="1051" y="1"/>
                    <a:pt x="679" y="1"/>
                  </a:cubicBezTo>
                  <a:close/>
                </a:path>
              </a:pathLst>
            </a:custGeom>
            <a:solidFill>
              <a:srgbClr val="DA2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4"/>
            <p:cNvSpPr/>
            <p:nvPr/>
          </p:nvSpPr>
          <p:spPr>
            <a:xfrm>
              <a:off x="7273814" y="3688484"/>
              <a:ext cx="271489" cy="1184097"/>
            </a:xfrm>
            <a:custGeom>
              <a:avLst/>
              <a:gdLst/>
              <a:ahLst/>
              <a:cxnLst/>
              <a:rect l="l" t="t" r="r" b="b"/>
              <a:pathLst>
                <a:path w="3209" h="13996" extrusionOk="0">
                  <a:moveTo>
                    <a:pt x="2679" y="0"/>
                  </a:moveTo>
                  <a:lnTo>
                    <a:pt x="1" y="13996"/>
                  </a:lnTo>
                  <a:lnTo>
                    <a:pt x="270" y="13996"/>
                  </a:lnTo>
                  <a:lnTo>
                    <a:pt x="3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4"/>
            <p:cNvSpPr/>
            <p:nvPr/>
          </p:nvSpPr>
          <p:spPr>
            <a:xfrm>
              <a:off x="7439041" y="3540601"/>
              <a:ext cx="262860" cy="271236"/>
            </a:xfrm>
            <a:custGeom>
              <a:avLst/>
              <a:gdLst/>
              <a:ahLst/>
              <a:cxnLst/>
              <a:rect l="l" t="t" r="r" b="b"/>
              <a:pathLst>
                <a:path w="3107" h="3206" extrusionOk="0">
                  <a:moveTo>
                    <a:pt x="1126" y="0"/>
                  </a:moveTo>
                  <a:lnTo>
                    <a:pt x="0" y="1693"/>
                  </a:lnTo>
                  <a:lnTo>
                    <a:pt x="744" y="2223"/>
                  </a:lnTo>
                  <a:lnTo>
                    <a:pt x="698" y="2390"/>
                  </a:lnTo>
                  <a:cubicBezTo>
                    <a:pt x="651" y="2530"/>
                    <a:pt x="698" y="2697"/>
                    <a:pt x="828" y="2790"/>
                  </a:cubicBezTo>
                  <a:cubicBezTo>
                    <a:pt x="1059" y="2960"/>
                    <a:pt x="1367" y="3206"/>
                    <a:pt x="1688" y="3206"/>
                  </a:cubicBezTo>
                  <a:cubicBezTo>
                    <a:pt x="1754" y="3206"/>
                    <a:pt x="1821" y="3195"/>
                    <a:pt x="1888" y="3171"/>
                  </a:cubicBezTo>
                  <a:cubicBezTo>
                    <a:pt x="2455" y="2976"/>
                    <a:pt x="2967" y="2260"/>
                    <a:pt x="2967" y="2260"/>
                  </a:cubicBezTo>
                  <a:cubicBezTo>
                    <a:pt x="2967" y="2260"/>
                    <a:pt x="3106" y="1628"/>
                    <a:pt x="2995" y="1358"/>
                  </a:cubicBezTo>
                  <a:cubicBezTo>
                    <a:pt x="2893" y="1088"/>
                    <a:pt x="2056" y="698"/>
                    <a:pt x="2056" y="698"/>
                  </a:cubicBezTo>
                  <a:lnTo>
                    <a:pt x="1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4"/>
            <p:cNvSpPr/>
            <p:nvPr/>
          </p:nvSpPr>
          <p:spPr>
            <a:xfrm>
              <a:off x="7519412" y="3598637"/>
              <a:ext cx="182488" cy="202454"/>
            </a:xfrm>
            <a:custGeom>
              <a:avLst/>
              <a:gdLst/>
              <a:ahLst/>
              <a:cxnLst/>
              <a:rect l="l" t="t" r="r" b="b"/>
              <a:pathLst>
                <a:path w="2157" h="2393" extrusionOk="0">
                  <a:moveTo>
                    <a:pt x="950" y="0"/>
                  </a:moveTo>
                  <a:cubicBezTo>
                    <a:pt x="435" y="0"/>
                    <a:pt x="0" y="609"/>
                    <a:pt x="204" y="1462"/>
                  </a:cubicBezTo>
                  <a:cubicBezTo>
                    <a:pt x="269" y="1741"/>
                    <a:pt x="873" y="2253"/>
                    <a:pt x="1133" y="2392"/>
                  </a:cubicBezTo>
                  <a:cubicBezTo>
                    <a:pt x="1617" y="2123"/>
                    <a:pt x="2017" y="1574"/>
                    <a:pt x="2017" y="1574"/>
                  </a:cubicBezTo>
                  <a:cubicBezTo>
                    <a:pt x="2017" y="1574"/>
                    <a:pt x="2156" y="942"/>
                    <a:pt x="2045" y="672"/>
                  </a:cubicBezTo>
                  <a:cubicBezTo>
                    <a:pt x="1980" y="458"/>
                    <a:pt x="1478" y="198"/>
                    <a:pt x="1245" y="67"/>
                  </a:cubicBezTo>
                  <a:cubicBezTo>
                    <a:pt x="1146" y="22"/>
                    <a:pt x="1047" y="0"/>
                    <a:pt x="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4"/>
            <p:cNvSpPr/>
            <p:nvPr/>
          </p:nvSpPr>
          <p:spPr>
            <a:xfrm>
              <a:off x="6518575" y="2098233"/>
              <a:ext cx="476820" cy="203300"/>
            </a:xfrm>
            <a:custGeom>
              <a:avLst/>
              <a:gdLst/>
              <a:ahLst/>
              <a:cxnLst/>
              <a:rect l="l" t="t" r="r" b="b"/>
              <a:pathLst>
                <a:path w="5636" h="2403" extrusionOk="0">
                  <a:moveTo>
                    <a:pt x="2284" y="1"/>
                  </a:moveTo>
                  <a:cubicBezTo>
                    <a:pt x="1524" y="1"/>
                    <a:pt x="730" y="320"/>
                    <a:pt x="0" y="1129"/>
                  </a:cubicBezTo>
                  <a:lnTo>
                    <a:pt x="289" y="1956"/>
                  </a:lnTo>
                  <a:lnTo>
                    <a:pt x="2976" y="2403"/>
                  </a:lnTo>
                  <a:lnTo>
                    <a:pt x="5636" y="2366"/>
                  </a:lnTo>
                  <a:cubicBezTo>
                    <a:pt x="5114" y="1205"/>
                    <a:pt x="3761" y="1"/>
                    <a:pt x="2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4"/>
            <p:cNvSpPr/>
            <p:nvPr/>
          </p:nvSpPr>
          <p:spPr>
            <a:xfrm>
              <a:off x="5728649" y="3002452"/>
              <a:ext cx="1686128" cy="1505840"/>
            </a:xfrm>
            <a:custGeom>
              <a:avLst/>
              <a:gdLst/>
              <a:ahLst/>
              <a:cxnLst/>
              <a:rect l="l" t="t" r="r" b="b"/>
              <a:pathLst>
                <a:path w="19930" h="17799" extrusionOk="0">
                  <a:moveTo>
                    <a:pt x="11337" y="1"/>
                  </a:moveTo>
                  <a:lnTo>
                    <a:pt x="5766" y="1070"/>
                  </a:lnTo>
                  <a:lnTo>
                    <a:pt x="1526" y="921"/>
                  </a:lnTo>
                  <a:lnTo>
                    <a:pt x="1" y="10137"/>
                  </a:lnTo>
                  <a:cubicBezTo>
                    <a:pt x="1" y="10137"/>
                    <a:pt x="3153" y="16563"/>
                    <a:pt x="8249" y="17576"/>
                  </a:cubicBezTo>
                  <a:cubicBezTo>
                    <a:pt x="9052" y="17733"/>
                    <a:pt x="9808" y="17799"/>
                    <a:pt x="10512" y="17799"/>
                  </a:cubicBezTo>
                  <a:cubicBezTo>
                    <a:pt x="14274" y="17799"/>
                    <a:pt x="16544" y="15912"/>
                    <a:pt x="16544" y="15912"/>
                  </a:cubicBezTo>
                  <a:cubicBezTo>
                    <a:pt x="16544" y="15912"/>
                    <a:pt x="18590" y="12322"/>
                    <a:pt x="19929" y="5180"/>
                  </a:cubicBezTo>
                  <a:lnTo>
                    <a:pt x="11337" y="1"/>
                  </a:lnTo>
                  <a:close/>
                </a:path>
              </a:pathLst>
            </a:custGeom>
            <a:solidFill>
              <a:srgbClr val="DA2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4"/>
            <p:cNvSpPr/>
            <p:nvPr/>
          </p:nvSpPr>
          <p:spPr>
            <a:xfrm>
              <a:off x="6723141" y="3971729"/>
              <a:ext cx="162098" cy="530288"/>
            </a:xfrm>
            <a:custGeom>
              <a:avLst/>
              <a:gdLst/>
              <a:ahLst/>
              <a:cxnLst/>
              <a:rect l="l" t="t" r="r" b="b"/>
              <a:pathLst>
                <a:path w="1916" h="6268" extrusionOk="0">
                  <a:moveTo>
                    <a:pt x="1916" y="0"/>
                  </a:moveTo>
                  <a:lnTo>
                    <a:pt x="0" y="6268"/>
                  </a:lnTo>
                  <a:cubicBezTo>
                    <a:pt x="567" y="6212"/>
                    <a:pt x="1079" y="6110"/>
                    <a:pt x="1562" y="5980"/>
                  </a:cubicBezTo>
                  <a:cubicBezTo>
                    <a:pt x="1888" y="3022"/>
                    <a:pt x="1916" y="19"/>
                    <a:pt x="1916" y="0"/>
                  </a:cubicBezTo>
                  <a:close/>
                </a:path>
              </a:pathLst>
            </a:custGeom>
            <a:solidFill>
              <a:srgbClr val="AB1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4"/>
            <p:cNvSpPr/>
            <p:nvPr/>
          </p:nvSpPr>
          <p:spPr>
            <a:xfrm>
              <a:off x="6418660" y="4185686"/>
              <a:ext cx="77157" cy="314806"/>
            </a:xfrm>
            <a:custGeom>
              <a:avLst/>
              <a:gdLst/>
              <a:ahLst/>
              <a:cxnLst/>
              <a:rect l="l" t="t" r="r" b="b"/>
              <a:pathLst>
                <a:path w="912" h="3721" extrusionOk="0">
                  <a:moveTo>
                    <a:pt x="707" y="1"/>
                  </a:moveTo>
                  <a:lnTo>
                    <a:pt x="0" y="3562"/>
                  </a:lnTo>
                  <a:cubicBezTo>
                    <a:pt x="19" y="3581"/>
                    <a:pt x="56" y="3581"/>
                    <a:pt x="93" y="3590"/>
                  </a:cubicBezTo>
                  <a:cubicBezTo>
                    <a:pt x="372" y="3637"/>
                    <a:pt x="651" y="3683"/>
                    <a:pt x="912" y="3720"/>
                  </a:cubicBezTo>
                  <a:cubicBezTo>
                    <a:pt x="856" y="1647"/>
                    <a:pt x="707" y="1"/>
                    <a:pt x="707" y="1"/>
                  </a:cubicBezTo>
                  <a:close/>
                </a:path>
              </a:pathLst>
            </a:custGeom>
            <a:solidFill>
              <a:srgbClr val="AB1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4"/>
            <p:cNvSpPr/>
            <p:nvPr/>
          </p:nvSpPr>
          <p:spPr>
            <a:xfrm>
              <a:off x="5941084" y="3385611"/>
              <a:ext cx="393486" cy="974029"/>
            </a:xfrm>
            <a:custGeom>
              <a:avLst/>
              <a:gdLst/>
              <a:ahLst/>
              <a:cxnLst/>
              <a:rect l="l" t="t" r="r" b="b"/>
              <a:pathLst>
                <a:path w="4651" h="11513" extrusionOk="0">
                  <a:moveTo>
                    <a:pt x="4650" y="0"/>
                  </a:moveTo>
                  <a:lnTo>
                    <a:pt x="1" y="9300"/>
                  </a:lnTo>
                  <a:cubicBezTo>
                    <a:pt x="679" y="10071"/>
                    <a:pt x="1470" y="10862"/>
                    <a:pt x="2372" y="11513"/>
                  </a:cubicBezTo>
                  <a:cubicBezTo>
                    <a:pt x="3925" y="6185"/>
                    <a:pt x="4650" y="1"/>
                    <a:pt x="4650" y="0"/>
                  </a:cubicBezTo>
                  <a:close/>
                </a:path>
              </a:pathLst>
            </a:custGeom>
            <a:solidFill>
              <a:srgbClr val="AB1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4"/>
            <p:cNvSpPr/>
            <p:nvPr/>
          </p:nvSpPr>
          <p:spPr>
            <a:xfrm>
              <a:off x="5729495" y="3000844"/>
              <a:ext cx="1685282" cy="1396618"/>
            </a:xfrm>
            <a:custGeom>
              <a:avLst/>
              <a:gdLst/>
              <a:ahLst/>
              <a:cxnLst/>
              <a:rect l="l" t="t" r="r" b="b"/>
              <a:pathLst>
                <a:path w="19920" h="16508" extrusionOk="0">
                  <a:moveTo>
                    <a:pt x="11327" y="1"/>
                  </a:moveTo>
                  <a:lnTo>
                    <a:pt x="5756" y="1080"/>
                  </a:lnTo>
                  <a:lnTo>
                    <a:pt x="1516" y="922"/>
                  </a:lnTo>
                  <a:lnTo>
                    <a:pt x="0" y="10146"/>
                  </a:lnTo>
                  <a:cubicBezTo>
                    <a:pt x="0" y="10146"/>
                    <a:pt x="540" y="11234"/>
                    <a:pt x="1516" y="12583"/>
                  </a:cubicBezTo>
                  <a:cubicBezTo>
                    <a:pt x="2531" y="7869"/>
                    <a:pt x="5674" y="4463"/>
                    <a:pt x="9092" y="4463"/>
                  </a:cubicBezTo>
                  <a:cubicBezTo>
                    <a:pt x="9275" y="4463"/>
                    <a:pt x="9459" y="4473"/>
                    <a:pt x="9643" y="4492"/>
                  </a:cubicBezTo>
                  <a:cubicBezTo>
                    <a:pt x="13633" y="4939"/>
                    <a:pt x="16358" y="9960"/>
                    <a:pt x="15734" y="15707"/>
                  </a:cubicBezTo>
                  <a:cubicBezTo>
                    <a:pt x="15697" y="15986"/>
                    <a:pt x="15660" y="16256"/>
                    <a:pt x="15614" y="16507"/>
                  </a:cubicBezTo>
                  <a:cubicBezTo>
                    <a:pt x="16218" y="16182"/>
                    <a:pt x="16534" y="15921"/>
                    <a:pt x="16534" y="15921"/>
                  </a:cubicBezTo>
                  <a:cubicBezTo>
                    <a:pt x="16534" y="15921"/>
                    <a:pt x="18580" y="12322"/>
                    <a:pt x="19919" y="5190"/>
                  </a:cubicBezTo>
                  <a:lnTo>
                    <a:pt x="11327" y="1"/>
                  </a:lnTo>
                  <a:close/>
                </a:path>
              </a:pathLst>
            </a:custGeom>
            <a:solidFill>
              <a:srgbClr val="AB1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4"/>
            <p:cNvSpPr/>
            <p:nvPr/>
          </p:nvSpPr>
          <p:spPr>
            <a:xfrm>
              <a:off x="5902505" y="3125970"/>
              <a:ext cx="432826" cy="560999"/>
            </a:xfrm>
            <a:custGeom>
              <a:avLst/>
              <a:gdLst/>
              <a:ahLst/>
              <a:cxnLst/>
              <a:rect l="l" t="t" r="r" b="b"/>
              <a:pathLst>
                <a:path w="5116" h="6631" extrusionOk="0">
                  <a:moveTo>
                    <a:pt x="5116" y="1"/>
                  </a:moveTo>
                  <a:lnTo>
                    <a:pt x="2344" y="121"/>
                  </a:lnTo>
                  <a:lnTo>
                    <a:pt x="1" y="6631"/>
                  </a:lnTo>
                  <a:cubicBezTo>
                    <a:pt x="1" y="6631"/>
                    <a:pt x="3014" y="3060"/>
                    <a:pt x="5116" y="1"/>
                  </a:cubicBezTo>
                  <a:close/>
                </a:path>
              </a:pathLst>
            </a:custGeom>
            <a:solidFill>
              <a:srgbClr val="940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4"/>
            <p:cNvSpPr/>
            <p:nvPr/>
          </p:nvSpPr>
          <p:spPr>
            <a:xfrm>
              <a:off x="6959096" y="3187306"/>
              <a:ext cx="173181" cy="591710"/>
            </a:xfrm>
            <a:custGeom>
              <a:avLst/>
              <a:gdLst/>
              <a:ahLst/>
              <a:cxnLst/>
              <a:rect l="l" t="t" r="r" b="b"/>
              <a:pathLst>
                <a:path w="2047" h="6994" extrusionOk="0">
                  <a:moveTo>
                    <a:pt x="1712" y="1"/>
                  </a:moveTo>
                  <a:lnTo>
                    <a:pt x="1" y="1582"/>
                  </a:lnTo>
                  <a:lnTo>
                    <a:pt x="2047" y="6994"/>
                  </a:lnTo>
                  <a:cubicBezTo>
                    <a:pt x="2047" y="6994"/>
                    <a:pt x="2028" y="3088"/>
                    <a:pt x="1712" y="1"/>
                  </a:cubicBezTo>
                  <a:close/>
                </a:path>
              </a:pathLst>
            </a:custGeom>
            <a:solidFill>
              <a:srgbClr val="940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4"/>
            <p:cNvSpPr/>
            <p:nvPr/>
          </p:nvSpPr>
          <p:spPr>
            <a:xfrm>
              <a:off x="7114932" y="3301433"/>
              <a:ext cx="327327" cy="1023606"/>
            </a:xfrm>
            <a:custGeom>
              <a:avLst/>
              <a:gdLst/>
              <a:ahLst/>
              <a:cxnLst/>
              <a:rect l="l" t="t" r="r" b="b"/>
              <a:pathLst>
                <a:path w="3869" h="12099" extrusionOk="0">
                  <a:moveTo>
                    <a:pt x="1442" y="0"/>
                  </a:moveTo>
                  <a:cubicBezTo>
                    <a:pt x="977" y="2372"/>
                    <a:pt x="0" y="8314"/>
                    <a:pt x="307" y="12099"/>
                  </a:cubicBezTo>
                  <a:cubicBezTo>
                    <a:pt x="800" y="11122"/>
                    <a:pt x="2743" y="7458"/>
                    <a:pt x="3869" y="1479"/>
                  </a:cubicBezTo>
                  <a:lnTo>
                    <a:pt x="1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4"/>
            <p:cNvSpPr/>
            <p:nvPr/>
          </p:nvSpPr>
          <p:spPr>
            <a:xfrm>
              <a:off x="7128299" y="3749059"/>
              <a:ext cx="203046" cy="575974"/>
            </a:xfrm>
            <a:custGeom>
              <a:avLst/>
              <a:gdLst/>
              <a:ahLst/>
              <a:cxnLst/>
              <a:rect l="l" t="t" r="r" b="b"/>
              <a:pathLst>
                <a:path w="2400" h="6808" extrusionOk="0">
                  <a:moveTo>
                    <a:pt x="1357" y="1"/>
                  </a:moveTo>
                  <a:cubicBezTo>
                    <a:pt x="1047" y="1"/>
                    <a:pt x="714" y="202"/>
                    <a:pt x="381" y="558"/>
                  </a:cubicBezTo>
                  <a:cubicBezTo>
                    <a:pt x="140" y="2716"/>
                    <a:pt x="0" y="5004"/>
                    <a:pt x="149" y="6808"/>
                  </a:cubicBezTo>
                  <a:cubicBezTo>
                    <a:pt x="474" y="6157"/>
                    <a:pt x="1451" y="4306"/>
                    <a:pt x="2399" y="1377"/>
                  </a:cubicBezTo>
                  <a:cubicBezTo>
                    <a:pt x="2241" y="624"/>
                    <a:pt x="1944" y="121"/>
                    <a:pt x="1516" y="19"/>
                  </a:cubicBezTo>
                  <a:cubicBezTo>
                    <a:pt x="1464" y="7"/>
                    <a:pt x="1411" y="1"/>
                    <a:pt x="1357" y="1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4"/>
            <p:cNvSpPr/>
            <p:nvPr/>
          </p:nvSpPr>
          <p:spPr>
            <a:xfrm>
              <a:off x="7113324" y="3300587"/>
              <a:ext cx="162944" cy="1023690"/>
            </a:xfrm>
            <a:custGeom>
              <a:avLst/>
              <a:gdLst/>
              <a:ahLst/>
              <a:cxnLst/>
              <a:rect l="l" t="t" r="r" b="b"/>
              <a:pathLst>
                <a:path w="1926" h="12100" extrusionOk="0">
                  <a:moveTo>
                    <a:pt x="1461" y="1"/>
                  </a:moveTo>
                  <a:cubicBezTo>
                    <a:pt x="996" y="2382"/>
                    <a:pt x="1" y="8324"/>
                    <a:pt x="335" y="12099"/>
                  </a:cubicBezTo>
                  <a:cubicBezTo>
                    <a:pt x="428" y="11904"/>
                    <a:pt x="586" y="11606"/>
                    <a:pt x="772" y="11225"/>
                  </a:cubicBezTo>
                  <a:cubicBezTo>
                    <a:pt x="670" y="7543"/>
                    <a:pt x="1488" y="2521"/>
                    <a:pt x="1925" y="280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4"/>
            <p:cNvSpPr/>
            <p:nvPr/>
          </p:nvSpPr>
          <p:spPr>
            <a:xfrm>
              <a:off x="7136928" y="3759295"/>
              <a:ext cx="72504" cy="564975"/>
            </a:xfrm>
            <a:custGeom>
              <a:avLst/>
              <a:gdLst/>
              <a:ahLst/>
              <a:cxnLst/>
              <a:rect l="l" t="t" r="r" b="b"/>
              <a:pathLst>
                <a:path w="857" h="6678" extrusionOk="0">
                  <a:moveTo>
                    <a:pt x="856" y="0"/>
                  </a:moveTo>
                  <a:lnTo>
                    <a:pt x="856" y="0"/>
                  </a:lnTo>
                  <a:cubicBezTo>
                    <a:pt x="670" y="93"/>
                    <a:pt x="484" y="252"/>
                    <a:pt x="298" y="447"/>
                  </a:cubicBezTo>
                  <a:cubicBezTo>
                    <a:pt x="270" y="586"/>
                    <a:pt x="261" y="716"/>
                    <a:pt x="252" y="856"/>
                  </a:cubicBezTo>
                  <a:cubicBezTo>
                    <a:pt x="224" y="995"/>
                    <a:pt x="214" y="1116"/>
                    <a:pt x="205" y="1256"/>
                  </a:cubicBezTo>
                  <a:cubicBezTo>
                    <a:pt x="187" y="1395"/>
                    <a:pt x="177" y="1526"/>
                    <a:pt x="168" y="1665"/>
                  </a:cubicBezTo>
                  <a:cubicBezTo>
                    <a:pt x="121" y="2214"/>
                    <a:pt x="84" y="2762"/>
                    <a:pt x="47" y="3292"/>
                  </a:cubicBezTo>
                  <a:lnTo>
                    <a:pt x="47" y="3302"/>
                  </a:lnTo>
                  <a:cubicBezTo>
                    <a:pt x="38" y="3432"/>
                    <a:pt x="28" y="3562"/>
                    <a:pt x="28" y="3683"/>
                  </a:cubicBezTo>
                  <a:lnTo>
                    <a:pt x="28" y="3711"/>
                  </a:lnTo>
                  <a:cubicBezTo>
                    <a:pt x="28" y="3822"/>
                    <a:pt x="19" y="3953"/>
                    <a:pt x="19" y="4074"/>
                  </a:cubicBezTo>
                  <a:lnTo>
                    <a:pt x="19" y="4101"/>
                  </a:lnTo>
                  <a:cubicBezTo>
                    <a:pt x="1" y="4222"/>
                    <a:pt x="1" y="4334"/>
                    <a:pt x="1" y="4455"/>
                  </a:cubicBezTo>
                  <a:lnTo>
                    <a:pt x="1" y="4501"/>
                  </a:lnTo>
                  <a:lnTo>
                    <a:pt x="1" y="4845"/>
                  </a:lnTo>
                  <a:lnTo>
                    <a:pt x="1" y="4901"/>
                  </a:lnTo>
                  <a:lnTo>
                    <a:pt x="1" y="5236"/>
                  </a:lnTo>
                  <a:lnTo>
                    <a:pt x="1" y="5282"/>
                  </a:lnTo>
                  <a:lnTo>
                    <a:pt x="1" y="5608"/>
                  </a:lnTo>
                  <a:lnTo>
                    <a:pt x="1" y="5654"/>
                  </a:lnTo>
                  <a:cubicBezTo>
                    <a:pt x="1" y="5757"/>
                    <a:pt x="19" y="5878"/>
                    <a:pt x="19" y="5980"/>
                  </a:cubicBezTo>
                  <a:lnTo>
                    <a:pt x="19" y="6017"/>
                  </a:lnTo>
                  <a:cubicBezTo>
                    <a:pt x="19" y="6119"/>
                    <a:pt x="19" y="6231"/>
                    <a:pt x="28" y="6343"/>
                  </a:cubicBezTo>
                  <a:cubicBezTo>
                    <a:pt x="28" y="6343"/>
                    <a:pt x="28" y="6352"/>
                    <a:pt x="38" y="6352"/>
                  </a:cubicBezTo>
                  <a:cubicBezTo>
                    <a:pt x="47" y="6454"/>
                    <a:pt x="47" y="6566"/>
                    <a:pt x="66" y="6677"/>
                  </a:cubicBezTo>
                  <a:lnTo>
                    <a:pt x="94" y="6603"/>
                  </a:lnTo>
                  <a:cubicBezTo>
                    <a:pt x="121" y="6556"/>
                    <a:pt x="159" y="6501"/>
                    <a:pt x="187" y="6436"/>
                  </a:cubicBezTo>
                  <a:cubicBezTo>
                    <a:pt x="205" y="6398"/>
                    <a:pt x="214" y="6361"/>
                    <a:pt x="233" y="6324"/>
                  </a:cubicBezTo>
                  <a:cubicBezTo>
                    <a:pt x="261" y="6296"/>
                    <a:pt x="270" y="6240"/>
                    <a:pt x="298" y="6212"/>
                  </a:cubicBezTo>
                  <a:cubicBezTo>
                    <a:pt x="345" y="6138"/>
                    <a:pt x="372" y="6064"/>
                    <a:pt x="419" y="5971"/>
                  </a:cubicBezTo>
                  <a:cubicBezTo>
                    <a:pt x="438" y="5952"/>
                    <a:pt x="438" y="5933"/>
                    <a:pt x="447" y="5915"/>
                  </a:cubicBezTo>
                  <a:lnTo>
                    <a:pt x="484" y="5850"/>
                  </a:lnTo>
                  <a:cubicBezTo>
                    <a:pt x="484" y="5840"/>
                    <a:pt x="493" y="5840"/>
                    <a:pt x="493" y="5831"/>
                  </a:cubicBezTo>
                  <a:cubicBezTo>
                    <a:pt x="447" y="4046"/>
                    <a:pt x="624" y="1944"/>
                    <a:pt x="856" y="0"/>
                  </a:cubicBezTo>
                  <a:close/>
                </a:path>
              </a:pathLst>
            </a:custGeom>
            <a:solidFill>
              <a:srgbClr val="F5F5F7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4"/>
            <p:cNvSpPr/>
            <p:nvPr/>
          </p:nvSpPr>
          <p:spPr>
            <a:xfrm>
              <a:off x="5732625" y="3045683"/>
              <a:ext cx="287225" cy="795517"/>
            </a:xfrm>
            <a:custGeom>
              <a:avLst/>
              <a:gdLst/>
              <a:ahLst/>
              <a:cxnLst/>
              <a:rect l="l" t="t" r="r" b="b"/>
              <a:pathLst>
                <a:path w="3395" h="9403" extrusionOk="0">
                  <a:moveTo>
                    <a:pt x="3395" y="1"/>
                  </a:moveTo>
                  <a:lnTo>
                    <a:pt x="1349" y="168"/>
                  </a:lnTo>
                  <a:lnTo>
                    <a:pt x="0" y="9403"/>
                  </a:lnTo>
                  <a:cubicBezTo>
                    <a:pt x="1423" y="7571"/>
                    <a:pt x="3283" y="3079"/>
                    <a:pt x="33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4"/>
            <p:cNvSpPr/>
            <p:nvPr/>
          </p:nvSpPr>
          <p:spPr>
            <a:xfrm>
              <a:off x="5732625" y="3405239"/>
              <a:ext cx="121997" cy="435957"/>
            </a:xfrm>
            <a:custGeom>
              <a:avLst/>
              <a:gdLst/>
              <a:ahLst/>
              <a:cxnLst/>
              <a:rect l="l" t="t" r="r" b="b"/>
              <a:pathLst>
                <a:path w="1442" h="5153" extrusionOk="0">
                  <a:moveTo>
                    <a:pt x="763" y="1"/>
                  </a:moveTo>
                  <a:lnTo>
                    <a:pt x="0" y="5153"/>
                  </a:lnTo>
                  <a:cubicBezTo>
                    <a:pt x="410" y="4632"/>
                    <a:pt x="847" y="3888"/>
                    <a:pt x="1284" y="3023"/>
                  </a:cubicBezTo>
                  <a:cubicBezTo>
                    <a:pt x="1442" y="1628"/>
                    <a:pt x="1246" y="494"/>
                    <a:pt x="763" y="1"/>
                  </a:cubicBezTo>
                  <a:close/>
                </a:path>
              </a:pathLst>
            </a:custGeom>
            <a:solidFill>
              <a:srgbClr val="531733">
                <a:alpha val="3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4"/>
            <p:cNvSpPr/>
            <p:nvPr/>
          </p:nvSpPr>
          <p:spPr>
            <a:xfrm>
              <a:off x="5731864" y="3044922"/>
              <a:ext cx="287225" cy="795517"/>
            </a:xfrm>
            <a:custGeom>
              <a:avLst/>
              <a:gdLst/>
              <a:ahLst/>
              <a:cxnLst/>
              <a:rect l="l" t="t" r="r" b="b"/>
              <a:pathLst>
                <a:path w="3395" h="9403" extrusionOk="0">
                  <a:moveTo>
                    <a:pt x="3394" y="1"/>
                  </a:moveTo>
                  <a:lnTo>
                    <a:pt x="3125" y="19"/>
                  </a:lnTo>
                  <a:cubicBezTo>
                    <a:pt x="2929" y="2818"/>
                    <a:pt x="1441" y="6603"/>
                    <a:pt x="112" y="8575"/>
                  </a:cubicBezTo>
                  <a:lnTo>
                    <a:pt x="0" y="9402"/>
                  </a:lnTo>
                  <a:cubicBezTo>
                    <a:pt x="1432" y="7561"/>
                    <a:pt x="3273" y="3079"/>
                    <a:pt x="3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4"/>
            <p:cNvSpPr/>
            <p:nvPr/>
          </p:nvSpPr>
          <p:spPr>
            <a:xfrm>
              <a:off x="5734148" y="3580702"/>
              <a:ext cx="111083" cy="259730"/>
            </a:xfrm>
            <a:custGeom>
              <a:avLst/>
              <a:gdLst/>
              <a:ahLst/>
              <a:cxnLst/>
              <a:rect l="l" t="t" r="r" b="b"/>
              <a:pathLst>
                <a:path w="1313" h="3070" extrusionOk="0">
                  <a:moveTo>
                    <a:pt x="1312" y="0"/>
                  </a:moveTo>
                  <a:lnTo>
                    <a:pt x="1312" y="0"/>
                  </a:lnTo>
                  <a:cubicBezTo>
                    <a:pt x="912" y="875"/>
                    <a:pt x="512" y="1646"/>
                    <a:pt x="113" y="2242"/>
                  </a:cubicBezTo>
                  <a:lnTo>
                    <a:pt x="1" y="3069"/>
                  </a:lnTo>
                  <a:cubicBezTo>
                    <a:pt x="47" y="3023"/>
                    <a:pt x="75" y="2967"/>
                    <a:pt x="122" y="2902"/>
                  </a:cubicBezTo>
                  <a:cubicBezTo>
                    <a:pt x="140" y="2902"/>
                    <a:pt x="140" y="2893"/>
                    <a:pt x="150" y="2883"/>
                  </a:cubicBezTo>
                  <a:cubicBezTo>
                    <a:pt x="187" y="2837"/>
                    <a:pt x="233" y="2781"/>
                    <a:pt x="261" y="2716"/>
                  </a:cubicBezTo>
                  <a:cubicBezTo>
                    <a:pt x="261" y="2707"/>
                    <a:pt x="280" y="2697"/>
                    <a:pt x="289" y="2688"/>
                  </a:cubicBezTo>
                  <a:cubicBezTo>
                    <a:pt x="326" y="2623"/>
                    <a:pt x="373" y="2567"/>
                    <a:pt x="401" y="2511"/>
                  </a:cubicBezTo>
                  <a:cubicBezTo>
                    <a:pt x="401" y="2502"/>
                    <a:pt x="419" y="2474"/>
                    <a:pt x="429" y="2465"/>
                  </a:cubicBezTo>
                  <a:cubicBezTo>
                    <a:pt x="466" y="2418"/>
                    <a:pt x="494" y="2363"/>
                    <a:pt x="531" y="2297"/>
                  </a:cubicBezTo>
                  <a:cubicBezTo>
                    <a:pt x="540" y="2279"/>
                    <a:pt x="559" y="2270"/>
                    <a:pt x="568" y="2242"/>
                  </a:cubicBezTo>
                  <a:cubicBezTo>
                    <a:pt x="587" y="2195"/>
                    <a:pt x="624" y="2139"/>
                    <a:pt x="661" y="2074"/>
                  </a:cubicBezTo>
                  <a:lnTo>
                    <a:pt x="698" y="2009"/>
                  </a:lnTo>
                  <a:lnTo>
                    <a:pt x="801" y="1832"/>
                  </a:lnTo>
                  <a:cubicBezTo>
                    <a:pt x="810" y="1805"/>
                    <a:pt x="838" y="1777"/>
                    <a:pt x="847" y="1739"/>
                  </a:cubicBezTo>
                  <a:cubicBezTo>
                    <a:pt x="866" y="1684"/>
                    <a:pt x="903" y="1628"/>
                    <a:pt x="940" y="1572"/>
                  </a:cubicBezTo>
                  <a:cubicBezTo>
                    <a:pt x="959" y="1535"/>
                    <a:pt x="977" y="1498"/>
                    <a:pt x="996" y="1460"/>
                  </a:cubicBezTo>
                  <a:cubicBezTo>
                    <a:pt x="1015" y="1414"/>
                    <a:pt x="1042" y="1386"/>
                    <a:pt x="1061" y="1340"/>
                  </a:cubicBezTo>
                  <a:cubicBezTo>
                    <a:pt x="1089" y="1274"/>
                    <a:pt x="1126" y="1228"/>
                    <a:pt x="1145" y="1172"/>
                  </a:cubicBezTo>
                  <a:cubicBezTo>
                    <a:pt x="1154" y="1135"/>
                    <a:pt x="1182" y="1107"/>
                    <a:pt x="1210" y="1051"/>
                  </a:cubicBezTo>
                  <a:cubicBezTo>
                    <a:pt x="1228" y="1023"/>
                    <a:pt x="1238" y="977"/>
                    <a:pt x="1266" y="940"/>
                  </a:cubicBezTo>
                  <a:cubicBezTo>
                    <a:pt x="1303" y="605"/>
                    <a:pt x="1312" y="289"/>
                    <a:pt x="1312" y="0"/>
                  </a:cubicBezTo>
                  <a:close/>
                </a:path>
              </a:pathLst>
            </a:custGeom>
            <a:solidFill>
              <a:srgbClr val="F5F5F7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4"/>
            <p:cNvSpPr/>
            <p:nvPr/>
          </p:nvSpPr>
          <p:spPr>
            <a:xfrm>
              <a:off x="5852167" y="2775890"/>
              <a:ext cx="653893" cy="535280"/>
            </a:xfrm>
            <a:custGeom>
              <a:avLst/>
              <a:gdLst/>
              <a:ahLst/>
              <a:cxnLst/>
              <a:rect l="l" t="t" r="r" b="b"/>
              <a:pathLst>
                <a:path w="7729" h="6327" extrusionOk="0">
                  <a:moveTo>
                    <a:pt x="6882" y="0"/>
                  </a:moveTo>
                  <a:cubicBezTo>
                    <a:pt x="5924" y="781"/>
                    <a:pt x="3934" y="2809"/>
                    <a:pt x="3460" y="3041"/>
                  </a:cubicBezTo>
                  <a:cubicBezTo>
                    <a:pt x="2995" y="3274"/>
                    <a:pt x="261" y="3367"/>
                    <a:pt x="261" y="3367"/>
                  </a:cubicBezTo>
                  <a:lnTo>
                    <a:pt x="1" y="6063"/>
                  </a:lnTo>
                  <a:cubicBezTo>
                    <a:pt x="1" y="6063"/>
                    <a:pt x="1449" y="6326"/>
                    <a:pt x="2569" y="6326"/>
                  </a:cubicBezTo>
                  <a:cubicBezTo>
                    <a:pt x="2954" y="6326"/>
                    <a:pt x="3299" y="6295"/>
                    <a:pt x="3535" y="6212"/>
                  </a:cubicBezTo>
                  <a:cubicBezTo>
                    <a:pt x="4446" y="5887"/>
                    <a:pt x="6845" y="5366"/>
                    <a:pt x="6845" y="5366"/>
                  </a:cubicBezTo>
                  <a:lnTo>
                    <a:pt x="7729" y="1488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4"/>
            <p:cNvSpPr/>
            <p:nvPr/>
          </p:nvSpPr>
          <p:spPr>
            <a:xfrm>
              <a:off x="5854536" y="3066410"/>
              <a:ext cx="376143" cy="225296"/>
            </a:xfrm>
            <a:custGeom>
              <a:avLst/>
              <a:gdLst/>
              <a:ahLst/>
              <a:cxnLst/>
              <a:rect l="l" t="t" r="r" b="b"/>
              <a:pathLst>
                <a:path w="4446" h="2663" extrusionOk="0">
                  <a:moveTo>
                    <a:pt x="1081" y="0"/>
                  </a:moveTo>
                  <a:cubicBezTo>
                    <a:pt x="776" y="0"/>
                    <a:pt x="489" y="25"/>
                    <a:pt x="224" y="72"/>
                  </a:cubicBezTo>
                  <a:lnTo>
                    <a:pt x="1" y="2350"/>
                  </a:lnTo>
                  <a:cubicBezTo>
                    <a:pt x="419" y="2490"/>
                    <a:pt x="893" y="2592"/>
                    <a:pt x="1424" y="2639"/>
                  </a:cubicBezTo>
                  <a:cubicBezTo>
                    <a:pt x="1605" y="2655"/>
                    <a:pt x="1782" y="2662"/>
                    <a:pt x="1955" y="2662"/>
                  </a:cubicBezTo>
                  <a:cubicBezTo>
                    <a:pt x="3290" y="2662"/>
                    <a:pt x="4331" y="2203"/>
                    <a:pt x="4381" y="1569"/>
                  </a:cubicBezTo>
                  <a:cubicBezTo>
                    <a:pt x="4446" y="844"/>
                    <a:pt x="3209" y="147"/>
                    <a:pt x="1628" y="26"/>
                  </a:cubicBezTo>
                  <a:cubicBezTo>
                    <a:pt x="1441" y="9"/>
                    <a:pt x="1258" y="0"/>
                    <a:pt x="1081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4"/>
            <p:cNvSpPr/>
            <p:nvPr/>
          </p:nvSpPr>
          <p:spPr>
            <a:xfrm>
              <a:off x="6929993" y="2814383"/>
              <a:ext cx="556346" cy="786042"/>
            </a:xfrm>
            <a:custGeom>
              <a:avLst/>
              <a:gdLst/>
              <a:ahLst/>
              <a:cxnLst/>
              <a:rect l="l" t="t" r="r" b="b"/>
              <a:pathLst>
                <a:path w="6576" h="9291" extrusionOk="0">
                  <a:moveTo>
                    <a:pt x="1135" y="1"/>
                  </a:moveTo>
                  <a:lnTo>
                    <a:pt x="1" y="4641"/>
                  </a:lnTo>
                  <a:lnTo>
                    <a:pt x="1842" y="6873"/>
                  </a:lnTo>
                  <a:cubicBezTo>
                    <a:pt x="1842" y="6873"/>
                    <a:pt x="4251" y="9142"/>
                    <a:pt x="4399" y="9291"/>
                  </a:cubicBezTo>
                  <a:cubicBezTo>
                    <a:pt x="5655" y="9254"/>
                    <a:pt x="6436" y="8770"/>
                    <a:pt x="6575" y="7664"/>
                  </a:cubicBezTo>
                  <a:lnTo>
                    <a:pt x="3274" y="3730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4"/>
            <p:cNvSpPr/>
            <p:nvPr/>
          </p:nvSpPr>
          <p:spPr>
            <a:xfrm>
              <a:off x="7059856" y="3253633"/>
              <a:ext cx="424874" cy="353892"/>
            </a:xfrm>
            <a:custGeom>
              <a:avLst/>
              <a:gdLst/>
              <a:ahLst/>
              <a:cxnLst/>
              <a:rect l="l" t="t" r="r" b="b"/>
              <a:pathLst>
                <a:path w="5022" h="4183" extrusionOk="0">
                  <a:moveTo>
                    <a:pt x="844" y="1"/>
                  </a:moveTo>
                  <a:cubicBezTo>
                    <a:pt x="630" y="1"/>
                    <a:pt x="469" y="51"/>
                    <a:pt x="381" y="156"/>
                  </a:cubicBezTo>
                  <a:cubicBezTo>
                    <a:pt x="0" y="621"/>
                    <a:pt x="902" y="2183"/>
                    <a:pt x="2530" y="3513"/>
                  </a:cubicBezTo>
                  <a:cubicBezTo>
                    <a:pt x="2818" y="3764"/>
                    <a:pt x="3115" y="3978"/>
                    <a:pt x="3404" y="4183"/>
                  </a:cubicBezTo>
                  <a:cubicBezTo>
                    <a:pt x="4157" y="3978"/>
                    <a:pt x="4910" y="3290"/>
                    <a:pt x="5022" y="2472"/>
                  </a:cubicBezTo>
                  <a:lnTo>
                    <a:pt x="4622" y="1997"/>
                  </a:lnTo>
                  <a:cubicBezTo>
                    <a:pt x="4492" y="1876"/>
                    <a:pt x="4352" y="1765"/>
                    <a:pt x="4213" y="1644"/>
                  </a:cubicBezTo>
                  <a:cubicBezTo>
                    <a:pt x="2959" y="599"/>
                    <a:pt x="1582" y="1"/>
                    <a:pt x="844" y="1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4"/>
            <p:cNvSpPr/>
            <p:nvPr/>
          </p:nvSpPr>
          <p:spPr>
            <a:xfrm>
              <a:off x="6591755" y="4095924"/>
              <a:ext cx="238410" cy="743656"/>
            </a:xfrm>
            <a:custGeom>
              <a:avLst/>
              <a:gdLst/>
              <a:ahLst/>
              <a:cxnLst/>
              <a:rect l="l" t="t" r="r" b="b"/>
              <a:pathLst>
                <a:path w="2818" h="8790" extrusionOk="0">
                  <a:moveTo>
                    <a:pt x="2246" y="1"/>
                  </a:moveTo>
                  <a:cubicBezTo>
                    <a:pt x="1475" y="1"/>
                    <a:pt x="149" y="718"/>
                    <a:pt x="149" y="718"/>
                  </a:cubicBezTo>
                  <a:cubicBezTo>
                    <a:pt x="0" y="3210"/>
                    <a:pt x="567" y="8752"/>
                    <a:pt x="567" y="8752"/>
                  </a:cubicBezTo>
                  <a:lnTo>
                    <a:pt x="716" y="8789"/>
                  </a:lnTo>
                  <a:cubicBezTo>
                    <a:pt x="716" y="8789"/>
                    <a:pt x="2669" y="1852"/>
                    <a:pt x="2781" y="541"/>
                  </a:cubicBezTo>
                  <a:cubicBezTo>
                    <a:pt x="2818" y="140"/>
                    <a:pt x="2586" y="1"/>
                    <a:pt x="2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4"/>
            <p:cNvSpPr/>
            <p:nvPr/>
          </p:nvSpPr>
          <p:spPr>
            <a:xfrm>
              <a:off x="6600384" y="4094909"/>
              <a:ext cx="231134" cy="448816"/>
            </a:xfrm>
            <a:custGeom>
              <a:avLst/>
              <a:gdLst/>
              <a:ahLst/>
              <a:cxnLst/>
              <a:rect l="l" t="t" r="r" b="b"/>
              <a:pathLst>
                <a:path w="2732" h="5305" extrusionOk="0">
                  <a:moveTo>
                    <a:pt x="2162" y="0"/>
                  </a:moveTo>
                  <a:cubicBezTo>
                    <a:pt x="1388" y="0"/>
                    <a:pt x="56" y="720"/>
                    <a:pt x="56" y="720"/>
                  </a:cubicBezTo>
                  <a:cubicBezTo>
                    <a:pt x="0" y="1548"/>
                    <a:pt x="38" y="2710"/>
                    <a:pt x="93" y="3882"/>
                  </a:cubicBezTo>
                  <a:cubicBezTo>
                    <a:pt x="303" y="3542"/>
                    <a:pt x="528" y="3349"/>
                    <a:pt x="747" y="3349"/>
                  </a:cubicBezTo>
                  <a:cubicBezTo>
                    <a:pt x="762" y="3349"/>
                    <a:pt x="776" y="3350"/>
                    <a:pt x="791" y="3352"/>
                  </a:cubicBezTo>
                  <a:cubicBezTo>
                    <a:pt x="1209" y="3408"/>
                    <a:pt x="1488" y="4189"/>
                    <a:pt x="1572" y="5305"/>
                  </a:cubicBezTo>
                  <a:cubicBezTo>
                    <a:pt x="2093" y="3361"/>
                    <a:pt x="2641" y="1213"/>
                    <a:pt x="2697" y="534"/>
                  </a:cubicBezTo>
                  <a:cubicBezTo>
                    <a:pt x="2731" y="138"/>
                    <a:pt x="2500" y="0"/>
                    <a:pt x="2162" y="0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4"/>
            <p:cNvSpPr/>
            <p:nvPr/>
          </p:nvSpPr>
          <p:spPr>
            <a:xfrm>
              <a:off x="6021371" y="4093640"/>
              <a:ext cx="343063" cy="717598"/>
            </a:xfrm>
            <a:custGeom>
              <a:avLst/>
              <a:gdLst/>
              <a:ahLst/>
              <a:cxnLst/>
              <a:rect l="l" t="t" r="r" b="b"/>
              <a:pathLst>
                <a:path w="4055" h="8482" extrusionOk="0">
                  <a:moveTo>
                    <a:pt x="1395" y="1"/>
                  </a:moveTo>
                  <a:lnTo>
                    <a:pt x="0" y="8361"/>
                  </a:lnTo>
                  <a:lnTo>
                    <a:pt x="261" y="8482"/>
                  </a:lnTo>
                  <a:cubicBezTo>
                    <a:pt x="261" y="8482"/>
                    <a:pt x="3190" y="3534"/>
                    <a:pt x="4055" y="596"/>
                  </a:cubicBezTo>
                  <a:lnTo>
                    <a:pt x="13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4"/>
            <p:cNvSpPr/>
            <p:nvPr/>
          </p:nvSpPr>
          <p:spPr>
            <a:xfrm>
              <a:off x="6104703" y="4092878"/>
              <a:ext cx="258968" cy="448478"/>
            </a:xfrm>
            <a:custGeom>
              <a:avLst/>
              <a:gdLst/>
              <a:ahLst/>
              <a:cxnLst/>
              <a:rect l="l" t="t" r="r" b="b"/>
              <a:pathLst>
                <a:path w="3061" h="5301" extrusionOk="0">
                  <a:moveTo>
                    <a:pt x="391" y="0"/>
                  </a:moveTo>
                  <a:lnTo>
                    <a:pt x="1" y="2372"/>
                  </a:lnTo>
                  <a:cubicBezTo>
                    <a:pt x="207" y="2181"/>
                    <a:pt x="400" y="2078"/>
                    <a:pt x="576" y="2078"/>
                  </a:cubicBezTo>
                  <a:cubicBezTo>
                    <a:pt x="615" y="2078"/>
                    <a:pt x="652" y="2083"/>
                    <a:pt x="689" y="2093"/>
                  </a:cubicBezTo>
                  <a:cubicBezTo>
                    <a:pt x="1228" y="2260"/>
                    <a:pt x="1349" y="3590"/>
                    <a:pt x="1024" y="5301"/>
                  </a:cubicBezTo>
                  <a:cubicBezTo>
                    <a:pt x="1814" y="3767"/>
                    <a:pt x="2660" y="1962"/>
                    <a:pt x="3060" y="605"/>
                  </a:cubicBezTo>
                  <a:lnTo>
                    <a:pt x="391" y="0"/>
                  </a:ln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4"/>
            <p:cNvSpPr/>
            <p:nvPr/>
          </p:nvSpPr>
          <p:spPr>
            <a:xfrm>
              <a:off x="6070101" y="4136956"/>
              <a:ext cx="303300" cy="130034"/>
            </a:xfrm>
            <a:custGeom>
              <a:avLst/>
              <a:gdLst/>
              <a:ahLst/>
              <a:cxnLst/>
              <a:rect l="l" t="t" r="r" b="b"/>
              <a:pathLst>
                <a:path w="3585" h="1537" extrusionOk="0">
                  <a:moveTo>
                    <a:pt x="438" y="0"/>
                  </a:moveTo>
                  <a:cubicBezTo>
                    <a:pt x="438" y="0"/>
                    <a:pt x="1" y="446"/>
                    <a:pt x="233" y="763"/>
                  </a:cubicBezTo>
                  <a:cubicBezTo>
                    <a:pt x="296" y="845"/>
                    <a:pt x="356" y="875"/>
                    <a:pt x="411" y="875"/>
                  </a:cubicBezTo>
                  <a:cubicBezTo>
                    <a:pt x="561" y="875"/>
                    <a:pt x="670" y="651"/>
                    <a:pt x="670" y="651"/>
                  </a:cubicBezTo>
                  <a:cubicBezTo>
                    <a:pt x="670" y="651"/>
                    <a:pt x="670" y="949"/>
                    <a:pt x="1024" y="1051"/>
                  </a:cubicBezTo>
                  <a:cubicBezTo>
                    <a:pt x="1066" y="1064"/>
                    <a:pt x="1105" y="1069"/>
                    <a:pt x="1140" y="1069"/>
                  </a:cubicBezTo>
                  <a:cubicBezTo>
                    <a:pt x="1387" y="1069"/>
                    <a:pt x="1451" y="791"/>
                    <a:pt x="1451" y="791"/>
                  </a:cubicBezTo>
                  <a:cubicBezTo>
                    <a:pt x="1451" y="791"/>
                    <a:pt x="1535" y="1135"/>
                    <a:pt x="1758" y="1209"/>
                  </a:cubicBezTo>
                  <a:cubicBezTo>
                    <a:pt x="1784" y="1219"/>
                    <a:pt x="1810" y="1223"/>
                    <a:pt x="1836" y="1223"/>
                  </a:cubicBezTo>
                  <a:cubicBezTo>
                    <a:pt x="2025" y="1223"/>
                    <a:pt x="2205" y="986"/>
                    <a:pt x="2205" y="986"/>
                  </a:cubicBezTo>
                  <a:lnTo>
                    <a:pt x="2205" y="986"/>
                  </a:lnTo>
                  <a:cubicBezTo>
                    <a:pt x="2205" y="986"/>
                    <a:pt x="2195" y="1228"/>
                    <a:pt x="2502" y="1367"/>
                  </a:cubicBezTo>
                  <a:cubicBezTo>
                    <a:pt x="2556" y="1390"/>
                    <a:pt x="2604" y="1400"/>
                    <a:pt x="2646" y="1400"/>
                  </a:cubicBezTo>
                  <a:cubicBezTo>
                    <a:pt x="2842" y="1400"/>
                    <a:pt x="2930" y="1200"/>
                    <a:pt x="2930" y="1200"/>
                  </a:cubicBezTo>
                  <a:cubicBezTo>
                    <a:pt x="2930" y="1200"/>
                    <a:pt x="2949" y="1516"/>
                    <a:pt x="3228" y="1534"/>
                  </a:cubicBezTo>
                  <a:cubicBezTo>
                    <a:pt x="3239" y="1536"/>
                    <a:pt x="3250" y="1536"/>
                    <a:pt x="3261" y="1536"/>
                  </a:cubicBezTo>
                  <a:cubicBezTo>
                    <a:pt x="3521" y="1536"/>
                    <a:pt x="3585" y="1220"/>
                    <a:pt x="3451" y="809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4"/>
            <p:cNvSpPr/>
            <p:nvPr/>
          </p:nvSpPr>
          <p:spPr>
            <a:xfrm>
              <a:off x="6568913" y="4213266"/>
              <a:ext cx="271489" cy="63875"/>
            </a:xfrm>
            <a:custGeom>
              <a:avLst/>
              <a:gdLst/>
              <a:ahLst/>
              <a:cxnLst/>
              <a:rect l="l" t="t" r="r" b="b"/>
              <a:pathLst>
                <a:path w="3209" h="755" extrusionOk="0">
                  <a:moveTo>
                    <a:pt x="298" y="0"/>
                  </a:moveTo>
                  <a:cubicBezTo>
                    <a:pt x="298" y="0"/>
                    <a:pt x="0" y="400"/>
                    <a:pt x="252" y="614"/>
                  </a:cubicBezTo>
                  <a:cubicBezTo>
                    <a:pt x="310" y="660"/>
                    <a:pt x="360" y="678"/>
                    <a:pt x="404" y="678"/>
                  </a:cubicBezTo>
                  <a:cubicBezTo>
                    <a:pt x="553" y="678"/>
                    <a:pt x="614" y="465"/>
                    <a:pt x="614" y="465"/>
                  </a:cubicBezTo>
                  <a:cubicBezTo>
                    <a:pt x="614" y="465"/>
                    <a:pt x="661" y="679"/>
                    <a:pt x="977" y="716"/>
                  </a:cubicBezTo>
                  <a:cubicBezTo>
                    <a:pt x="996" y="718"/>
                    <a:pt x="1014" y="719"/>
                    <a:pt x="1031" y="719"/>
                  </a:cubicBezTo>
                  <a:cubicBezTo>
                    <a:pt x="1294" y="719"/>
                    <a:pt x="1302" y="465"/>
                    <a:pt x="1302" y="465"/>
                  </a:cubicBezTo>
                  <a:cubicBezTo>
                    <a:pt x="1302" y="465"/>
                    <a:pt x="1423" y="707"/>
                    <a:pt x="1628" y="744"/>
                  </a:cubicBezTo>
                  <a:cubicBezTo>
                    <a:pt x="1638" y="745"/>
                    <a:pt x="1648" y="746"/>
                    <a:pt x="1657" y="746"/>
                  </a:cubicBezTo>
                  <a:cubicBezTo>
                    <a:pt x="1838" y="746"/>
                    <a:pt x="1972" y="512"/>
                    <a:pt x="1972" y="512"/>
                  </a:cubicBezTo>
                  <a:cubicBezTo>
                    <a:pt x="1972" y="512"/>
                    <a:pt x="2009" y="679"/>
                    <a:pt x="2288" y="744"/>
                  </a:cubicBezTo>
                  <a:cubicBezTo>
                    <a:pt x="2315" y="749"/>
                    <a:pt x="2340" y="752"/>
                    <a:pt x="2363" y="752"/>
                  </a:cubicBezTo>
                  <a:cubicBezTo>
                    <a:pt x="2577" y="752"/>
                    <a:pt x="2623" y="539"/>
                    <a:pt x="2623" y="539"/>
                  </a:cubicBezTo>
                  <a:cubicBezTo>
                    <a:pt x="2623" y="539"/>
                    <a:pt x="2692" y="754"/>
                    <a:pt x="2912" y="754"/>
                  </a:cubicBezTo>
                  <a:cubicBezTo>
                    <a:pt x="2921" y="754"/>
                    <a:pt x="2930" y="754"/>
                    <a:pt x="2939" y="753"/>
                  </a:cubicBezTo>
                  <a:cubicBezTo>
                    <a:pt x="3181" y="725"/>
                    <a:pt x="3209" y="465"/>
                    <a:pt x="3013" y="158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4"/>
            <p:cNvSpPr/>
            <p:nvPr/>
          </p:nvSpPr>
          <p:spPr>
            <a:xfrm>
              <a:off x="6100050" y="3621649"/>
              <a:ext cx="864638" cy="614299"/>
            </a:xfrm>
            <a:custGeom>
              <a:avLst/>
              <a:gdLst/>
              <a:ahLst/>
              <a:cxnLst/>
              <a:rect l="l" t="t" r="r" b="b"/>
              <a:pathLst>
                <a:path w="10220" h="7261" extrusionOk="0">
                  <a:moveTo>
                    <a:pt x="1125" y="0"/>
                  </a:moveTo>
                  <a:lnTo>
                    <a:pt x="0" y="6165"/>
                  </a:lnTo>
                  <a:cubicBezTo>
                    <a:pt x="421" y="6537"/>
                    <a:pt x="2262" y="7047"/>
                    <a:pt x="2925" y="7047"/>
                  </a:cubicBezTo>
                  <a:cubicBezTo>
                    <a:pt x="3009" y="7047"/>
                    <a:pt x="3074" y="7039"/>
                    <a:pt x="3115" y="7021"/>
                  </a:cubicBezTo>
                  <a:cubicBezTo>
                    <a:pt x="3469" y="6882"/>
                    <a:pt x="5217" y="2260"/>
                    <a:pt x="5217" y="2260"/>
                  </a:cubicBezTo>
                  <a:lnTo>
                    <a:pt x="5635" y="2223"/>
                  </a:lnTo>
                  <a:lnTo>
                    <a:pt x="5635" y="2223"/>
                  </a:lnTo>
                  <a:cubicBezTo>
                    <a:pt x="5635" y="2223"/>
                    <a:pt x="5515" y="7105"/>
                    <a:pt x="5784" y="7198"/>
                  </a:cubicBezTo>
                  <a:cubicBezTo>
                    <a:pt x="5934" y="7249"/>
                    <a:pt x="6784" y="7261"/>
                    <a:pt x="7510" y="7261"/>
                  </a:cubicBezTo>
                  <a:cubicBezTo>
                    <a:pt x="8091" y="7261"/>
                    <a:pt x="8593" y="7253"/>
                    <a:pt x="8593" y="7253"/>
                  </a:cubicBezTo>
                  <a:cubicBezTo>
                    <a:pt x="8593" y="7253"/>
                    <a:pt x="9690" y="4464"/>
                    <a:pt x="10220" y="1209"/>
                  </a:cubicBez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4"/>
            <p:cNvSpPr/>
            <p:nvPr/>
          </p:nvSpPr>
          <p:spPr>
            <a:xfrm>
              <a:off x="6592516" y="3930698"/>
              <a:ext cx="260491" cy="305077"/>
            </a:xfrm>
            <a:custGeom>
              <a:avLst/>
              <a:gdLst/>
              <a:ahLst/>
              <a:cxnLst/>
              <a:rect l="l" t="t" r="r" b="b"/>
              <a:pathLst>
                <a:path w="3079" h="3606" extrusionOk="0">
                  <a:moveTo>
                    <a:pt x="1899" y="1"/>
                  </a:moveTo>
                  <a:cubicBezTo>
                    <a:pt x="1191" y="1"/>
                    <a:pt x="403" y="1249"/>
                    <a:pt x="93" y="2884"/>
                  </a:cubicBezTo>
                  <a:cubicBezTo>
                    <a:pt x="56" y="3117"/>
                    <a:pt x="19" y="3340"/>
                    <a:pt x="0" y="3554"/>
                  </a:cubicBezTo>
                  <a:cubicBezTo>
                    <a:pt x="213" y="3597"/>
                    <a:pt x="945" y="3606"/>
                    <a:pt x="1602" y="3606"/>
                  </a:cubicBezTo>
                  <a:cubicBezTo>
                    <a:pt x="2096" y="3606"/>
                    <a:pt x="2547" y="3600"/>
                    <a:pt x="2707" y="3600"/>
                  </a:cubicBezTo>
                  <a:cubicBezTo>
                    <a:pt x="2716" y="3535"/>
                    <a:pt x="2744" y="3461"/>
                    <a:pt x="2753" y="3387"/>
                  </a:cubicBezTo>
                  <a:cubicBezTo>
                    <a:pt x="3078" y="1666"/>
                    <a:pt x="2744" y="150"/>
                    <a:pt x="2009" y="11"/>
                  </a:cubicBezTo>
                  <a:cubicBezTo>
                    <a:pt x="1973" y="4"/>
                    <a:pt x="1936" y="1"/>
                    <a:pt x="1899" y="1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4"/>
            <p:cNvSpPr/>
            <p:nvPr/>
          </p:nvSpPr>
          <p:spPr>
            <a:xfrm>
              <a:off x="6118070" y="3867416"/>
              <a:ext cx="232234" cy="348224"/>
            </a:xfrm>
            <a:custGeom>
              <a:avLst/>
              <a:gdLst/>
              <a:ahLst/>
              <a:cxnLst/>
              <a:rect l="l" t="t" r="r" b="b"/>
              <a:pathLst>
                <a:path w="2745" h="4116" extrusionOk="0">
                  <a:moveTo>
                    <a:pt x="1658" y="1"/>
                  </a:moveTo>
                  <a:cubicBezTo>
                    <a:pt x="1024" y="1"/>
                    <a:pt x="334" y="1456"/>
                    <a:pt x="1" y="3391"/>
                  </a:cubicBezTo>
                  <a:cubicBezTo>
                    <a:pt x="559" y="3698"/>
                    <a:pt x="1814" y="4051"/>
                    <a:pt x="2493" y="4116"/>
                  </a:cubicBezTo>
                  <a:cubicBezTo>
                    <a:pt x="2744" y="1949"/>
                    <a:pt x="2409" y="108"/>
                    <a:pt x="1721" y="6"/>
                  </a:cubicBezTo>
                  <a:cubicBezTo>
                    <a:pt x="1700" y="2"/>
                    <a:pt x="1679" y="1"/>
                    <a:pt x="1658" y="1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4"/>
            <p:cNvSpPr/>
            <p:nvPr/>
          </p:nvSpPr>
          <p:spPr>
            <a:xfrm>
              <a:off x="6158256" y="2634944"/>
              <a:ext cx="889849" cy="1269207"/>
            </a:xfrm>
            <a:custGeom>
              <a:avLst/>
              <a:gdLst/>
              <a:ahLst/>
              <a:cxnLst/>
              <a:rect l="l" t="t" r="r" b="b"/>
              <a:pathLst>
                <a:path w="10518" h="15002" extrusionOk="0">
                  <a:moveTo>
                    <a:pt x="6864" y="0"/>
                  </a:moveTo>
                  <a:cubicBezTo>
                    <a:pt x="5484" y="0"/>
                    <a:pt x="3274" y="1666"/>
                    <a:pt x="3274" y="1666"/>
                  </a:cubicBezTo>
                  <a:cubicBezTo>
                    <a:pt x="3274" y="1666"/>
                    <a:pt x="0" y="12379"/>
                    <a:pt x="47" y="12444"/>
                  </a:cubicBezTo>
                  <a:cubicBezTo>
                    <a:pt x="298" y="12816"/>
                    <a:pt x="4631" y="15001"/>
                    <a:pt x="4631" y="15001"/>
                  </a:cubicBezTo>
                  <a:cubicBezTo>
                    <a:pt x="4631" y="15001"/>
                    <a:pt x="8435" y="14165"/>
                    <a:pt x="9830" y="13318"/>
                  </a:cubicBezTo>
                  <a:cubicBezTo>
                    <a:pt x="9830" y="13318"/>
                    <a:pt x="10518" y="2578"/>
                    <a:pt x="10267" y="2150"/>
                  </a:cubicBezTo>
                  <a:cubicBezTo>
                    <a:pt x="10025" y="1694"/>
                    <a:pt x="8407" y="160"/>
                    <a:pt x="7049" y="11"/>
                  </a:cubicBezTo>
                  <a:cubicBezTo>
                    <a:pt x="6989" y="4"/>
                    <a:pt x="6928" y="0"/>
                    <a:pt x="68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4"/>
            <p:cNvSpPr/>
            <p:nvPr/>
          </p:nvSpPr>
          <p:spPr>
            <a:xfrm>
              <a:off x="6483972" y="2635028"/>
              <a:ext cx="548393" cy="297462"/>
            </a:xfrm>
            <a:custGeom>
              <a:avLst/>
              <a:gdLst/>
              <a:ahLst/>
              <a:cxnLst/>
              <a:rect l="l" t="t" r="r" b="b"/>
              <a:pathLst>
                <a:path w="6482" h="3516" extrusionOk="0">
                  <a:moveTo>
                    <a:pt x="3024" y="0"/>
                  </a:moveTo>
                  <a:cubicBezTo>
                    <a:pt x="2088" y="0"/>
                    <a:pt x="761" y="785"/>
                    <a:pt x="0" y="1275"/>
                  </a:cubicBezTo>
                  <a:cubicBezTo>
                    <a:pt x="391" y="2549"/>
                    <a:pt x="2046" y="3516"/>
                    <a:pt x="4027" y="3516"/>
                  </a:cubicBezTo>
                  <a:cubicBezTo>
                    <a:pt x="4947" y="3516"/>
                    <a:pt x="5794" y="3311"/>
                    <a:pt x="6482" y="2967"/>
                  </a:cubicBezTo>
                  <a:cubicBezTo>
                    <a:pt x="6463" y="2502"/>
                    <a:pt x="6454" y="2214"/>
                    <a:pt x="6417" y="2149"/>
                  </a:cubicBezTo>
                  <a:cubicBezTo>
                    <a:pt x="6175" y="1693"/>
                    <a:pt x="4557" y="159"/>
                    <a:pt x="3199" y="10"/>
                  </a:cubicBezTo>
                  <a:cubicBezTo>
                    <a:pt x="3143" y="3"/>
                    <a:pt x="3084" y="0"/>
                    <a:pt x="3024" y="0"/>
                  </a:cubicBezTo>
                  <a:close/>
                </a:path>
              </a:pathLst>
            </a:custGeom>
            <a:solidFill>
              <a:srgbClr val="531733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4"/>
            <p:cNvSpPr/>
            <p:nvPr/>
          </p:nvSpPr>
          <p:spPr>
            <a:xfrm>
              <a:off x="6159779" y="2960743"/>
              <a:ext cx="227496" cy="859984"/>
            </a:xfrm>
            <a:custGeom>
              <a:avLst/>
              <a:gdLst/>
              <a:ahLst/>
              <a:cxnLst/>
              <a:rect l="l" t="t" r="r" b="b"/>
              <a:pathLst>
                <a:path w="2689" h="10165" extrusionOk="0">
                  <a:moveTo>
                    <a:pt x="2595" y="1"/>
                  </a:moveTo>
                  <a:cubicBezTo>
                    <a:pt x="1638" y="3135"/>
                    <a:pt x="1" y="8547"/>
                    <a:pt x="38" y="8602"/>
                  </a:cubicBezTo>
                  <a:cubicBezTo>
                    <a:pt x="159" y="8807"/>
                    <a:pt x="1489" y="9532"/>
                    <a:pt x="2688" y="10165"/>
                  </a:cubicBezTo>
                  <a:cubicBezTo>
                    <a:pt x="1842" y="8026"/>
                    <a:pt x="1731" y="4278"/>
                    <a:pt x="2530" y="298"/>
                  </a:cubicBezTo>
                  <a:cubicBezTo>
                    <a:pt x="2558" y="205"/>
                    <a:pt x="2567" y="94"/>
                    <a:pt x="2595" y="1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4"/>
            <p:cNvSpPr/>
            <p:nvPr/>
          </p:nvSpPr>
          <p:spPr>
            <a:xfrm>
              <a:off x="6733378" y="2960743"/>
              <a:ext cx="296616" cy="896194"/>
            </a:xfrm>
            <a:custGeom>
              <a:avLst/>
              <a:gdLst/>
              <a:ahLst/>
              <a:cxnLst/>
              <a:rect l="l" t="t" r="r" b="b"/>
              <a:pathLst>
                <a:path w="3506" h="10593" extrusionOk="0">
                  <a:moveTo>
                    <a:pt x="3506" y="1"/>
                  </a:moveTo>
                  <a:lnTo>
                    <a:pt x="3506" y="1"/>
                  </a:lnTo>
                  <a:cubicBezTo>
                    <a:pt x="3422" y="958"/>
                    <a:pt x="3273" y="1944"/>
                    <a:pt x="3078" y="2958"/>
                  </a:cubicBezTo>
                  <a:cubicBezTo>
                    <a:pt x="2418" y="6278"/>
                    <a:pt x="1265" y="9040"/>
                    <a:pt x="0" y="10593"/>
                  </a:cubicBezTo>
                  <a:cubicBezTo>
                    <a:pt x="1097" y="10276"/>
                    <a:pt x="2343" y="9876"/>
                    <a:pt x="3022" y="9467"/>
                  </a:cubicBezTo>
                  <a:cubicBezTo>
                    <a:pt x="3022" y="9467"/>
                    <a:pt x="3422" y="3144"/>
                    <a:pt x="3506" y="1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4"/>
            <p:cNvSpPr/>
            <p:nvPr/>
          </p:nvSpPr>
          <p:spPr>
            <a:xfrm>
              <a:off x="6161386" y="3305325"/>
              <a:ext cx="830120" cy="599578"/>
            </a:xfrm>
            <a:custGeom>
              <a:avLst/>
              <a:gdLst/>
              <a:ahLst/>
              <a:cxnLst/>
              <a:rect l="l" t="t" r="r" b="b"/>
              <a:pathLst>
                <a:path w="9812" h="7087" extrusionOk="0">
                  <a:moveTo>
                    <a:pt x="4910" y="1"/>
                  </a:moveTo>
                  <a:lnTo>
                    <a:pt x="4278" y="6482"/>
                  </a:lnTo>
                  <a:cubicBezTo>
                    <a:pt x="2697" y="6157"/>
                    <a:pt x="884" y="4976"/>
                    <a:pt x="93" y="4185"/>
                  </a:cubicBezTo>
                  <a:cubicBezTo>
                    <a:pt x="19" y="4474"/>
                    <a:pt x="0" y="4511"/>
                    <a:pt x="19" y="4520"/>
                  </a:cubicBezTo>
                  <a:cubicBezTo>
                    <a:pt x="1088" y="5571"/>
                    <a:pt x="3292" y="6668"/>
                    <a:pt x="4594" y="7087"/>
                  </a:cubicBezTo>
                  <a:cubicBezTo>
                    <a:pt x="5385" y="7068"/>
                    <a:pt x="8807" y="6278"/>
                    <a:pt x="9793" y="5404"/>
                  </a:cubicBezTo>
                  <a:cubicBezTo>
                    <a:pt x="9793" y="5404"/>
                    <a:pt x="9802" y="5264"/>
                    <a:pt x="9811" y="5022"/>
                  </a:cubicBezTo>
                  <a:lnTo>
                    <a:pt x="9811" y="5022"/>
                  </a:lnTo>
                  <a:cubicBezTo>
                    <a:pt x="8853" y="5692"/>
                    <a:pt x="7272" y="6231"/>
                    <a:pt x="4790" y="6510"/>
                  </a:cubicBezTo>
                  <a:lnTo>
                    <a:pt x="5348" y="382"/>
                  </a:lnTo>
                  <a:lnTo>
                    <a:pt x="49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4"/>
            <p:cNvSpPr/>
            <p:nvPr/>
          </p:nvSpPr>
          <p:spPr>
            <a:xfrm>
              <a:off x="7253340" y="3398978"/>
              <a:ext cx="319544" cy="296870"/>
            </a:xfrm>
            <a:custGeom>
              <a:avLst/>
              <a:gdLst/>
              <a:ahLst/>
              <a:cxnLst/>
              <a:rect l="l" t="t" r="r" b="b"/>
              <a:pathLst>
                <a:path w="3777" h="3509" extrusionOk="0">
                  <a:moveTo>
                    <a:pt x="2284" y="0"/>
                  </a:moveTo>
                  <a:cubicBezTo>
                    <a:pt x="2135" y="0"/>
                    <a:pt x="1405" y="977"/>
                    <a:pt x="1405" y="977"/>
                  </a:cubicBezTo>
                  <a:lnTo>
                    <a:pt x="1870" y="1507"/>
                  </a:lnTo>
                  <a:lnTo>
                    <a:pt x="1805" y="1609"/>
                  </a:lnTo>
                  <a:cubicBezTo>
                    <a:pt x="1805" y="1609"/>
                    <a:pt x="1303" y="1172"/>
                    <a:pt x="1256" y="1135"/>
                  </a:cubicBezTo>
                  <a:cubicBezTo>
                    <a:pt x="1256" y="1134"/>
                    <a:pt x="1255" y="1134"/>
                    <a:pt x="1254" y="1134"/>
                  </a:cubicBezTo>
                  <a:cubicBezTo>
                    <a:pt x="1186" y="1134"/>
                    <a:pt x="1" y="2439"/>
                    <a:pt x="1" y="2604"/>
                  </a:cubicBezTo>
                  <a:cubicBezTo>
                    <a:pt x="1" y="2757"/>
                    <a:pt x="2320" y="3509"/>
                    <a:pt x="2618" y="3509"/>
                  </a:cubicBezTo>
                  <a:cubicBezTo>
                    <a:pt x="2629" y="3509"/>
                    <a:pt x="2636" y="3508"/>
                    <a:pt x="2642" y="3506"/>
                  </a:cubicBezTo>
                  <a:cubicBezTo>
                    <a:pt x="2791" y="3450"/>
                    <a:pt x="3628" y="2344"/>
                    <a:pt x="3776" y="2093"/>
                  </a:cubicBezTo>
                  <a:cubicBezTo>
                    <a:pt x="3776" y="2093"/>
                    <a:pt x="2465" y="10"/>
                    <a:pt x="2288" y="0"/>
                  </a:cubicBezTo>
                  <a:cubicBezTo>
                    <a:pt x="2287" y="0"/>
                    <a:pt x="2286" y="0"/>
                    <a:pt x="2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4"/>
            <p:cNvSpPr/>
            <p:nvPr/>
          </p:nvSpPr>
          <p:spPr>
            <a:xfrm>
              <a:off x="7307654" y="3398978"/>
              <a:ext cx="308799" cy="255923"/>
            </a:xfrm>
            <a:custGeom>
              <a:avLst/>
              <a:gdLst/>
              <a:ahLst/>
              <a:cxnLst/>
              <a:rect l="l" t="t" r="r" b="b"/>
              <a:pathLst>
                <a:path w="3650" h="3025" extrusionOk="0">
                  <a:moveTo>
                    <a:pt x="1652" y="0"/>
                  </a:moveTo>
                  <a:cubicBezTo>
                    <a:pt x="1503" y="0"/>
                    <a:pt x="772" y="977"/>
                    <a:pt x="772" y="977"/>
                  </a:cubicBezTo>
                  <a:lnTo>
                    <a:pt x="1237" y="1507"/>
                  </a:lnTo>
                  <a:lnTo>
                    <a:pt x="1172" y="1609"/>
                  </a:lnTo>
                  <a:cubicBezTo>
                    <a:pt x="1172" y="1609"/>
                    <a:pt x="670" y="1172"/>
                    <a:pt x="624" y="1135"/>
                  </a:cubicBezTo>
                  <a:cubicBezTo>
                    <a:pt x="623" y="1135"/>
                    <a:pt x="623" y="1135"/>
                    <a:pt x="623" y="1135"/>
                  </a:cubicBezTo>
                  <a:cubicBezTo>
                    <a:pt x="596" y="1135"/>
                    <a:pt x="294" y="1447"/>
                    <a:pt x="0" y="1777"/>
                  </a:cubicBezTo>
                  <a:cubicBezTo>
                    <a:pt x="382" y="2139"/>
                    <a:pt x="884" y="2446"/>
                    <a:pt x="1451" y="2679"/>
                  </a:cubicBezTo>
                  <a:cubicBezTo>
                    <a:pt x="1795" y="2818"/>
                    <a:pt x="2139" y="2911"/>
                    <a:pt x="2465" y="2967"/>
                  </a:cubicBezTo>
                  <a:cubicBezTo>
                    <a:pt x="2653" y="3007"/>
                    <a:pt x="2813" y="3025"/>
                    <a:pt x="2946" y="3025"/>
                  </a:cubicBezTo>
                  <a:cubicBezTo>
                    <a:pt x="3650" y="3025"/>
                    <a:pt x="3625" y="2523"/>
                    <a:pt x="3218" y="2093"/>
                  </a:cubicBezTo>
                  <a:cubicBezTo>
                    <a:pt x="3218" y="2093"/>
                    <a:pt x="1814" y="10"/>
                    <a:pt x="1656" y="0"/>
                  </a:cubicBezTo>
                  <a:cubicBezTo>
                    <a:pt x="1654" y="0"/>
                    <a:pt x="1653" y="0"/>
                    <a:pt x="1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4"/>
            <p:cNvSpPr/>
            <p:nvPr/>
          </p:nvSpPr>
          <p:spPr>
            <a:xfrm>
              <a:off x="6481604" y="2635028"/>
              <a:ext cx="489425" cy="804147"/>
            </a:xfrm>
            <a:custGeom>
              <a:avLst/>
              <a:gdLst/>
              <a:ahLst/>
              <a:cxnLst/>
              <a:rect l="l" t="t" r="r" b="b"/>
              <a:pathLst>
                <a:path w="5785" h="9505" extrusionOk="0">
                  <a:moveTo>
                    <a:pt x="3054" y="0"/>
                  </a:moveTo>
                  <a:cubicBezTo>
                    <a:pt x="2106" y="0"/>
                    <a:pt x="744" y="803"/>
                    <a:pt x="0" y="1293"/>
                  </a:cubicBezTo>
                  <a:cubicBezTo>
                    <a:pt x="1330" y="4018"/>
                    <a:pt x="846" y="9179"/>
                    <a:pt x="1172" y="9505"/>
                  </a:cubicBezTo>
                  <a:cubicBezTo>
                    <a:pt x="1637" y="8872"/>
                    <a:pt x="2902" y="4009"/>
                    <a:pt x="5784" y="1405"/>
                  </a:cubicBezTo>
                  <a:cubicBezTo>
                    <a:pt x="5124" y="810"/>
                    <a:pt x="4120" y="112"/>
                    <a:pt x="3227" y="10"/>
                  </a:cubicBezTo>
                  <a:cubicBezTo>
                    <a:pt x="3171" y="3"/>
                    <a:pt x="3113" y="0"/>
                    <a:pt x="30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4"/>
            <p:cNvSpPr/>
            <p:nvPr/>
          </p:nvSpPr>
          <p:spPr>
            <a:xfrm>
              <a:off x="6487864" y="2634944"/>
              <a:ext cx="483165" cy="281811"/>
            </a:xfrm>
            <a:custGeom>
              <a:avLst/>
              <a:gdLst/>
              <a:ahLst/>
              <a:cxnLst/>
              <a:rect l="l" t="t" r="r" b="b"/>
              <a:pathLst>
                <a:path w="5711" h="3331" extrusionOk="0">
                  <a:moveTo>
                    <a:pt x="2975" y="1"/>
                  </a:moveTo>
                  <a:cubicBezTo>
                    <a:pt x="2058" y="1"/>
                    <a:pt x="768" y="750"/>
                    <a:pt x="1" y="1239"/>
                  </a:cubicBezTo>
                  <a:cubicBezTo>
                    <a:pt x="233" y="2410"/>
                    <a:pt x="1647" y="3322"/>
                    <a:pt x="3330" y="3331"/>
                  </a:cubicBezTo>
                  <a:cubicBezTo>
                    <a:pt x="3590" y="3331"/>
                    <a:pt x="3860" y="3312"/>
                    <a:pt x="4120" y="3266"/>
                  </a:cubicBezTo>
                  <a:cubicBezTo>
                    <a:pt x="4585" y="2578"/>
                    <a:pt x="5115" y="1945"/>
                    <a:pt x="5710" y="1406"/>
                  </a:cubicBezTo>
                  <a:cubicBezTo>
                    <a:pt x="5050" y="811"/>
                    <a:pt x="4046" y="113"/>
                    <a:pt x="3153" y="11"/>
                  </a:cubicBezTo>
                  <a:cubicBezTo>
                    <a:pt x="3095" y="4"/>
                    <a:pt x="3036" y="1"/>
                    <a:pt x="2975" y="1"/>
                  </a:cubicBezTo>
                  <a:close/>
                </a:path>
              </a:pathLst>
            </a:custGeom>
            <a:solidFill>
              <a:srgbClr val="F5F5F7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4"/>
            <p:cNvSpPr/>
            <p:nvPr/>
          </p:nvSpPr>
          <p:spPr>
            <a:xfrm>
              <a:off x="6594885" y="2656940"/>
              <a:ext cx="222758" cy="639087"/>
            </a:xfrm>
            <a:custGeom>
              <a:avLst/>
              <a:gdLst/>
              <a:ahLst/>
              <a:cxnLst/>
              <a:rect l="l" t="t" r="r" b="b"/>
              <a:pathLst>
                <a:path w="2633" h="7554" extrusionOk="0">
                  <a:moveTo>
                    <a:pt x="1608" y="1"/>
                  </a:moveTo>
                  <a:cubicBezTo>
                    <a:pt x="1271" y="1"/>
                    <a:pt x="875" y="105"/>
                    <a:pt x="465" y="263"/>
                  </a:cubicBezTo>
                  <a:cubicBezTo>
                    <a:pt x="0" y="3778"/>
                    <a:pt x="28" y="7553"/>
                    <a:pt x="28" y="7553"/>
                  </a:cubicBezTo>
                  <a:cubicBezTo>
                    <a:pt x="28" y="7553"/>
                    <a:pt x="1563" y="3861"/>
                    <a:pt x="2632" y="263"/>
                  </a:cubicBezTo>
                  <a:cubicBezTo>
                    <a:pt x="2353" y="132"/>
                    <a:pt x="2065" y="49"/>
                    <a:pt x="1786" y="11"/>
                  </a:cubicBezTo>
                  <a:cubicBezTo>
                    <a:pt x="1729" y="4"/>
                    <a:pt x="1670" y="1"/>
                    <a:pt x="1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4"/>
            <p:cNvSpPr/>
            <p:nvPr/>
          </p:nvSpPr>
          <p:spPr>
            <a:xfrm>
              <a:off x="6619251" y="2774282"/>
              <a:ext cx="141709" cy="409984"/>
            </a:xfrm>
            <a:custGeom>
              <a:avLst/>
              <a:gdLst/>
              <a:ahLst/>
              <a:cxnLst/>
              <a:rect l="l" t="t" r="r" b="b"/>
              <a:pathLst>
                <a:path w="1675" h="4846" extrusionOk="0">
                  <a:moveTo>
                    <a:pt x="995" y="0"/>
                  </a:moveTo>
                  <a:cubicBezTo>
                    <a:pt x="780" y="0"/>
                    <a:pt x="535" y="70"/>
                    <a:pt x="289" y="177"/>
                  </a:cubicBezTo>
                  <a:cubicBezTo>
                    <a:pt x="1" y="2428"/>
                    <a:pt x="10" y="4846"/>
                    <a:pt x="10" y="4846"/>
                  </a:cubicBezTo>
                  <a:cubicBezTo>
                    <a:pt x="10" y="4846"/>
                    <a:pt x="986" y="2474"/>
                    <a:pt x="1674" y="159"/>
                  </a:cubicBezTo>
                  <a:cubicBezTo>
                    <a:pt x="1479" y="84"/>
                    <a:pt x="1293" y="38"/>
                    <a:pt x="1126" y="10"/>
                  </a:cubicBezTo>
                  <a:cubicBezTo>
                    <a:pt x="1084" y="4"/>
                    <a:pt x="1040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4"/>
            <p:cNvSpPr/>
            <p:nvPr/>
          </p:nvSpPr>
          <p:spPr>
            <a:xfrm>
              <a:off x="6612144" y="2657025"/>
              <a:ext cx="205499" cy="258968"/>
            </a:xfrm>
            <a:custGeom>
              <a:avLst/>
              <a:gdLst/>
              <a:ahLst/>
              <a:cxnLst/>
              <a:rect l="l" t="t" r="r" b="b"/>
              <a:pathLst>
                <a:path w="2429" h="3061" extrusionOk="0">
                  <a:moveTo>
                    <a:pt x="1410" y="0"/>
                  </a:moveTo>
                  <a:cubicBezTo>
                    <a:pt x="1065" y="0"/>
                    <a:pt x="668" y="111"/>
                    <a:pt x="271" y="262"/>
                  </a:cubicBezTo>
                  <a:cubicBezTo>
                    <a:pt x="159" y="1061"/>
                    <a:pt x="85" y="1889"/>
                    <a:pt x="10" y="2679"/>
                  </a:cubicBezTo>
                  <a:cubicBezTo>
                    <a:pt x="1" y="2865"/>
                    <a:pt x="1042" y="3051"/>
                    <a:pt x="1526" y="3061"/>
                  </a:cubicBezTo>
                  <a:cubicBezTo>
                    <a:pt x="1833" y="2168"/>
                    <a:pt x="2149" y="1219"/>
                    <a:pt x="2428" y="262"/>
                  </a:cubicBezTo>
                  <a:cubicBezTo>
                    <a:pt x="2149" y="131"/>
                    <a:pt x="1861" y="48"/>
                    <a:pt x="1582" y="10"/>
                  </a:cubicBezTo>
                  <a:cubicBezTo>
                    <a:pt x="1526" y="4"/>
                    <a:pt x="1469" y="0"/>
                    <a:pt x="1410" y="0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4"/>
            <p:cNvSpPr/>
            <p:nvPr/>
          </p:nvSpPr>
          <p:spPr>
            <a:xfrm>
              <a:off x="6505969" y="2609394"/>
              <a:ext cx="471321" cy="260745"/>
            </a:xfrm>
            <a:custGeom>
              <a:avLst/>
              <a:gdLst/>
              <a:ahLst/>
              <a:cxnLst/>
              <a:rect l="l" t="t" r="r" b="b"/>
              <a:pathLst>
                <a:path w="5571" h="3082" extrusionOk="0">
                  <a:moveTo>
                    <a:pt x="3040" y="1"/>
                  </a:moveTo>
                  <a:cubicBezTo>
                    <a:pt x="2144" y="1"/>
                    <a:pt x="1042" y="415"/>
                    <a:pt x="1" y="927"/>
                  </a:cubicBezTo>
                  <a:cubicBezTo>
                    <a:pt x="298" y="2080"/>
                    <a:pt x="893" y="2870"/>
                    <a:pt x="1935" y="3038"/>
                  </a:cubicBezTo>
                  <a:cubicBezTo>
                    <a:pt x="2099" y="3067"/>
                    <a:pt x="2260" y="3082"/>
                    <a:pt x="2417" y="3082"/>
                  </a:cubicBezTo>
                  <a:cubicBezTo>
                    <a:pt x="3647" y="3082"/>
                    <a:pt x="4664" y="2204"/>
                    <a:pt x="5571" y="843"/>
                  </a:cubicBezTo>
                  <a:cubicBezTo>
                    <a:pt x="4836" y="425"/>
                    <a:pt x="4055" y="99"/>
                    <a:pt x="3320" y="15"/>
                  </a:cubicBezTo>
                  <a:cubicBezTo>
                    <a:pt x="3229" y="6"/>
                    <a:pt x="3136" y="1"/>
                    <a:pt x="3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4"/>
            <p:cNvSpPr/>
            <p:nvPr/>
          </p:nvSpPr>
          <p:spPr>
            <a:xfrm>
              <a:off x="6592601" y="2618446"/>
              <a:ext cx="252369" cy="143486"/>
            </a:xfrm>
            <a:custGeom>
              <a:avLst/>
              <a:gdLst/>
              <a:ahLst/>
              <a:cxnLst/>
              <a:rect l="l" t="t" r="r" b="b"/>
              <a:pathLst>
                <a:path w="2983" h="1696" extrusionOk="0">
                  <a:moveTo>
                    <a:pt x="1650" y="1"/>
                  </a:moveTo>
                  <a:cubicBezTo>
                    <a:pt x="1627" y="1"/>
                    <a:pt x="1604" y="1"/>
                    <a:pt x="1580" y="1"/>
                  </a:cubicBezTo>
                  <a:cubicBezTo>
                    <a:pt x="790" y="29"/>
                    <a:pt x="102" y="392"/>
                    <a:pt x="55" y="792"/>
                  </a:cubicBezTo>
                  <a:cubicBezTo>
                    <a:pt x="1" y="1199"/>
                    <a:pt x="449" y="1695"/>
                    <a:pt x="1203" y="1695"/>
                  </a:cubicBezTo>
                  <a:cubicBezTo>
                    <a:pt x="1223" y="1695"/>
                    <a:pt x="1243" y="1695"/>
                    <a:pt x="1264" y="1694"/>
                  </a:cubicBezTo>
                  <a:cubicBezTo>
                    <a:pt x="2064" y="1657"/>
                    <a:pt x="2882" y="1099"/>
                    <a:pt x="2929" y="690"/>
                  </a:cubicBezTo>
                  <a:cubicBezTo>
                    <a:pt x="2983" y="293"/>
                    <a:pt x="2407" y="1"/>
                    <a:pt x="16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4"/>
            <p:cNvSpPr/>
            <p:nvPr/>
          </p:nvSpPr>
          <p:spPr>
            <a:xfrm>
              <a:off x="6505969" y="2664131"/>
              <a:ext cx="471321" cy="206007"/>
            </a:xfrm>
            <a:custGeom>
              <a:avLst/>
              <a:gdLst/>
              <a:ahLst/>
              <a:cxnLst/>
              <a:rect l="l" t="t" r="r" b="b"/>
              <a:pathLst>
                <a:path w="5571" h="2435" extrusionOk="0">
                  <a:moveTo>
                    <a:pt x="5217" y="1"/>
                  </a:moveTo>
                  <a:cubicBezTo>
                    <a:pt x="4947" y="985"/>
                    <a:pt x="3721" y="1723"/>
                    <a:pt x="2408" y="1723"/>
                  </a:cubicBezTo>
                  <a:cubicBezTo>
                    <a:pt x="2368" y="1723"/>
                    <a:pt x="2328" y="1723"/>
                    <a:pt x="2288" y="1721"/>
                  </a:cubicBezTo>
                  <a:cubicBezTo>
                    <a:pt x="1116" y="1684"/>
                    <a:pt x="252" y="1042"/>
                    <a:pt x="140" y="224"/>
                  </a:cubicBezTo>
                  <a:cubicBezTo>
                    <a:pt x="94" y="243"/>
                    <a:pt x="47" y="271"/>
                    <a:pt x="1" y="280"/>
                  </a:cubicBezTo>
                  <a:cubicBezTo>
                    <a:pt x="298" y="1433"/>
                    <a:pt x="893" y="2223"/>
                    <a:pt x="1935" y="2391"/>
                  </a:cubicBezTo>
                  <a:cubicBezTo>
                    <a:pt x="2099" y="2420"/>
                    <a:pt x="2260" y="2435"/>
                    <a:pt x="2417" y="2435"/>
                  </a:cubicBezTo>
                  <a:cubicBezTo>
                    <a:pt x="3647" y="2435"/>
                    <a:pt x="4664" y="1557"/>
                    <a:pt x="5571" y="196"/>
                  </a:cubicBezTo>
                  <a:cubicBezTo>
                    <a:pt x="5450" y="131"/>
                    <a:pt x="5338" y="57"/>
                    <a:pt x="5217" y="1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4"/>
            <p:cNvSpPr/>
            <p:nvPr/>
          </p:nvSpPr>
          <p:spPr>
            <a:xfrm>
              <a:off x="6620012" y="4781279"/>
              <a:ext cx="162183" cy="110998"/>
            </a:xfrm>
            <a:custGeom>
              <a:avLst/>
              <a:gdLst/>
              <a:ahLst/>
              <a:cxnLst/>
              <a:rect l="l" t="t" r="r" b="b"/>
              <a:pathLst>
                <a:path w="1917" h="1312" extrusionOk="0">
                  <a:moveTo>
                    <a:pt x="187" y="0"/>
                  </a:moveTo>
                  <a:cubicBezTo>
                    <a:pt x="47" y="447"/>
                    <a:pt x="1" y="1005"/>
                    <a:pt x="66" y="1311"/>
                  </a:cubicBezTo>
                  <a:lnTo>
                    <a:pt x="1721" y="1311"/>
                  </a:lnTo>
                  <a:cubicBezTo>
                    <a:pt x="1721" y="1311"/>
                    <a:pt x="1917" y="1218"/>
                    <a:pt x="1712" y="1060"/>
                  </a:cubicBezTo>
                  <a:cubicBezTo>
                    <a:pt x="1498" y="893"/>
                    <a:pt x="1089" y="986"/>
                    <a:pt x="810" y="781"/>
                  </a:cubicBezTo>
                  <a:cubicBezTo>
                    <a:pt x="531" y="567"/>
                    <a:pt x="522" y="177"/>
                    <a:pt x="522" y="177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4"/>
            <p:cNvSpPr/>
            <p:nvPr/>
          </p:nvSpPr>
          <p:spPr>
            <a:xfrm>
              <a:off x="5799460" y="4781279"/>
              <a:ext cx="253469" cy="112521"/>
            </a:xfrm>
            <a:custGeom>
              <a:avLst/>
              <a:gdLst/>
              <a:ahLst/>
              <a:cxnLst/>
              <a:rect l="l" t="t" r="r" b="b"/>
              <a:pathLst>
                <a:path w="2996" h="1330" extrusionOk="0">
                  <a:moveTo>
                    <a:pt x="2642" y="0"/>
                  </a:moveTo>
                  <a:cubicBezTo>
                    <a:pt x="2642" y="0"/>
                    <a:pt x="2344" y="540"/>
                    <a:pt x="1842" y="744"/>
                  </a:cubicBezTo>
                  <a:cubicBezTo>
                    <a:pt x="1626" y="836"/>
                    <a:pt x="1397" y="851"/>
                    <a:pt x="1177" y="851"/>
                  </a:cubicBezTo>
                  <a:cubicBezTo>
                    <a:pt x="1076" y="851"/>
                    <a:pt x="977" y="848"/>
                    <a:pt x="881" y="848"/>
                  </a:cubicBezTo>
                  <a:cubicBezTo>
                    <a:pt x="701" y="848"/>
                    <a:pt x="533" y="859"/>
                    <a:pt x="391" y="921"/>
                  </a:cubicBezTo>
                  <a:cubicBezTo>
                    <a:pt x="1" y="1079"/>
                    <a:pt x="270" y="1274"/>
                    <a:pt x="270" y="1274"/>
                  </a:cubicBezTo>
                  <a:lnTo>
                    <a:pt x="2725" y="1330"/>
                  </a:lnTo>
                  <a:cubicBezTo>
                    <a:pt x="2995" y="1005"/>
                    <a:pt x="2958" y="586"/>
                    <a:pt x="2995" y="130"/>
                  </a:cubicBezTo>
                  <a:lnTo>
                    <a:pt x="2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4"/>
            <p:cNvSpPr/>
            <p:nvPr/>
          </p:nvSpPr>
          <p:spPr>
            <a:xfrm>
              <a:off x="6514598" y="2978087"/>
              <a:ext cx="337649" cy="97039"/>
            </a:xfrm>
            <a:custGeom>
              <a:avLst/>
              <a:gdLst/>
              <a:ahLst/>
              <a:cxnLst/>
              <a:rect l="l" t="t" r="r" b="b"/>
              <a:pathLst>
                <a:path w="3991" h="1147" extrusionOk="0">
                  <a:moveTo>
                    <a:pt x="122" y="0"/>
                  </a:moveTo>
                  <a:lnTo>
                    <a:pt x="1" y="121"/>
                  </a:lnTo>
                  <a:cubicBezTo>
                    <a:pt x="28" y="139"/>
                    <a:pt x="1045" y="1147"/>
                    <a:pt x="2456" y="1147"/>
                  </a:cubicBezTo>
                  <a:cubicBezTo>
                    <a:pt x="2499" y="1147"/>
                    <a:pt x="2542" y="1146"/>
                    <a:pt x="2586" y="1144"/>
                  </a:cubicBezTo>
                  <a:cubicBezTo>
                    <a:pt x="3023" y="1135"/>
                    <a:pt x="3497" y="1005"/>
                    <a:pt x="3990" y="744"/>
                  </a:cubicBezTo>
                  <a:lnTo>
                    <a:pt x="3906" y="586"/>
                  </a:lnTo>
                  <a:cubicBezTo>
                    <a:pt x="3397" y="872"/>
                    <a:pt x="2907" y="980"/>
                    <a:pt x="2458" y="980"/>
                  </a:cubicBezTo>
                  <a:cubicBezTo>
                    <a:pt x="1112" y="980"/>
                    <a:pt x="136" y="14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4"/>
            <p:cNvSpPr/>
            <p:nvPr/>
          </p:nvSpPr>
          <p:spPr>
            <a:xfrm>
              <a:off x="5917480" y="2770390"/>
              <a:ext cx="617683" cy="303385"/>
            </a:xfrm>
            <a:custGeom>
              <a:avLst/>
              <a:gdLst/>
              <a:ahLst/>
              <a:cxnLst/>
              <a:rect l="l" t="t" r="r" b="b"/>
              <a:pathLst>
                <a:path w="7301" h="3586" extrusionOk="0">
                  <a:moveTo>
                    <a:pt x="6203" y="0"/>
                  </a:moveTo>
                  <a:cubicBezTo>
                    <a:pt x="4474" y="1358"/>
                    <a:pt x="2688" y="3162"/>
                    <a:pt x="1" y="3339"/>
                  </a:cubicBezTo>
                  <a:cubicBezTo>
                    <a:pt x="990" y="3510"/>
                    <a:pt x="1949" y="3586"/>
                    <a:pt x="2836" y="3586"/>
                  </a:cubicBezTo>
                  <a:cubicBezTo>
                    <a:pt x="4841" y="3586"/>
                    <a:pt x="6482" y="3199"/>
                    <a:pt x="7301" y="2651"/>
                  </a:cubicBezTo>
                  <a:cubicBezTo>
                    <a:pt x="7301" y="2651"/>
                    <a:pt x="6715" y="902"/>
                    <a:pt x="6203" y="0"/>
                  </a:cubicBezTo>
                  <a:close/>
                </a:path>
              </a:pathLst>
            </a:custGeom>
            <a:solidFill>
              <a:srgbClr val="531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4"/>
            <p:cNvSpPr/>
            <p:nvPr/>
          </p:nvSpPr>
          <p:spPr>
            <a:xfrm>
              <a:off x="5916718" y="2771152"/>
              <a:ext cx="625551" cy="302962"/>
            </a:xfrm>
            <a:custGeom>
              <a:avLst/>
              <a:gdLst/>
              <a:ahLst/>
              <a:cxnLst/>
              <a:rect l="l" t="t" r="r" b="b"/>
              <a:pathLst>
                <a:path w="7394" h="3581" extrusionOk="0">
                  <a:moveTo>
                    <a:pt x="6194" y="1"/>
                  </a:moveTo>
                  <a:cubicBezTo>
                    <a:pt x="6129" y="56"/>
                    <a:pt x="6045" y="121"/>
                    <a:pt x="5980" y="177"/>
                  </a:cubicBezTo>
                  <a:cubicBezTo>
                    <a:pt x="6426" y="1116"/>
                    <a:pt x="6882" y="2446"/>
                    <a:pt x="6882" y="2446"/>
                  </a:cubicBezTo>
                  <a:cubicBezTo>
                    <a:pt x="6057" y="2991"/>
                    <a:pt x="4425" y="3370"/>
                    <a:pt x="2421" y="3370"/>
                  </a:cubicBezTo>
                  <a:cubicBezTo>
                    <a:pt x="1826" y="3370"/>
                    <a:pt x="1198" y="3337"/>
                    <a:pt x="549" y="3265"/>
                  </a:cubicBezTo>
                  <a:cubicBezTo>
                    <a:pt x="372" y="3292"/>
                    <a:pt x="186" y="3311"/>
                    <a:pt x="0" y="3330"/>
                  </a:cubicBezTo>
                  <a:cubicBezTo>
                    <a:pt x="1003" y="3504"/>
                    <a:pt x="1985" y="3581"/>
                    <a:pt x="2896" y="3581"/>
                  </a:cubicBezTo>
                  <a:cubicBezTo>
                    <a:pt x="4908" y="3581"/>
                    <a:pt x="6580" y="3204"/>
                    <a:pt x="7393" y="2660"/>
                  </a:cubicBezTo>
                  <a:cubicBezTo>
                    <a:pt x="7393" y="2660"/>
                    <a:pt x="6705" y="912"/>
                    <a:pt x="6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4"/>
            <p:cNvSpPr/>
            <p:nvPr/>
          </p:nvSpPr>
          <p:spPr>
            <a:xfrm>
              <a:off x="6782870" y="2805754"/>
              <a:ext cx="594079" cy="526397"/>
            </a:xfrm>
            <a:custGeom>
              <a:avLst/>
              <a:gdLst/>
              <a:ahLst/>
              <a:cxnLst/>
              <a:rect l="l" t="t" r="r" b="b"/>
              <a:pathLst>
                <a:path w="7022" h="6222" extrusionOk="0">
                  <a:moveTo>
                    <a:pt x="2809" y="1"/>
                  </a:moveTo>
                  <a:cubicBezTo>
                    <a:pt x="2047" y="707"/>
                    <a:pt x="1" y="2986"/>
                    <a:pt x="1" y="2986"/>
                  </a:cubicBezTo>
                  <a:cubicBezTo>
                    <a:pt x="959" y="3739"/>
                    <a:pt x="4502" y="4948"/>
                    <a:pt x="7022" y="6222"/>
                  </a:cubicBezTo>
                  <a:cubicBezTo>
                    <a:pt x="5869" y="4604"/>
                    <a:pt x="4372" y="1916"/>
                    <a:pt x="2809" y="1"/>
                  </a:cubicBezTo>
                  <a:close/>
                </a:path>
              </a:pathLst>
            </a:custGeom>
            <a:solidFill>
              <a:srgbClr val="531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4"/>
            <p:cNvSpPr/>
            <p:nvPr/>
          </p:nvSpPr>
          <p:spPr>
            <a:xfrm>
              <a:off x="6776440" y="2805754"/>
              <a:ext cx="600509" cy="526397"/>
            </a:xfrm>
            <a:custGeom>
              <a:avLst/>
              <a:gdLst/>
              <a:ahLst/>
              <a:cxnLst/>
              <a:rect l="l" t="t" r="r" b="b"/>
              <a:pathLst>
                <a:path w="7098" h="6222" extrusionOk="0">
                  <a:moveTo>
                    <a:pt x="2885" y="1"/>
                  </a:moveTo>
                  <a:cubicBezTo>
                    <a:pt x="2116" y="695"/>
                    <a:pt x="1" y="2995"/>
                    <a:pt x="2" y="2995"/>
                  </a:cubicBezTo>
                  <a:cubicBezTo>
                    <a:pt x="2" y="2995"/>
                    <a:pt x="2" y="2995"/>
                    <a:pt x="2" y="2995"/>
                  </a:cubicBezTo>
                  <a:cubicBezTo>
                    <a:pt x="951" y="3758"/>
                    <a:pt x="4578" y="4948"/>
                    <a:pt x="7098" y="6222"/>
                  </a:cubicBezTo>
                  <a:cubicBezTo>
                    <a:pt x="6977" y="6045"/>
                    <a:pt x="6847" y="5850"/>
                    <a:pt x="6707" y="5645"/>
                  </a:cubicBezTo>
                  <a:cubicBezTo>
                    <a:pt x="4336" y="4557"/>
                    <a:pt x="1555" y="3553"/>
                    <a:pt x="728" y="2902"/>
                  </a:cubicBezTo>
                  <a:cubicBezTo>
                    <a:pt x="728" y="2902"/>
                    <a:pt x="2234" y="1247"/>
                    <a:pt x="3136" y="317"/>
                  </a:cubicBezTo>
                  <a:cubicBezTo>
                    <a:pt x="3053" y="205"/>
                    <a:pt x="2960" y="103"/>
                    <a:pt x="28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4"/>
            <p:cNvSpPr/>
            <p:nvPr/>
          </p:nvSpPr>
          <p:spPr>
            <a:xfrm>
              <a:off x="5701153" y="3031555"/>
              <a:ext cx="339171" cy="321659"/>
            </a:xfrm>
            <a:custGeom>
              <a:avLst/>
              <a:gdLst/>
              <a:ahLst/>
              <a:cxnLst/>
              <a:rect l="l" t="t" r="r" b="b"/>
              <a:pathLst>
                <a:path w="4009" h="3802" extrusionOk="0">
                  <a:moveTo>
                    <a:pt x="1005" y="1"/>
                  </a:moveTo>
                  <a:lnTo>
                    <a:pt x="0" y="1368"/>
                  </a:lnTo>
                  <a:cubicBezTo>
                    <a:pt x="18" y="1368"/>
                    <a:pt x="991" y="3802"/>
                    <a:pt x="2360" y="3802"/>
                  </a:cubicBezTo>
                  <a:cubicBezTo>
                    <a:pt x="2464" y="3802"/>
                    <a:pt x="2570" y="3788"/>
                    <a:pt x="2679" y="3757"/>
                  </a:cubicBezTo>
                  <a:cubicBezTo>
                    <a:pt x="4008" y="3386"/>
                    <a:pt x="3013" y="373"/>
                    <a:pt x="2827" y="205"/>
                  </a:cubicBezTo>
                  <a:cubicBezTo>
                    <a:pt x="2651" y="28"/>
                    <a:pt x="1005" y="1"/>
                    <a:pt x="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4"/>
            <p:cNvSpPr/>
            <p:nvPr/>
          </p:nvSpPr>
          <p:spPr>
            <a:xfrm>
              <a:off x="5703522" y="3099997"/>
              <a:ext cx="304569" cy="253131"/>
            </a:xfrm>
            <a:custGeom>
              <a:avLst/>
              <a:gdLst/>
              <a:ahLst/>
              <a:cxnLst/>
              <a:rect l="l" t="t" r="r" b="b"/>
              <a:pathLst>
                <a:path w="3600" h="2992" extrusionOk="0">
                  <a:moveTo>
                    <a:pt x="391" y="1"/>
                  </a:moveTo>
                  <a:lnTo>
                    <a:pt x="0" y="559"/>
                  </a:lnTo>
                  <a:cubicBezTo>
                    <a:pt x="0" y="559"/>
                    <a:pt x="975" y="2991"/>
                    <a:pt x="2347" y="2991"/>
                  </a:cubicBezTo>
                  <a:cubicBezTo>
                    <a:pt x="2449" y="2991"/>
                    <a:pt x="2553" y="2978"/>
                    <a:pt x="2660" y="2948"/>
                  </a:cubicBezTo>
                  <a:cubicBezTo>
                    <a:pt x="3599" y="2697"/>
                    <a:pt x="3385" y="1098"/>
                    <a:pt x="3106" y="140"/>
                  </a:cubicBezTo>
                  <a:lnTo>
                    <a:pt x="3106" y="140"/>
                  </a:lnTo>
                  <a:cubicBezTo>
                    <a:pt x="3134" y="614"/>
                    <a:pt x="3013" y="1024"/>
                    <a:pt x="2697" y="1228"/>
                  </a:cubicBezTo>
                  <a:cubicBezTo>
                    <a:pt x="2555" y="1324"/>
                    <a:pt x="2387" y="1369"/>
                    <a:pt x="2207" y="1369"/>
                  </a:cubicBezTo>
                  <a:cubicBezTo>
                    <a:pt x="1671" y="1369"/>
                    <a:pt x="1020" y="967"/>
                    <a:pt x="568" y="298"/>
                  </a:cubicBezTo>
                  <a:cubicBezTo>
                    <a:pt x="502" y="196"/>
                    <a:pt x="437" y="103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4"/>
            <p:cNvSpPr/>
            <p:nvPr/>
          </p:nvSpPr>
          <p:spPr>
            <a:xfrm>
              <a:off x="5609868" y="2916666"/>
              <a:ext cx="216413" cy="274704"/>
            </a:xfrm>
            <a:custGeom>
              <a:avLst/>
              <a:gdLst/>
              <a:ahLst/>
              <a:cxnLst/>
              <a:rect l="l" t="t" r="r" b="b"/>
              <a:pathLst>
                <a:path w="2558" h="3247" extrusionOk="0">
                  <a:moveTo>
                    <a:pt x="1202" y="0"/>
                  </a:moveTo>
                  <a:cubicBezTo>
                    <a:pt x="884" y="0"/>
                    <a:pt x="351" y="518"/>
                    <a:pt x="177" y="829"/>
                  </a:cubicBezTo>
                  <a:cubicBezTo>
                    <a:pt x="1" y="1145"/>
                    <a:pt x="131" y="2242"/>
                    <a:pt x="289" y="2577"/>
                  </a:cubicBezTo>
                  <a:cubicBezTo>
                    <a:pt x="438" y="2921"/>
                    <a:pt x="1405" y="3246"/>
                    <a:pt x="1405" y="3246"/>
                  </a:cubicBezTo>
                  <a:lnTo>
                    <a:pt x="2558" y="1535"/>
                  </a:lnTo>
                  <a:cubicBezTo>
                    <a:pt x="2446" y="1070"/>
                    <a:pt x="1535" y="29"/>
                    <a:pt x="1219" y="1"/>
                  </a:cubicBezTo>
                  <a:cubicBezTo>
                    <a:pt x="1213" y="1"/>
                    <a:pt x="1208" y="0"/>
                    <a:pt x="1202" y="0"/>
                  </a:cubicBezTo>
                  <a:close/>
                </a:path>
              </a:pathLst>
            </a:custGeom>
            <a:solidFill>
              <a:srgbClr val="ECE3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4"/>
            <p:cNvSpPr/>
            <p:nvPr/>
          </p:nvSpPr>
          <p:spPr>
            <a:xfrm>
              <a:off x="5729495" y="2808207"/>
              <a:ext cx="112014" cy="287564"/>
            </a:xfrm>
            <a:custGeom>
              <a:avLst/>
              <a:gdLst/>
              <a:ahLst/>
              <a:cxnLst/>
              <a:rect l="l" t="t" r="r" b="b"/>
              <a:pathLst>
                <a:path w="1324" h="3399" extrusionOk="0">
                  <a:moveTo>
                    <a:pt x="369" y="1"/>
                  </a:moveTo>
                  <a:cubicBezTo>
                    <a:pt x="250" y="1"/>
                    <a:pt x="135" y="41"/>
                    <a:pt x="93" y="130"/>
                  </a:cubicBezTo>
                  <a:cubicBezTo>
                    <a:pt x="0" y="344"/>
                    <a:pt x="47" y="1794"/>
                    <a:pt x="65" y="1887"/>
                  </a:cubicBezTo>
                  <a:cubicBezTo>
                    <a:pt x="75" y="1980"/>
                    <a:pt x="344" y="3357"/>
                    <a:pt x="344" y="3357"/>
                  </a:cubicBezTo>
                  <a:cubicBezTo>
                    <a:pt x="384" y="3386"/>
                    <a:pt x="432" y="3399"/>
                    <a:pt x="485" y="3399"/>
                  </a:cubicBezTo>
                  <a:cubicBezTo>
                    <a:pt x="808" y="3399"/>
                    <a:pt x="1323" y="2924"/>
                    <a:pt x="1283" y="2668"/>
                  </a:cubicBezTo>
                  <a:cubicBezTo>
                    <a:pt x="1237" y="2120"/>
                    <a:pt x="958" y="1608"/>
                    <a:pt x="828" y="1367"/>
                  </a:cubicBezTo>
                  <a:cubicBezTo>
                    <a:pt x="698" y="1125"/>
                    <a:pt x="781" y="362"/>
                    <a:pt x="698" y="167"/>
                  </a:cubicBezTo>
                  <a:cubicBezTo>
                    <a:pt x="662" y="60"/>
                    <a:pt x="512" y="1"/>
                    <a:pt x="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4"/>
            <p:cNvSpPr/>
            <p:nvPr/>
          </p:nvSpPr>
          <p:spPr>
            <a:xfrm>
              <a:off x="5602000" y="2915228"/>
              <a:ext cx="199154" cy="287141"/>
            </a:xfrm>
            <a:custGeom>
              <a:avLst/>
              <a:gdLst/>
              <a:ahLst/>
              <a:cxnLst/>
              <a:rect l="l" t="t" r="r" b="b"/>
              <a:pathLst>
                <a:path w="2354" h="3394" extrusionOk="0">
                  <a:moveTo>
                    <a:pt x="1316" y="1"/>
                  </a:moveTo>
                  <a:cubicBezTo>
                    <a:pt x="1167" y="1"/>
                    <a:pt x="1002" y="74"/>
                    <a:pt x="828" y="241"/>
                  </a:cubicBezTo>
                  <a:cubicBezTo>
                    <a:pt x="605" y="418"/>
                    <a:pt x="289" y="381"/>
                    <a:pt x="187" y="557"/>
                  </a:cubicBezTo>
                  <a:cubicBezTo>
                    <a:pt x="1" y="864"/>
                    <a:pt x="224" y="2278"/>
                    <a:pt x="373" y="2603"/>
                  </a:cubicBezTo>
                  <a:cubicBezTo>
                    <a:pt x="521" y="2938"/>
                    <a:pt x="1498" y="3394"/>
                    <a:pt x="1498" y="3394"/>
                  </a:cubicBezTo>
                  <a:lnTo>
                    <a:pt x="2214" y="3003"/>
                  </a:lnTo>
                  <a:cubicBezTo>
                    <a:pt x="2195" y="3003"/>
                    <a:pt x="1888" y="2603"/>
                    <a:pt x="1898" y="2584"/>
                  </a:cubicBezTo>
                  <a:cubicBezTo>
                    <a:pt x="2354" y="1460"/>
                    <a:pt x="1984" y="1"/>
                    <a:pt x="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4"/>
            <p:cNvSpPr/>
            <p:nvPr/>
          </p:nvSpPr>
          <p:spPr>
            <a:xfrm>
              <a:off x="6433550" y="2298907"/>
              <a:ext cx="218021" cy="240863"/>
            </a:xfrm>
            <a:custGeom>
              <a:avLst/>
              <a:gdLst/>
              <a:ahLst/>
              <a:cxnLst/>
              <a:rect l="l" t="t" r="r" b="b"/>
              <a:pathLst>
                <a:path w="2577" h="2847" extrusionOk="0">
                  <a:moveTo>
                    <a:pt x="1812" y="1"/>
                  </a:moveTo>
                  <a:cubicBezTo>
                    <a:pt x="1435" y="1"/>
                    <a:pt x="982" y="45"/>
                    <a:pt x="671" y="226"/>
                  </a:cubicBezTo>
                  <a:cubicBezTo>
                    <a:pt x="1" y="598"/>
                    <a:pt x="196" y="1612"/>
                    <a:pt x="624" y="1770"/>
                  </a:cubicBezTo>
                  <a:cubicBezTo>
                    <a:pt x="624" y="1770"/>
                    <a:pt x="317" y="2756"/>
                    <a:pt x="1163" y="2830"/>
                  </a:cubicBezTo>
                  <a:cubicBezTo>
                    <a:pt x="1281" y="2842"/>
                    <a:pt x="1392" y="2847"/>
                    <a:pt x="1498" y="2847"/>
                  </a:cubicBezTo>
                  <a:cubicBezTo>
                    <a:pt x="2156" y="2847"/>
                    <a:pt x="2577" y="2653"/>
                    <a:pt x="2577" y="2653"/>
                  </a:cubicBezTo>
                  <a:lnTo>
                    <a:pt x="2493" y="40"/>
                  </a:lnTo>
                  <a:cubicBezTo>
                    <a:pt x="2493" y="40"/>
                    <a:pt x="2492" y="40"/>
                    <a:pt x="2490" y="40"/>
                  </a:cubicBezTo>
                  <a:cubicBezTo>
                    <a:pt x="2458" y="40"/>
                    <a:pt x="2170" y="1"/>
                    <a:pt x="1812" y="1"/>
                  </a:cubicBezTo>
                  <a:close/>
                </a:path>
              </a:pathLst>
            </a:custGeom>
            <a:solidFill>
              <a:srgbClr val="752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4"/>
            <p:cNvSpPr/>
            <p:nvPr/>
          </p:nvSpPr>
          <p:spPr>
            <a:xfrm>
              <a:off x="6435157" y="2321919"/>
              <a:ext cx="80372" cy="178680"/>
            </a:xfrm>
            <a:custGeom>
              <a:avLst/>
              <a:gdLst/>
              <a:ahLst/>
              <a:cxnLst/>
              <a:rect l="l" t="t" r="r" b="b"/>
              <a:pathLst>
                <a:path w="950" h="2112" extrusionOk="0">
                  <a:moveTo>
                    <a:pt x="577" y="1"/>
                  </a:moveTo>
                  <a:cubicBezTo>
                    <a:pt x="1" y="410"/>
                    <a:pt x="187" y="1349"/>
                    <a:pt x="605" y="1507"/>
                  </a:cubicBezTo>
                  <a:cubicBezTo>
                    <a:pt x="605" y="1507"/>
                    <a:pt x="512" y="1823"/>
                    <a:pt x="577" y="2112"/>
                  </a:cubicBezTo>
                  <a:cubicBezTo>
                    <a:pt x="800" y="1870"/>
                    <a:pt x="949" y="1489"/>
                    <a:pt x="949" y="1051"/>
                  </a:cubicBezTo>
                  <a:cubicBezTo>
                    <a:pt x="949" y="624"/>
                    <a:pt x="810" y="242"/>
                    <a:pt x="577" y="1"/>
                  </a:cubicBezTo>
                  <a:close/>
                </a:path>
              </a:pathLst>
            </a:custGeom>
            <a:solidFill>
              <a:srgbClr val="9C40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4"/>
            <p:cNvSpPr/>
            <p:nvPr/>
          </p:nvSpPr>
          <p:spPr>
            <a:xfrm>
              <a:off x="6603515" y="2529615"/>
              <a:ext cx="228258" cy="218444"/>
            </a:xfrm>
            <a:custGeom>
              <a:avLst/>
              <a:gdLst/>
              <a:ahLst/>
              <a:cxnLst/>
              <a:rect l="l" t="t" r="r" b="b"/>
              <a:pathLst>
                <a:path w="2698" h="2582" extrusionOk="0">
                  <a:moveTo>
                    <a:pt x="205" y="1"/>
                  </a:moveTo>
                  <a:lnTo>
                    <a:pt x="1" y="1861"/>
                  </a:lnTo>
                  <a:cubicBezTo>
                    <a:pt x="1" y="1861"/>
                    <a:pt x="408" y="2581"/>
                    <a:pt x="1084" y="2581"/>
                  </a:cubicBezTo>
                  <a:cubicBezTo>
                    <a:pt x="1116" y="2581"/>
                    <a:pt x="1149" y="2580"/>
                    <a:pt x="1182" y="2577"/>
                  </a:cubicBezTo>
                  <a:cubicBezTo>
                    <a:pt x="1916" y="2511"/>
                    <a:pt x="2614" y="1740"/>
                    <a:pt x="2614" y="1740"/>
                  </a:cubicBezTo>
                  <a:lnTo>
                    <a:pt x="2697" y="122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F97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4"/>
            <p:cNvSpPr/>
            <p:nvPr/>
          </p:nvSpPr>
          <p:spPr>
            <a:xfrm>
              <a:off x="6759266" y="2323442"/>
              <a:ext cx="278596" cy="281303"/>
            </a:xfrm>
            <a:custGeom>
              <a:avLst/>
              <a:gdLst/>
              <a:ahLst/>
              <a:cxnLst/>
              <a:rect l="l" t="t" r="r" b="b"/>
              <a:pathLst>
                <a:path w="3293" h="3325" extrusionOk="0">
                  <a:moveTo>
                    <a:pt x="22" y="0"/>
                  </a:moveTo>
                  <a:cubicBezTo>
                    <a:pt x="8" y="0"/>
                    <a:pt x="1" y="1"/>
                    <a:pt x="1" y="1"/>
                  </a:cubicBezTo>
                  <a:lnTo>
                    <a:pt x="1" y="2233"/>
                  </a:lnTo>
                  <a:lnTo>
                    <a:pt x="819" y="3182"/>
                  </a:lnTo>
                  <a:cubicBezTo>
                    <a:pt x="819" y="3182"/>
                    <a:pt x="1207" y="3324"/>
                    <a:pt x="1567" y="3324"/>
                  </a:cubicBezTo>
                  <a:cubicBezTo>
                    <a:pt x="1597" y="3324"/>
                    <a:pt x="1627" y="3323"/>
                    <a:pt x="1656" y="3321"/>
                  </a:cubicBezTo>
                  <a:cubicBezTo>
                    <a:pt x="2781" y="3237"/>
                    <a:pt x="2419" y="2261"/>
                    <a:pt x="2419" y="2261"/>
                  </a:cubicBezTo>
                  <a:cubicBezTo>
                    <a:pt x="3005" y="2168"/>
                    <a:pt x="3293" y="1099"/>
                    <a:pt x="2419" y="550"/>
                  </a:cubicBezTo>
                  <a:cubicBezTo>
                    <a:pt x="1655" y="73"/>
                    <a:pt x="211" y="0"/>
                    <a:pt x="22" y="0"/>
                  </a:cubicBezTo>
                  <a:close/>
                </a:path>
              </a:pathLst>
            </a:custGeom>
            <a:solidFill>
              <a:srgbClr val="752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4"/>
            <p:cNvSpPr/>
            <p:nvPr/>
          </p:nvSpPr>
          <p:spPr>
            <a:xfrm>
              <a:off x="6811973" y="2484776"/>
              <a:ext cx="185787" cy="118528"/>
            </a:xfrm>
            <a:custGeom>
              <a:avLst/>
              <a:gdLst/>
              <a:ahLst/>
              <a:cxnLst/>
              <a:rect l="l" t="t" r="r" b="b"/>
              <a:pathLst>
                <a:path w="2196" h="1401" extrusionOk="0">
                  <a:moveTo>
                    <a:pt x="1545" y="1"/>
                  </a:moveTo>
                  <a:cubicBezTo>
                    <a:pt x="680" y="1"/>
                    <a:pt x="1" y="466"/>
                    <a:pt x="1" y="1042"/>
                  </a:cubicBezTo>
                  <a:lnTo>
                    <a:pt x="206" y="1256"/>
                  </a:lnTo>
                  <a:cubicBezTo>
                    <a:pt x="206" y="1256"/>
                    <a:pt x="579" y="1401"/>
                    <a:pt x="932" y="1401"/>
                  </a:cubicBezTo>
                  <a:cubicBezTo>
                    <a:pt x="969" y="1401"/>
                    <a:pt x="1006" y="1399"/>
                    <a:pt x="1042" y="1395"/>
                  </a:cubicBezTo>
                  <a:cubicBezTo>
                    <a:pt x="2168" y="1312"/>
                    <a:pt x="1805" y="335"/>
                    <a:pt x="1805" y="335"/>
                  </a:cubicBezTo>
                  <a:cubicBezTo>
                    <a:pt x="1963" y="317"/>
                    <a:pt x="2103" y="224"/>
                    <a:pt x="2196" y="94"/>
                  </a:cubicBezTo>
                  <a:cubicBezTo>
                    <a:pt x="2000" y="38"/>
                    <a:pt x="1777" y="1"/>
                    <a:pt x="1545" y="1"/>
                  </a:cubicBezTo>
                  <a:close/>
                </a:path>
              </a:pathLst>
            </a:custGeom>
            <a:solidFill>
              <a:srgbClr val="9C40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4"/>
            <p:cNvSpPr/>
            <p:nvPr/>
          </p:nvSpPr>
          <p:spPr>
            <a:xfrm>
              <a:off x="6525597" y="2282579"/>
              <a:ext cx="278596" cy="410238"/>
            </a:xfrm>
            <a:custGeom>
              <a:avLst/>
              <a:gdLst/>
              <a:ahLst/>
              <a:cxnLst/>
              <a:rect l="l" t="t" r="r" b="b"/>
              <a:pathLst>
                <a:path w="3293" h="4849" extrusionOk="0">
                  <a:moveTo>
                    <a:pt x="364" y="1"/>
                  </a:moveTo>
                  <a:lnTo>
                    <a:pt x="1" y="3944"/>
                  </a:lnTo>
                  <a:lnTo>
                    <a:pt x="661" y="4846"/>
                  </a:lnTo>
                  <a:cubicBezTo>
                    <a:pt x="701" y="4848"/>
                    <a:pt x="741" y="4849"/>
                    <a:pt x="782" y="4849"/>
                  </a:cubicBezTo>
                  <a:cubicBezTo>
                    <a:pt x="1862" y="4849"/>
                    <a:pt x="3219" y="4157"/>
                    <a:pt x="3219" y="4157"/>
                  </a:cubicBezTo>
                  <a:lnTo>
                    <a:pt x="3293" y="512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4"/>
            <p:cNvSpPr/>
            <p:nvPr/>
          </p:nvSpPr>
          <p:spPr>
            <a:xfrm>
              <a:off x="6625596" y="2365996"/>
              <a:ext cx="160576" cy="324197"/>
            </a:xfrm>
            <a:custGeom>
              <a:avLst/>
              <a:gdLst/>
              <a:ahLst/>
              <a:cxnLst/>
              <a:rect l="l" t="t" r="r" b="b"/>
              <a:pathLst>
                <a:path w="1898" h="3832" extrusionOk="0">
                  <a:moveTo>
                    <a:pt x="949" y="0"/>
                  </a:moveTo>
                  <a:cubicBezTo>
                    <a:pt x="418" y="0"/>
                    <a:pt x="539" y="1200"/>
                    <a:pt x="539" y="2846"/>
                  </a:cubicBezTo>
                  <a:cubicBezTo>
                    <a:pt x="539" y="3134"/>
                    <a:pt x="0" y="3571"/>
                    <a:pt x="28" y="3832"/>
                  </a:cubicBezTo>
                  <a:cubicBezTo>
                    <a:pt x="790" y="3729"/>
                    <a:pt x="1581" y="3385"/>
                    <a:pt x="1897" y="3246"/>
                  </a:cubicBezTo>
                  <a:lnTo>
                    <a:pt x="1897" y="3004"/>
                  </a:lnTo>
                  <a:cubicBezTo>
                    <a:pt x="1897" y="1349"/>
                    <a:pt x="1469" y="0"/>
                    <a:pt x="9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4"/>
            <p:cNvSpPr/>
            <p:nvPr/>
          </p:nvSpPr>
          <p:spPr>
            <a:xfrm>
              <a:off x="6546916" y="2283341"/>
              <a:ext cx="257276" cy="315567"/>
            </a:xfrm>
            <a:custGeom>
              <a:avLst/>
              <a:gdLst/>
              <a:ahLst/>
              <a:cxnLst/>
              <a:rect l="l" t="t" r="r" b="b"/>
              <a:pathLst>
                <a:path w="3041" h="3730" extrusionOk="0">
                  <a:moveTo>
                    <a:pt x="112" y="1"/>
                  </a:moveTo>
                  <a:lnTo>
                    <a:pt x="0" y="1098"/>
                  </a:lnTo>
                  <a:cubicBezTo>
                    <a:pt x="121" y="1061"/>
                    <a:pt x="484" y="940"/>
                    <a:pt x="595" y="940"/>
                  </a:cubicBezTo>
                  <a:cubicBezTo>
                    <a:pt x="1674" y="940"/>
                    <a:pt x="2948" y="1340"/>
                    <a:pt x="2976" y="3730"/>
                  </a:cubicBezTo>
                  <a:lnTo>
                    <a:pt x="3041" y="51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4"/>
            <p:cNvSpPr/>
            <p:nvPr/>
          </p:nvSpPr>
          <p:spPr>
            <a:xfrm>
              <a:off x="6808843" y="2440361"/>
              <a:ext cx="96616" cy="80880"/>
            </a:xfrm>
            <a:custGeom>
              <a:avLst/>
              <a:gdLst/>
              <a:ahLst/>
              <a:cxnLst/>
              <a:rect l="l" t="t" r="r" b="b"/>
              <a:pathLst>
                <a:path w="1142" h="956" extrusionOk="0">
                  <a:moveTo>
                    <a:pt x="597" y="0"/>
                  </a:moveTo>
                  <a:cubicBezTo>
                    <a:pt x="172" y="0"/>
                    <a:pt x="1" y="944"/>
                    <a:pt x="1" y="944"/>
                  </a:cubicBezTo>
                  <a:cubicBezTo>
                    <a:pt x="55" y="952"/>
                    <a:pt x="106" y="955"/>
                    <a:pt x="156" y="955"/>
                  </a:cubicBezTo>
                  <a:cubicBezTo>
                    <a:pt x="893" y="955"/>
                    <a:pt x="1142" y="162"/>
                    <a:pt x="689" y="14"/>
                  </a:cubicBezTo>
                  <a:cubicBezTo>
                    <a:pt x="657" y="5"/>
                    <a:pt x="627" y="0"/>
                    <a:pt x="597" y="0"/>
                  </a:cubicBezTo>
                  <a:close/>
                </a:path>
              </a:pathLst>
            </a:custGeom>
            <a:solidFill>
              <a:srgbClr val="FFA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4"/>
            <p:cNvSpPr/>
            <p:nvPr/>
          </p:nvSpPr>
          <p:spPr>
            <a:xfrm>
              <a:off x="6427289" y="1805597"/>
              <a:ext cx="193571" cy="453469"/>
            </a:xfrm>
            <a:custGeom>
              <a:avLst/>
              <a:gdLst/>
              <a:ahLst/>
              <a:cxnLst/>
              <a:rect l="l" t="t" r="r" b="b"/>
              <a:pathLst>
                <a:path w="2288" h="5360" extrusionOk="0">
                  <a:moveTo>
                    <a:pt x="183" y="1"/>
                  </a:moveTo>
                  <a:cubicBezTo>
                    <a:pt x="140" y="1"/>
                    <a:pt x="109" y="17"/>
                    <a:pt x="94" y="50"/>
                  </a:cubicBezTo>
                  <a:cubicBezTo>
                    <a:pt x="1" y="226"/>
                    <a:pt x="1898" y="1649"/>
                    <a:pt x="2167" y="5350"/>
                  </a:cubicBezTo>
                  <a:lnTo>
                    <a:pt x="2279" y="5360"/>
                  </a:lnTo>
                  <a:cubicBezTo>
                    <a:pt x="2287" y="1694"/>
                    <a:pt x="615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4"/>
            <p:cNvSpPr/>
            <p:nvPr/>
          </p:nvSpPr>
          <p:spPr>
            <a:xfrm>
              <a:off x="6389557" y="1918370"/>
              <a:ext cx="223520" cy="346193"/>
            </a:xfrm>
            <a:custGeom>
              <a:avLst/>
              <a:gdLst/>
              <a:ahLst/>
              <a:cxnLst/>
              <a:rect l="l" t="t" r="r" b="b"/>
              <a:pathLst>
                <a:path w="2642" h="4092" extrusionOk="0">
                  <a:moveTo>
                    <a:pt x="182" y="1"/>
                  </a:moveTo>
                  <a:cubicBezTo>
                    <a:pt x="107" y="1"/>
                    <a:pt x="59" y="27"/>
                    <a:pt x="47" y="75"/>
                  </a:cubicBezTo>
                  <a:cubicBezTo>
                    <a:pt x="0" y="251"/>
                    <a:pt x="1711" y="856"/>
                    <a:pt x="2539" y="4092"/>
                  </a:cubicBezTo>
                  <a:lnTo>
                    <a:pt x="2641" y="4092"/>
                  </a:lnTo>
                  <a:cubicBezTo>
                    <a:pt x="2114" y="970"/>
                    <a:pt x="642" y="1"/>
                    <a:pt x="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4"/>
            <p:cNvSpPr/>
            <p:nvPr/>
          </p:nvSpPr>
          <p:spPr>
            <a:xfrm>
              <a:off x="6619251" y="1925477"/>
              <a:ext cx="227496" cy="344586"/>
            </a:xfrm>
            <a:custGeom>
              <a:avLst/>
              <a:gdLst/>
              <a:ahLst/>
              <a:cxnLst/>
              <a:rect l="l" t="t" r="r" b="b"/>
              <a:pathLst>
                <a:path w="2689" h="4073" extrusionOk="0">
                  <a:moveTo>
                    <a:pt x="2461" y="1"/>
                  </a:moveTo>
                  <a:cubicBezTo>
                    <a:pt x="1940" y="1"/>
                    <a:pt x="510" y="892"/>
                    <a:pt x="1" y="4054"/>
                  </a:cubicBezTo>
                  <a:lnTo>
                    <a:pt x="112" y="4073"/>
                  </a:lnTo>
                  <a:cubicBezTo>
                    <a:pt x="940" y="707"/>
                    <a:pt x="2688" y="288"/>
                    <a:pt x="2651" y="102"/>
                  </a:cubicBezTo>
                  <a:cubicBezTo>
                    <a:pt x="2637" y="39"/>
                    <a:pt x="2568" y="1"/>
                    <a:pt x="2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4"/>
            <p:cNvSpPr/>
            <p:nvPr/>
          </p:nvSpPr>
          <p:spPr>
            <a:xfrm>
              <a:off x="6621619" y="1984275"/>
              <a:ext cx="334687" cy="280288"/>
            </a:xfrm>
            <a:custGeom>
              <a:avLst/>
              <a:gdLst/>
              <a:ahLst/>
              <a:cxnLst/>
              <a:rect l="l" t="t" r="r" b="b"/>
              <a:pathLst>
                <a:path w="3956" h="3313" extrusionOk="0">
                  <a:moveTo>
                    <a:pt x="3536" y="1"/>
                  </a:moveTo>
                  <a:cubicBezTo>
                    <a:pt x="2764" y="1"/>
                    <a:pt x="1069" y="699"/>
                    <a:pt x="1" y="3266"/>
                  </a:cubicBezTo>
                  <a:lnTo>
                    <a:pt x="103" y="3313"/>
                  </a:lnTo>
                  <a:cubicBezTo>
                    <a:pt x="1674" y="421"/>
                    <a:pt x="3925" y="449"/>
                    <a:pt x="3943" y="198"/>
                  </a:cubicBezTo>
                  <a:cubicBezTo>
                    <a:pt x="3955" y="82"/>
                    <a:pt x="3799" y="1"/>
                    <a:pt x="3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4"/>
            <p:cNvSpPr/>
            <p:nvPr/>
          </p:nvSpPr>
          <p:spPr>
            <a:xfrm>
              <a:off x="6620012" y="1791976"/>
              <a:ext cx="215652" cy="436464"/>
            </a:xfrm>
            <a:custGeom>
              <a:avLst/>
              <a:gdLst/>
              <a:ahLst/>
              <a:cxnLst/>
              <a:rect l="l" t="t" r="r" b="b"/>
              <a:pathLst>
                <a:path w="2549" h="5159" extrusionOk="0">
                  <a:moveTo>
                    <a:pt x="2327" y="0"/>
                  </a:moveTo>
                  <a:cubicBezTo>
                    <a:pt x="1826" y="0"/>
                    <a:pt x="421" y="1147"/>
                    <a:pt x="1" y="5149"/>
                  </a:cubicBezTo>
                  <a:lnTo>
                    <a:pt x="113" y="5158"/>
                  </a:lnTo>
                  <a:cubicBezTo>
                    <a:pt x="819" y="936"/>
                    <a:pt x="2549" y="360"/>
                    <a:pt x="2502" y="118"/>
                  </a:cubicBezTo>
                  <a:cubicBezTo>
                    <a:pt x="2487" y="44"/>
                    <a:pt x="2424" y="0"/>
                    <a:pt x="2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4"/>
            <p:cNvSpPr/>
            <p:nvPr/>
          </p:nvSpPr>
          <p:spPr>
            <a:xfrm>
              <a:off x="6498862" y="1751875"/>
              <a:ext cx="169713" cy="507953"/>
            </a:xfrm>
            <a:custGeom>
              <a:avLst/>
              <a:gdLst/>
              <a:ahLst/>
              <a:cxnLst/>
              <a:rect l="l" t="t" r="r" b="b"/>
              <a:pathLst>
                <a:path w="2006" h="6004" extrusionOk="0">
                  <a:moveTo>
                    <a:pt x="211" y="0"/>
                  </a:moveTo>
                  <a:cubicBezTo>
                    <a:pt x="162" y="0"/>
                    <a:pt x="125" y="21"/>
                    <a:pt x="103" y="62"/>
                  </a:cubicBezTo>
                  <a:cubicBezTo>
                    <a:pt x="1" y="276"/>
                    <a:pt x="1610" y="1578"/>
                    <a:pt x="1275" y="5967"/>
                  </a:cubicBezTo>
                  <a:lnTo>
                    <a:pt x="1396" y="6004"/>
                  </a:lnTo>
                  <a:cubicBezTo>
                    <a:pt x="2006" y="1657"/>
                    <a:pt x="647" y="0"/>
                    <a:pt x="2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4"/>
            <p:cNvSpPr/>
            <p:nvPr/>
          </p:nvSpPr>
          <p:spPr>
            <a:xfrm>
              <a:off x="6407662" y="2102632"/>
              <a:ext cx="240017" cy="211252"/>
            </a:xfrm>
            <a:custGeom>
              <a:avLst/>
              <a:gdLst/>
              <a:ahLst/>
              <a:cxnLst/>
              <a:rect l="l" t="t" r="r" b="b"/>
              <a:pathLst>
                <a:path w="2837" h="2497" extrusionOk="0">
                  <a:moveTo>
                    <a:pt x="673" y="1"/>
                  </a:moveTo>
                  <a:cubicBezTo>
                    <a:pt x="634" y="1"/>
                    <a:pt x="599" y="9"/>
                    <a:pt x="567" y="26"/>
                  </a:cubicBezTo>
                  <a:cubicBezTo>
                    <a:pt x="0" y="333"/>
                    <a:pt x="1023" y="2444"/>
                    <a:pt x="1153" y="2490"/>
                  </a:cubicBezTo>
                  <a:cubicBezTo>
                    <a:pt x="1165" y="2495"/>
                    <a:pt x="1189" y="2497"/>
                    <a:pt x="1223" y="2497"/>
                  </a:cubicBezTo>
                  <a:cubicBezTo>
                    <a:pt x="1555" y="2497"/>
                    <a:pt x="2836" y="2314"/>
                    <a:pt x="2836" y="2314"/>
                  </a:cubicBezTo>
                  <a:cubicBezTo>
                    <a:pt x="2836" y="2314"/>
                    <a:pt x="1319" y="1"/>
                    <a:pt x="6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4"/>
            <p:cNvSpPr/>
            <p:nvPr/>
          </p:nvSpPr>
          <p:spPr>
            <a:xfrm>
              <a:off x="6487103" y="2260583"/>
              <a:ext cx="160576" cy="53300"/>
            </a:xfrm>
            <a:custGeom>
              <a:avLst/>
              <a:gdLst/>
              <a:ahLst/>
              <a:cxnLst/>
              <a:rect l="l" t="t" r="r" b="b"/>
              <a:pathLst>
                <a:path w="1898" h="630" extrusionOk="0">
                  <a:moveTo>
                    <a:pt x="1591" y="0"/>
                  </a:moveTo>
                  <a:cubicBezTo>
                    <a:pt x="1360" y="250"/>
                    <a:pt x="993" y="376"/>
                    <a:pt x="581" y="376"/>
                  </a:cubicBezTo>
                  <a:cubicBezTo>
                    <a:pt x="394" y="376"/>
                    <a:pt x="198" y="350"/>
                    <a:pt x="0" y="298"/>
                  </a:cubicBezTo>
                  <a:lnTo>
                    <a:pt x="0" y="298"/>
                  </a:lnTo>
                  <a:cubicBezTo>
                    <a:pt x="93" y="484"/>
                    <a:pt x="177" y="605"/>
                    <a:pt x="214" y="623"/>
                  </a:cubicBezTo>
                  <a:cubicBezTo>
                    <a:pt x="226" y="628"/>
                    <a:pt x="250" y="630"/>
                    <a:pt x="284" y="630"/>
                  </a:cubicBezTo>
                  <a:cubicBezTo>
                    <a:pt x="616" y="630"/>
                    <a:pt x="1897" y="447"/>
                    <a:pt x="1897" y="447"/>
                  </a:cubicBezTo>
                  <a:cubicBezTo>
                    <a:pt x="1897" y="447"/>
                    <a:pt x="1776" y="261"/>
                    <a:pt x="15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4"/>
            <p:cNvSpPr/>
            <p:nvPr/>
          </p:nvSpPr>
          <p:spPr>
            <a:xfrm>
              <a:off x="6586256" y="2164053"/>
              <a:ext cx="518529" cy="269713"/>
            </a:xfrm>
            <a:custGeom>
              <a:avLst/>
              <a:gdLst/>
              <a:ahLst/>
              <a:cxnLst/>
              <a:rect l="l" t="t" r="r" b="b"/>
              <a:pathLst>
                <a:path w="6129" h="3188" extrusionOk="0">
                  <a:moveTo>
                    <a:pt x="2739" y="0"/>
                  </a:moveTo>
                  <a:cubicBezTo>
                    <a:pt x="1747" y="0"/>
                    <a:pt x="726" y="289"/>
                    <a:pt x="0" y="853"/>
                  </a:cubicBezTo>
                  <a:lnTo>
                    <a:pt x="391" y="1578"/>
                  </a:lnTo>
                  <a:cubicBezTo>
                    <a:pt x="391" y="1578"/>
                    <a:pt x="3301" y="3159"/>
                    <a:pt x="5942" y="3187"/>
                  </a:cubicBezTo>
                  <a:cubicBezTo>
                    <a:pt x="5942" y="3187"/>
                    <a:pt x="6128" y="1560"/>
                    <a:pt x="5198" y="788"/>
                  </a:cubicBezTo>
                  <a:cubicBezTo>
                    <a:pt x="4588" y="259"/>
                    <a:pt x="3676" y="0"/>
                    <a:pt x="2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4"/>
            <p:cNvSpPr/>
            <p:nvPr/>
          </p:nvSpPr>
          <p:spPr>
            <a:xfrm>
              <a:off x="6612144" y="2284187"/>
              <a:ext cx="481642" cy="149577"/>
            </a:xfrm>
            <a:custGeom>
              <a:avLst/>
              <a:gdLst/>
              <a:ahLst/>
              <a:cxnLst/>
              <a:rect l="l" t="t" r="r" b="b"/>
              <a:pathLst>
                <a:path w="5693" h="1768" extrusionOk="0">
                  <a:moveTo>
                    <a:pt x="1" y="0"/>
                  </a:moveTo>
                  <a:lnTo>
                    <a:pt x="85" y="158"/>
                  </a:lnTo>
                  <a:cubicBezTo>
                    <a:pt x="85" y="158"/>
                    <a:pt x="2995" y="1739"/>
                    <a:pt x="5636" y="1767"/>
                  </a:cubicBezTo>
                  <a:cubicBezTo>
                    <a:pt x="5636" y="1767"/>
                    <a:pt x="5692" y="1163"/>
                    <a:pt x="5543" y="512"/>
                  </a:cubicBezTo>
                  <a:cubicBezTo>
                    <a:pt x="5059" y="687"/>
                    <a:pt x="4413" y="784"/>
                    <a:pt x="3680" y="784"/>
                  </a:cubicBezTo>
                  <a:cubicBezTo>
                    <a:pt x="3287" y="784"/>
                    <a:pt x="2869" y="756"/>
                    <a:pt x="2437" y="698"/>
                  </a:cubicBezTo>
                  <a:cubicBezTo>
                    <a:pt x="1498" y="577"/>
                    <a:pt x="643" y="31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4"/>
            <p:cNvSpPr/>
            <p:nvPr/>
          </p:nvSpPr>
          <p:spPr>
            <a:xfrm>
              <a:off x="6583041" y="2214137"/>
              <a:ext cx="47293" cy="78765"/>
            </a:xfrm>
            <a:custGeom>
              <a:avLst/>
              <a:gdLst/>
              <a:ahLst/>
              <a:cxnLst/>
              <a:rect l="l" t="t" r="r" b="b"/>
              <a:pathLst>
                <a:path w="559" h="931" extrusionOk="0">
                  <a:moveTo>
                    <a:pt x="280" y="1"/>
                  </a:moveTo>
                  <a:cubicBezTo>
                    <a:pt x="131" y="1"/>
                    <a:pt x="1" y="215"/>
                    <a:pt x="1" y="466"/>
                  </a:cubicBezTo>
                  <a:cubicBezTo>
                    <a:pt x="1" y="726"/>
                    <a:pt x="131" y="931"/>
                    <a:pt x="280" y="931"/>
                  </a:cubicBezTo>
                  <a:cubicBezTo>
                    <a:pt x="438" y="931"/>
                    <a:pt x="559" y="726"/>
                    <a:pt x="559" y="466"/>
                  </a:cubicBezTo>
                  <a:cubicBezTo>
                    <a:pt x="559" y="215"/>
                    <a:pt x="438" y="1"/>
                    <a:pt x="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4"/>
            <p:cNvSpPr/>
            <p:nvPr/>
          </p:nvSpPr>
          <p:spPr>
            <a:xfrm>
              <a:off x="6741162" y="3021318"/>
              <a:ext cx="70897" cy="70897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419" y="1"/>
                  </a:moveTo>
                  <a:cubicBezTo>
                    <a:pt x="187" y="1"/>
                    <a:pt x="1" y="187"/>
                    <a:pt x="1" y="419"/>
                  </a:cubicBezTo>
                  <a:cubicBezTo>
                    <a:pt x="1" y="652"/>
                    <a:pt x="187" y="838"/>
                    <a:pt x="419" y="838"/>
                  </a:cubicBezTo>
                  <a:cubicBezTo>
                    <a:pt x="652" y="838"/>
                    <a:pt x="838" y="652"/>
                    <a:pt x="838" y="419"/>
                  </a:cubicBezTo>
                  <a:cubicBezTo>
                    <a:pt x="838" y="187"/>
                    <a:pt x="652" y="1"/>
                    <a:pt x="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4"/>
            <p:cNvSpPr/>
            <p:nvPr/>
          </p:nvSpPr>
          <p:spPr>
            <a:xfrm>
              <a:off x="6505208" y="2958375"/>
              <a:ext cx="70897" cy="70897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419" y="1"/>
                  </a:moveTo>
                  <a:cubicBezTo>
                    <a:pt x="186" y="1"/>
                    <a:pt x="0" y="187"/>
                    <a:pt x="0" y="419"/>
                  </a:cubicBezTo>
                  <a:cubicBezTo>
                    <a:pt x="0" y="652"/>
                    <a:pt x="186" y="838"/>
                    <a:pt x="419" y="838"/>
                  </a:cubicBezTo>
                  <a:cubicBezTo>
                    <a:pt x="651" y="838"/>
                    <a:pt x="837" y="652"/>
                    <a:pt x="837" y="419"/>
                  </a:cubicBezTo>
                  <a:cubicBezTo>
                    <a:pt x="837" y="187"/>
                    <a:pt x="633" y="1"/>
                    <a:pt x="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4"/>
            <p:cNvSpPr/>
            <p:nvPr/>
          </p:nvSpPr>
          <p:spPr>
            <a:xfrm>
              <a:off x="6598016" y="3276983"/>
              <a:ext cx="188156" cy="137817"/>
            </a:xfrm>
            <a:custGeom>
              <a:avLst/>
              <a:gdLst/>
              <a:ahLst/>
              <a:cxnLst/>
              <a:rect l="l" t="t" r="r" b="b"/>
              <a:pathLst>
                <a:path w="2224" h="1629" extrusionOk="0">
                  <a:moveTo>
                    <a:pt x="1461" y="1"/>
                  </a:moveTo>
                  <a:lnTo>
                    <a:pt x="912" y="522"/>
                  </a:lnTo>
                  <a:lnTo>
                    <a:pt x="1" y="475"/>
                  </a:lnTo>
                  <a:lnTo>
                    <a:pt x="1" y="1117"/>
                  </a:lnTo>
                  <a:lnTo>
                    <a:pt x="912" y="1070"/>
                  </a:lnTo>
                  <a:lnTo>
                    <a:pt x="1461" y="1628"/>
                  </a:lnTo>
                  <a:lnTo>
                    <a:pt x="2223" y="838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4"/>
            <p:cNvSpPr/>
            <p:nvPr/>
          </p:nvSpPr>
          <p:spPr>
            <a:xfrm>
              <a:off x="6417053" y="3261247"/>
              <a:ext cx="188156" cy="138579"/>
            </a:xfrm>
            <a:custGeom>
              <a:avLst/>
              <a:gdLst/>
              <a:ahLst/>
              <a:cxnLst/>
              <a:rect l="l" t="t" r="r" b="b"/>
              <a:pathLst>
                <a:path w="2224" h="1638" extrusionOk="0">
                  <a:moveTo>
                    <a:pt x="773" y="1"/>
                  </a:moveTo>
                  <a:lnTo>
                    <a:pt x="1" y="745"/>
                  </a:lnTo>
                  <a:lnTo>
                    <a:pt x="773" y="1638"/>
                  </a:lnTo>
                  <a:lnTo>
                    <a:pt x="1321" y="1135"/>
                  </a:lnTo>
                  <a:lnTo>
                    <a:pt x="2223" y="1303"/>
                  </a:lnTo>
                  <a:lnTo>
                    <a:pt x="2223" y="661"/>
                  </a:lnTo>
                  <a:lnTo>
                    <a:pt x="1321" y="605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4"/>
            <p:cNvSpPr/>
            <p:nvPr/>
          </p:nvSpPr>
          <p:spPr>
            <a:xfrm>
              <a:off x="6696323" y="3321907"/>
              <a:ext cx="45770" cy="46531"/>
            </a:xfrm>
            <a:custGeom>
              <a:avLst/>
              <a:gdLst/>
              <a:ahLst/>
              <a:cxnLst/>
              <a:rect l="l" t="t" r="r" b="b"/>
              <a:pathLst>
                <a:path w="541" h="550" extrusionOk="0">
                  <a:moveTo>
                    <a:pt x="271" y="0"/>
                  </a:moveTo>
                  <a:cubicBezTo>
                    <a:pt x="122" y="9"/>
                    <a:pt x="1" y="130"/>
                    <a:pt x="1" y="279"/>
                  </a:cubicBezTo>
                  <a:cubicBezTo>
                    <a:pt x="1" y="423"/>
                    <a:pt x="114" y="549"/>
                    <a:pt x="256" y="549"/>
                  </a:cubicBezTo>
                  <a:cubicBezTo>
                    <a:pt x="261" y="549"/>
                    <a:pt x="266" y="549"/>
                    <a:pt x="271" y="549"/>
                  </a:cubicBezTo>
                  <a:cubicBezTo>
                    <a:pt x="419" y="539"/>
                    <a:pt x="540" y="418"/>
                    <a:pt x="540" y="270"/>
                  </a:cubicBezTo>
                  <a:cubicBezTo>
                    <a:pt x="540" y="121"/>
                    <a:pt x="410" y="0"/>
                    <a:pt x="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4"/>
            <p:cNvSpPr/>
            <p:nvPr/>
          </p:nvSpPr>
          <p:spPr>
            <a:xfrm>
              <a:off x="6461891" y="3309301"/>
              <a:ext cx="44924" cy="46447"/>
            </a:xfrm>
            <a:custGeom>
              <a:avLst/>
              <a:gdLst/>
              <a:ahLst/>
              <a:cxnLst/>
              <a:rect l="l" t="t" r="r" b="b"/>
              <a:pathLst>
                <a:path w="531" h="549" extrusionOk="0">
                  <a:moveTo>
                    <a:pt x="261" y="0"/>
                  </a:moveTo>
                  <a:cubicBezTo>
                    <a:pt x="112" y="10"/>
                    <a:pt x="1" y="130"/>
                    <a:pt x="1" y="279"/>
                  </a:cubicBezTo>
                  <a:cubicBezTo>
                    <a:pt x="1" y="428"/>
                    <a:pt x="112" y="549"/>
                    <a:pt x="261" y="549"/>
                  </a:cubicBezTo>
                  <a:cubicBezTo>
                    <a:pt x="419" y="530"/>
                    <a:pt x="531" y="419"/>
                    <a:pt x="531" y="270"/>
                  </a:cubicBezTo>
                  <a:cubicBezTo>
                    <a:pt x="531" y="112"/>
                    <a:pt x="419" y="0"/>
                    <a:pt x="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4"/>
            <p:cNvSpPr/>
            <p:nvPr/>
          </p:nvSpPr>
          <p:spPr>
            <a:xfrm>
              <a:off x="6576781" y="3451685"/>
              <a:ext cx="188071" cy="138579"/>
            </a:xfrm>
            <a:custGeom>
              <a:avLst/>
              <a:gdLst/>
              <a:ahLst/>
              <a:cxnLst/>
              <a:rect l="l" t="t" r="r" b="b"/>
              <a:pathLst>
                <a:path w="2223" h="1638" extrusionOk="0">
                  <a:moveTo>
                    <a:pt x="1451" y="0"/>
                  </a:moveTo>
                  <a:lnTo>
                    <a:pt x="902" y="540"/>
                  </a:lnTo>
                  <a:lnTo>
                    <a:pt x="0" y="493"/>
                  </a:lnTo>
                  <a:lnTo>
                    <a:pt x="0" y="1126"/>
                  </a:lnTo>
                  <a:lnTo>
                    <a:pt x="902" y="1079"/>
                  </a:lnTo>
                  <a:lnTo>
                    <a:pt x="1451" y="1637"/>
                  </a:lnTo>
                  <a:lnTo>
                    <a:pt x="2223" y="837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4"/>
            <p:cNvSpPr/>
            <p:nvPr/>
          </p:nvSpPr>
          <p:spPr>
            <a:xfrm>
              <a:off x="6395818" y="3436711"/>
              <a:ext cx="188156" cy="140948"/>
            </a:xfrm>
            <a:custGeom>
              <a:avLst/>
              <a:gdLst/>
              <a:ahLst/>
              <a:cxnLst/>
              <a:rect l="l" t="t" r="r" b="b"/>
              <a:pathLst>
                <a:path w="2224" h="1666" extrusionOk="0">
                  <a:moveTo>
                    <a:pt x="763" y="1"/>
                  </a:moveTo>
                  <a:lnTo>
                    <a:pt x="1" y="735"/>
                  </a:lnTo>
                  <a:lnTo>
                    <a:pt x="642" y="1665"/>
                  </a:lnTo>
                  <a:lnTo>
                    <a:pt x="1312" y="1145"/>
                  </a:lnTo>
                  <a:lnTo>
                    <a:pt x="2223" y="1303"/>
                  </a:lnTo>
                  <a:lnTo>
                    <a:pt x="2223" y="670"/>
                  </a:lnTo>
                  <a:lnTo>
                    <a:pt x="1312" y="596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4"/>
            <p:cNvSpPr/>
            <p:nvPr/>
          </p:nvSpPr>
          <p:spPr>
            <a:xfrm>
              <a:off x="6675088" y="3497285"/>
              <a:ext cx="44924" cy="45855"/>
            </a:xfrm>
            <a:custGeom>
              <a:avLst/>
              <a:gdLst/>
              <a:ahLst/>
              <a:cxnLst/>
              <a:rect l="l" t="t" r="r" b="b"/>
              <a:pathLst>
                <a:path w="531" h="542" extrusionOk="0">
                  <a:moveTo>
                    <a:pt x="271" y="1"/>
                  </a:moveTo>
                  <a:cubicBezTo>
                    <a:pt x="112" y="10"/>
                    <a:pt x="1" y="122"/>
                    <a:pt x="1" y="280"/>
                  </a:cubicBezTo>
                  <a:cubicBezTo>
                    <a:pt x="1" y="419"/>
                    <a:pt x="99" y="542"/>
                    <a:pt x="241" y="542"/>
                  </a:cubicBezTo>
                  <a:cubicBezTo>
                    <a:pt x="250" y="542"/>
                    <a:pt x="260" y="541"/>
                    <a:pt x="271" y="540"/>
                  </a:cubicBezTo>
                  <a:cubicBezTo>
                    <a:pt x="419" y="531"/>
                    <a:pt x="531" y="419"/>
                    <a:pt x="531" y="261"/>
                  </a:cubicBezTo>
                  <a:cubicBezTo>
                    <a:pt x="531" y="122"/>
                    <a:pt x="401" y="10"/>
                    <a:pt x="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4"/>
            <p:cNvSpPr/>
            <p:nvPr/>
          </p:nvSpPr>
          <p:spPr>
            <a:xfrm>
              <a:off x="6439895" y="3485525"/>
              <a:ext cx="45685" cy="45685"/>
            </a:xfrm>
            <a:custGeom>
              <a:avLst/>
              <a:gdLst/>
              <a:ahLst/>
              <a:cxnLst/>
              <a:rect l="l" t="t" r="r" b="b"/>
              <a:pathLst>
                <a:path w="540" h="540" extrusionOk="0">
                  <a:moveTo>
                    <a:pt x="270" y="0"/>
                  </a:moveTo>
                  <a:cubicBezTo>
                    <a:pt x="121" y="10"/>
                    <a:pt x="0" y="121"/>
                    <a:pt x="0" y="279"/>
                  </a:cubicBezTo>
                  <a:cubicBezTo>
                    <a:pt x="0" y="428"/>
                    <a:pt x="121" y="540"/>
                    <a:pt x="270" y="540"/>
                  </a:cubicBezTo>
                  <a:cubicBezTo>
                    <a:pt x="419" y="530"/>
                    <a:pt x="540" y="419"/>
                    <a:pt x="540" y="261"/>
                  </a:cubicBezTo>
                  <a:cubicBezTo>
                    <a:pt x="540" y="112"/>
                    <a:pt x="419" y="0"/>
                    <a:pt x="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4"/>
            <p:cNvSpPr/>
            <p:nvPr/>
          </p:nvSpPr>
          <p:spPr>
            <a:xfrm>
              <a:off x="6557914" y="3633409"/>
              <a:ext cx="188071" cy="137733"/>
            </a:xfrm>
            <a:custGeom>
              <a:avLst/>
              <a:gdLst/>
              <a:ahLst/>
              <a:cxnLst/>
              <a:rect l="l" t="t" r="r" b="b"/>
              <a:pathLst>
                <a:path w="2223" h="1628" extrusionOk="0">
                  <a:moveTo>
                    <a:pt x="1488" y="1"/>
                  </a:moveTo>
                  <a:lnTo>
                    <a:pt x="921" y="512"/>
                  </a:lnTo>
                  <a:lnTo>
                    <a:pt x="28" y="438"/>
                  </a:lnTo>
                  <a:lnTo>
                    <a:pt x="0" y="1061"/>
                  </a:lnTo>
                  <a:lnTo>
                    <a:pt x="912" y="1061"/>
                  </a:lnTo>
                  <a:lnTo>
                    <a:pt x="1423" y="1628"/>
                  </a:lnTo>
                  <a:lnTo>
                    <a:pt x="2223" y="875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4"/>
            <p:cNvSpPr/>
            <p:nvPr/>
          </p:nvSpPr>
          <p:spPr>
            <a:xfrm>
              <a:off x="6379320" y="3609043"/>
              <a:ext cx="186549" cy="137733"/>
            </a:xfrm>
            <a:custGeom>
              <a:avLst/>
              <a:gdLst/>
              <a:ahLst/>
              <a:cxnLst/>
              <a:rect l="l" t="t" r="r" b="b"/>
              <a:pathLst>
                <a:path w="2205" h="1628" extrusionOk="0">
                  <a:moveTo>
                    <a:pt x="791" y="0"/>
                  </a:moveTo>
                  <a:lnTo>
                    <a:pt x="0" y="707"/>
                  </a:lnTo>
                  <a:lnTo>
                    <a:pt x="726" y="1628"/>
                  </a:lnTo>
                  <a:lnTo>
                    <a:pt x="1284" y="1163"/>
                  </a:lnTo>
                  <a:lnTo>
                    <a:pt x="2186" y="1358"/>
                  </a:lnTo>
                  <a:lnTo>
                    <a:pt x="2204" y="726"/>
                  </a:lnTo>
                  <a:lnTo>
                    <a:pt x="1312" y="614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4"/>
            <p:cNvSpPr/>
            <p:nvPr/>
          </p:nvSpPr>
          <p:spPr>
            <a:xfrm>
              <a:off x="6656222" y="3679855"/>
              <a:ext cx="46531" cy="45685"/>
            </a:xfrm>
            <a:custGeom>
              <a:avLst/>
              <a:gdLst/>
              <a:ahLst/>
              <a:cxnLst/>
              <a:rect l="l" t="t" r="r" b="b"/>
              <a:pathLst>
                <a:path w="550" h="540" extrusionOk="0">
                  <a:moveTo>
                    <a:pt x="280" y="0"/>
                  </a:moveTo>
                  <a:cubicBezTo>
                    <a:pt x="131" y="0"/>
                    <a:pt x="10" y="121"/>
                    <a:pt x="1" y="270"/>
                  </a:cubicBezTo>
                  <a:cubicBezTo>
                    <a:pt x="1" y="409"/>
                    <a:pt x="103" y="540"/>
                    <a:pt x="252" y="540"/>
                  </a:cubicBezTo>
                  <a:cubicBezTo>
                    <a:pt x="410" y="540"/>
                    <a:pt x="521" y="419"/>
                    <a:pt x="540" y="270"/>
                  </a:cubicBezTo>
                  <a:cubicBezTo>
                    <a:pt x="549" y="121"/>
                    <a:pt x="428" y="0"/>
                    <a:pt x="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4"/>
            <p:cNvSpPr/>
            <p:nvPr/>
          </p:nvSpPr>
          <p:spPr>
            <a:xfrm>
              <a:off x="6421790" y="3658620"/>
              <a:ext cx="46531" cy="44924"/>
            </a:xfrm>
            <a:custGeom>
              <a:avLst/>
              <a:gdLst/>
              <a:ahLst/>
              <a:cxnLst/>
              <a:rect l="l" t="t" r="r" b="b"/>
              <a:pathLst>
                <a:path w="550" h="531" extrusionOk="0">
                  <a:moveTo>
                    <a:pt x="289" y="0"/>
                  </a:moveTo>
                  <a:cubicBezTo>
                    <a:pt x="131" y="0"/>
                    <a:pt x="19" y="112"/>
                    <a:pt x="0" y="260"/>
                  </a:cubicBezTo>
                  <a:cubicBezTo>
                    <a:pt x="0" y="400"/>
                    <a:pt x="112" y="530"/>
                    <a:pt x="261" y="530"/>
                  </a:cubicBezTo>
                  <a:cubicBezTo>
                    <a:pt x="410" y="530"/>
                    <a:pt x="531" y="419"/>
                    <a:pt x="540" y="260"/>
                  </a:cubicBezTo>
                  <a:cubicBezTo>
                    <a:pt x="549" y="112"/>
                    <a:pt x="438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4"/>
            <p:cNvSpPr/>
            <p:nvPr/>
          </p:nvSpPr>
          <p:spPr>
            <a:xfrm>
              <a:off x="6759266" y="3039423"/>
              <a:ext cx="33926" cy="33926"/>
            </a:xfrm>
            <a:custGeom>
              <a:avLst/>
              <a:gdLst/>
              <a:ahLst/>
              <a:cxnLst/>
              <a:rect l="l" t="t" r="r" b="b"/>
              <a:pathLst>
                <a:path w="401" h="401" extrusionOk="0">
                  <a:moveTo>
                    <a:pt x="196" y="1"/>
                  </a:moveTo>
                  <a:cubicBezTo>
                    <a:pt x="94" y="1"/>
                    <a:pt x="1" y="84"/>
                    <a:pt x="1" y="205"/>
                  </a:cubicBezTo>
                  <a:cubicBezTo>
                    <a:pt x="1" y="307"/>
                    <a:pt x="94" y="400"/>
                    <a:pt x="196" y="400"/>
                  </a:cubicBezTo>
                  <a:cubicBezTo>
                    <a:pt x="308" y="400"/>
                    <a:pt x="401" y="317"/>
                    <a:pt x="401" y="205"/>
                  </a:cubicBezTo>
                  <a:cubicBezTo>
                    <a:pt x="401" y="84"/>
                    <a:pt x="308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4"/>
            <p:cNvSpPr/>
            <p:nvPr/>
          </p:nvSpPr>
          <p:spPr>
            <a:xfrm>
              <a:off x="6522466" y="2976479"/>
              <a:ext cx="33926" cy="33926"/>
            </a:xfrm>
            <a:custGeom>
              <a:avLst/>
              <a:gdLst/>
              <a:ahLst/>
              <a:cxnLst/>
              <a:rect l="l" t="t" r="r" b="b"/>
              <a:pathLst>
                <a:path w="401" h="401" extrusionOk="0">
                  <a:moveTo>
                    <a:pt x="196" y="1"/>
                  </a:moveTo>
                  <a:cubicBezTo>
                    <a:pt x="94" y="1"/>
                    <a:pt x="1" y="94"/>
                    <a:pt x="1" y="205"/>
                  </a:cubicBezTo>
                  <a:cubicBezTo>
                    <a:pt x="1" y="308"/>
                    <a:pt x="84" y="401"/>
                    <a:pt x="196" y="401"/>
                  </a:cubicBezTo>
                  <a:cubicBezTo>
                    <a:pt x="308" y="401"/>
                    <a:pt x="401" y="317"/>
                    <a:pt x="401" y="205"/>
                  </a:cubicBezTo>
                  <a:cubicBezTo>
                    <a:pt x="401" y="94"/>
                    <a:pt x="308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4"/>
            <p:cNvSpPr/>
            <p:nvPr/>
          </p:nvSpPr>
          <p:spPr>
            <a:xfrm>
              <a:off x="5703522" y="2706601"/>
              <a:ext cx="60660" cy="347039"/>
            </a:xfrm>
            <a:custGeom>
              <a:avLst/>
              <a:gdLst/>
              <a:ahLst/>
              <a:cxnLst/>
              <a:rect l="l" t="t" r="r" b="b"/>
              <a:pathLst>
                <a:path w="717" h="4102" extrusionOk="0">
                  <a:moveTo>
                    <a:pt x="251" y="1"/>
                  </a:moveTo>
                  <a:lnTo>
                    <a:pt x="251" y="1"/>
                  </a:lnTo>
                  <a:cubicBezTo>
                    <a:pt x="465" y="2279"/>
                    <a:pt x="0" y="4102"/>
                    <a:pt x="0" y="4102"/>
                  </a:cubicBezTo>
                  <a:lnTo>
                    <a:pt x="716" y="4102"/>
                  </a:lnTo>
                  <a:cubicBezTo>
                    <a:pt x="716" y="4102"/>
                    <a:pt x="344" y="2279"/>
                    <a:pt x="475" y="280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4"/>
            <p:cNvSpPr/>
            <p:nvPr/>
          </p:nvSpPr>
          <p:spPr>
            <a:xfrm>
              <a:off x="5652338" y="3041791"/>
              <a:ext cx="165313" cy="25296"/>
            </a:xfrm>
            <a:custGeom>
              <a:avLst/>
              <a:gdLst/>
              <a:ahLst/>
              <a:cxnLst/>
              <a:rect l="l" t="t" r="r" b="b"/>
              <a:pathLst>
                <a:path w="1954" h="299" extrusionOk="0">
                  <a:moveTo>
                    <a:pt x="977" y="0"/>
                  </a:moveTo>
                  <a:cubicBezTo>
                    <a:pt x="438" y="0"/>
                    <a:pt x="1" y="66"/>
                    <a:pt x="1" y="149"/>
                  </a:cubicBezTo>
                  <a:cubicBezTo>
                    <a:pt x="1" y="233"/>
                    <a:pt x="429" y="298"/>
                    <a:pt x="977" y="298"/>
                  </a:cubicBezTo>
                  <a:cubicBezTo>
                    <a:pt x="1507" y="298"/>
                    <a:pt x="1954" y="233"/>
                    <a:pt x="1954" y="149"/>
                  </a:cubicBezTo>
                  <a:cubicBezTo>
                    <a:pt x="1954" y="66"/>
                    <a:pt x="1507" y="0"/>
                    <a:pt x="977" y="0"/>
                  </a:cubicBezTo>
                  <a:close/>
                </a:path>
              </a:pathLst>
            </a:custGeom>
            <a:solidFill>
              <a:srgbClr val="F1E0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4"/>
            <p:cNvSpPr/>
            <p:nvPr/>
          </p:nvSpPr>
          <p:spPr>
            <a:xfrm>
              <a:off x="5656314" y="2450936"/>
              <a:ext cx="181811" cy="335280"/>
            </a:xfrm>
            <a:custGeom>
              <a:avLst/>
              <a:gdLst/>
              <a:ahLst/>
              <a:cxnLst/>
              <a:rect l="l" t="t" r="r" b="b"/>
              <a:pathLst>
                <a:path w="2149" h="3963" extrusionOk="0">
                  <a:moveTo>
                    <a:pt x="205" y="1"/>
                  </a:moveTo>
                  <a:cubicBezTo>
                    <a:pt x="205" y="1"/>
                    <a:pt x="0" y="2102"/>
                    <a:pt x="224" y="2753"/>
                  </a:cubicBezTo>
                  <a:cubicBezTo>
                    <a:pt x="316" y="3023"/>
                    <a:pt x="856" y="3962"/>
                    <a:pt x="856" y="3962"/>
                  </a:cubicBezTo>
                  <a:cubicBezTo>
                    <a:pt x="856" y="3962"/>
                    <a:pt x="1590" y="3414"/>
                    <a:pt x="1721" y="3218"/>
                  </a:cubicBezTo>
                  <a:cubicBezTo>
                    <a:pt x="2148" y="2558"/>
                    <a:pt x="1925" y="94"/>
                    <a:pt x="1925" y="9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4"/>
            <p:cNvSpPr/>
            <p:nvPr/>
          </p:nvSpPr>
          <p:spPr>
            <a:xfrm>
              <a:off x="5675180" y="2480885"/>
              <a:ext cx="144078" cy="277750"/>
            </a:xfrm>
            <a:custGeom>
              <a:avLst/>
              <a:gdLst/>
              <a:ahLst/>
              <a:cxnLst/>
              <a:rect l="l" t="t" r="r" b="b"/>
              <a:pathLst>
                <a:path w="1703" h="3283" extrusionOk="0">
                  <a:moveTo>
                    <a:pt x="159" y="0"/>
                  </a:moveTo>
                  <a:lnTo>
                    <a:pt x="159" y="0"/>
                  </a:lnTo>
                  <a:cubicBezTo>
                    <a:pt x="159" y="0"/>
                    <a:pt x="1" y="1748"/>
                    <a:pt x="168" y="2278"/>
                  </a:cubicBezTo>
                  <a:cubicBezTo>
                    <a:pt x="252" y="2502"/>
                    <a:pt x="679" y="3283"/>
                    <a:pt x="679" y="3283"/>
                  </a:cubicBezTo>
                  <a:cubicBezTo>
                    <a:pt x="679" y="3283"/>
                    <a:pt x="1265" y="2827"/>
                    <a:pt x="1367" y="2669"/>
                  </a:cubicBezTo>
                  <a:cubicBezTo>
                    <a:pt x="1702" y="2120"/>
                    <a:pt x="1526" y="84"/>
                    <a:pt x="1526" y="84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4"/>
            <p:cNvSpPr/>
            <p:nvPr/>
          </p:nvSpPr>
          <p:spPr>
            <a:xfrm>
              <a:off x="5683810" y="2480885"/>
              <a:ext cx="123604" cy="81049"/>
            </a:xfrm>
            <a:custGeom>
              <a:avLst/>
              <a:gdLst/>
              <a:ahLst/>
              <a:cxnLst/>
              <a:rect l="l" t="t" r="r" b="b"/>
              <a:pathLst>
                <a:path w="1461" h="958" extrusionOk="0">
                  <a:moveTo>
                    <a:pt x="57" y="0"/>
                  </a:moveTo>
                  <a:cubicBezTo>
                    <a:pt x="57" y="0"/>
                    <a:pt x="19" y="419"/>
                    <a:pt x="1" y="902"/>
                  </a:cubicBezTo>
                  <a:cubicBezTo>
                    <a:pt x="243" y="930"/>
                    <a:pt x="503" y="958"/>
                    <a:pt x="782" y="958"/>
                  </a:cubicBezTo>
                  <a:cubicBezTo>
                    <a:pt x="1024" y="958"/>
                    <a:pt x="1247" y="949"/>
                    <a:pt x="1461" y="921"/>
                  </a:cubicBezTo>
                  <a:cubicBezTo>
                    <a:pt x="1461" y="456"/>
                    <a:pt x="1424" y="84"/>
                    <a:pt x="1414" y="74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4"/>
            <p:cNvSpPr/>
            <p:nvPr/>
          </p:nvSpPr>
          <p:spPr>
            <a:xfrm>
              <a:off x="5630003" y="3016665"/>
              <a:ext cx="164806" cy="119120"/>
            </a:xfrm>
            <a:custGeom>
              <a:avLst/>
              <a:gdLst/>
              <a:ahLst/>
              <a:cxnLst/>
              <a:rect l="l" t="t" r="r" b="b"/>
              <a:pathLst>
                <a:path w="1948" h="1408" extrusionOk="0">
                  <a:moveTo>
                    <a:pt x="1635" y="0"/>
                  </a:moveTo>
                  <a:cubicBezTo>
                    <a:pt x="1397" y="0"/>
                    <a:pt x="910" y="114"/>
                    <a:pt x="813" y="130"/>
                  </a:cubicBezTo>
                  <a:cubicBezTo>
                    <a:pt x="693" y="167"/>
                    <a:pt x="302" y="474"/>
                    <a:pt x="209" y="623"/>
                  </a:cubicBezTo>
                  <a:cubicBezTo>
                    <a:pt x="1" y="950"/>
                    <a:pt x="96" y="1407"/>
                    <a:pt x="289" y="1407"/>
                  </a:cubicBezTo>
                  <a:cubicBezTo>
                    <a:pt x="338" y="1407"/>
                    <a:pt x="393" y="1378"/>
                    <a:pt x="451" y="1311"/>
                  </a:cubicBezTo>
                  <a:cubicBezTo>
                    <a:pt x="637" y="1088"/>
                    <a:pt x="1018" y="762"/>
                    <a:pt x="1018" y="762"/>
                  </a:cubicBezTo>
                  <a:cubicBezTo>
                    <a:pt x="1018" y="762"/>
                    <a:pt x="1762" y="679"/>
                    <a:pt x="1855" y="567"/>
                  </a:cubicBezTo>
                  <a:cubicBezTo>
                    <a:pt x="1948" y="446"/>
                    <a:pt x="1892" y="37"/>
                    <a:pt x="1725" y="9"/>
                  </a:cubicBezTo>
                  <a:cubicBezTo>
                    <a:pt x="1702" y="3"/>
                    <a:pt x="1672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4"/>
            <p:cNvSpPr/>
            <p:nvPr/>
          </p:nvSpPr>
          <p:spPr>
            <a:xfrm>
              <a:off x="5611222" y="2954821"/>
              <a:ext cx="163198" cy="125719"/>
            </a:xfrm>
            <a:custGeom>
              <a:avLst/>
              <a:gdLst/>
              <a:ahLst/>
              <a:cxnLst/>
              <a:rect l="l" t="t" r="r" b="b"/>
              <a:pathLst>
                <a:path w="1929" h="1486" extrusionOk="0">
                  <a:moveTo>
                    <a:pt x="1637" y="0"/>
                  </a:moveTo>
                  <a:cubicBezTo>
                    <a:pt x="1415" y="0"/>
                    <a:pt x="894" y="148"/>
                    <a:pt x="784" y="173"/>
                  </a:cubicBezTo>
                  <a:cubicBezTo>
                    <a:pt x="673" y="210"/>
                    <a:pt x="273" y="526"/>
                    <a:pt x="199" y="694"/>
                  </a:cubicBezTo>
                  <a:cubicBezTo>
                    <a:pt x="1" y="1089"/>
                    <a:pt x="120" y="1485"/>
                    <a:pt x="298" y="1485"/>
                  </a:cubicBezTo>
                  <a:cubicBezTo>
                    <a:pt x="355" y="1485"/>
                    <a:pt x="417" y="1446"/>
                    <a:pt x="478" y="1354"/>
                  </a:cubicBezTo>
                  <a:cubicBezTo>
                    <a:pt x="636" y="1112"/>
                    <a:pt x="1017" y="777"/>
                    <a:pt x="1017" y="777"/>
                  </a:cubicBezTo>
                  <a:cubicBezTo>
                    <a:pt x="1017" y="777"/>
                    <a:pt x="1761" y="666"/>
                    <a:pt x="1845" y="564"/>
                  </a:cubicBezTo>
                  <a:cubicBezTo>
                    <a:pt x="1928" y="443"/>
                    <a:pt x="1854" y="33"/>
                    <a:pt x="1696" y="6"/>
                  </a:cubicBezTo>
                  <a:cubicBezTo>
                    <a:pt x="1680" y="2"/>
                    <a:pt x="1660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4"/>
            <p:cNvSpPr/>
            <p:nvPr/>
          </p:nvSpPr>
          <p:spPr>
            <a:xfrm>
              <a:off x="5604453" y="2874196"/>
              <a:ext cx="157361" cy="158376"/>
            </a:xfrm>
            <a:custGeom>
              <a:avLst/>
              <a:gdLst/>
              <a:ahLst/>
              <a:cxnLst/>
              <a:rect l="l" t="t" r="r" b="b"/>
              <a:pathLst>
                <a:path w="1860" h="1872" extrusionOk="0">
                  <a:moveTo>
                    <a:pt x="1590" y="1"/>
                  </a:moveTo>
                  <a:cubicBezTo>
                    <a:pt x="1413" y="1"/>
                    <a:pt x="799" y="345"/>
                    <a:pt x="678" y="410"/>
                  </a:cubicBezTo>
                  <a:cubicBezTo>
                    <a:pt x="567" y="484"/>
                    <a:pt x="186" y="903"/>
                    <a:pt x="120" y="1070"/>
                  </a:cubicBezTo>
                  <a:cubicBezTo>
                    <a:pt x="0" y="1523"/>
                    <a:pt x="124" y="1871"/>
                    <a:pt x="272" y="1871"/>
                  </a:cubicBezTo>
                  <a:cubicBezTo>
                    <a:pt x="331" y="1871"/>
                    <a:pt x="393" y="1817"/>
                    <a:pt x="446" y="1693"/>
                  </a:cubicBezTo>
                  <a:cubicBezTo>
                    <a:pt x="576" y="1386"/>
                    <a:pt x="957" y="968"/>
                    <a:pt x="957" y="968"/>
                  </a:cubicBezTo>
                  <a:cubicBezTo>
                    <a:pt x="957" y="968"/>
                    <a:pt x="1692" y="670"/>
                    <a:pt x="1776" y="531"/>
                  </a:cubicBezTo>
                  <a:cubicBezTo>
                    <a:pt x="1859" y="391"/>
                    <a:pt x="1766" y="1"/>
                    <a:pt x="1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4"/>
            <p:cNvSpPr/>
            <p:nvPr/>
          </p:nvSpPr>
          <p:spPr>
            <a:xfrm>
              <a:off x="6534310" y="2395860"/>
              <a:ext cx="87394" cy="298139"/>
            </a:xfrm>
            <a:custGeom>
              <a:avLst/>
              <a:gdLst/>
              <a:ahLst/>
              <a:cxnLst/>
              <a:rect l="l" t="t" r="r" b="b"/>
              <a:pathLst>
                <a:path w="1033" h="3524" extrusionOk="0">
                  <a:moveTo>
                    <a:pt x="354" y="1"/>
                  </a:moveTo>
                  <a:cubicBezTo>
                    <a:pt x="103" y="1"/>
                    <a:pt x="37" y="1256"/>
                    <a:pt x="0" y="2753"/>
                  </a:cubicBezTo>
                  <a:lnTo>
                    <a:pt x="558" y="3516"/>
                  </a:lnTo>
                  <a:cubicBezTo>
                    <a:pt x="602" y="3522"/>
                    <a:pt x="645" y="3524"/>
                    <a:pt x="688" y="3524"/>
                  </a:cubicBezTo>
                  <a:cubicBezTo>
                    <a:pt x="785" y="3524"/>
                    <a:pt x="883" y="3513"/>
                    <a:pt x="986" y="3507"/>
                  </a:cubicBezTo>
                  <a:cubicBezTo>
                    <a:pt x="986" y="3404"/>
                    <a:pt x="1033" y="3302"/>
                    <a:pt x="986" y="3218"/>
                  </a:cubicBezTo>
                  <a:cubicBezTo>
                    <a:pt x="140" y="1451"/>
                    <a:pt x="633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4"/>
            <p:cNvSpPr/>
            <p:nvPr/>
          </p:nvSpPr>
          <p:spPr>
            <a:xfrm>
              <a:off x="6541332" y="2563963"/>
              <a:ext cx="192894" cy="21574"/>
            </a:xfrm>
            <a:custGeom>
              <a:avLst/>
              <a:gdLst/>
              <a:ahLst/>
              <a:cxnLst/>
              <a:rect l="l" t="t" r="r" b="b"/>
              <a:pathLst>
                <a:path w="2280" h="255" extrusionOk="0">
                  <a:moveTo>
                    <a:pt x="52" y="0"/>
                  </a:moveTo>
                  <a:cubicBezTo>
                    <a:pt x="43" y="0"/>
                    <a:pt x="32" y="5"/>
                    <a:pt x="20" y="13"/>
                  </a:cubicBezTo>
                  <a:cubicBezTo>
                    <a:pt x="1" y="22"/>
                    <a:pt x="1" y="41"/>
                    <a:pt x="10" y="69"/>
                  </a:cubicBezTo>
                  <a:cubicBezTo>
                    <a:pt x="20" y="78"/>
                    <a:pt x="85" y="171"/>
                    <a:pt x="159" y="181"/>
                  </a:cubicBezTo>
                  <a:lnTo>
                    <a:pt x="345" y="181"/>
                  </a:lnTo>
                  <a:cubicBezTo>
                    <a:pt x="463" y="181"/>
                    <a:pt x="622" y="176"/>
                    <a:pt x="754" y="176"/>
                  </a:cubicBezTo>
                  <a:cubicBezTo>
                    <a:pt x="819" y="176"/>
                    <a:pt x="878" y="177"/>
                    <a:pt x="922" y="181"/>
                  </a:cubicBezTo>
                  <a:cubicBezTo>
                    <a:pt x="940" y="181"/>
                    <a:pt x="987" y="199"/>
                    <a:pt x="1033" y="199"/>
                  </a:cubicBezTo>
                  <a:cubicBezTo>
                    <a:pt x="1210" y="218"/>
                    <a:pt x="1461" y="255"/>
                    <a:pt x="1721" y="255"/>
                  </a:cubicBezTo>
                  <a:cubicBezTo>
                    <a:pt x="1917" y="255"/>
                    <a:pt x="2103" y="227"/>
                    <a:pt x="2242" y="162"/>
                  </a:cubicBezTo>
                  <a:cubicBezTo>
                    <a:pt x="2270" y="153"/>
                    <a:pt x="2279" y="125"/>
                    <a:pt x="2270" y="106"/>
                  </a:cubicBezTo>
                  <a:cubicBezTo>
                    <a:pt x="2256" y="85"/>
                    <a:pt x="2242" y="75"/>
                    <a:pt x="2224" y="75"/>
                  </a:cubicBezTo>
                  <a:cubicBezTo>
                    <a:pt x="2218" y="75"/>
                    <a:pt x="2212" y="76"/>
                    <a:pt x="2205" y="78"/>
                  </a:cubicBezTo>
                  <a:cubicBezTo>
                    <a:pt x="2080" y="141"/>
                    <a:pt x="1908" y="160"/>
                    <a:pt x="1730" y="160"/>
                  </a:cubicBezTo>
                  <a:cubicBezTo>
                    <a:pt x="1484" y="160"/>
                    <a:pt x="1227" y="122"/>
                    <a:pt x="1070" y="106"/>
                  </a:cubicBezTo>
                  <a:cubicBezTo>
                    <a:pt x="1015" y="88"/>
                    <a:pt x="977" y="88"/>
                    <a:pt x="940" y="88"/>
                  </a:cubicBezTo>
                  <a:cubicBezTo>
                    <a:pt x="870" y="83"/>
                    <a:pt x="773" y="81"/>
                    <a:pt x="669" y="81"/>
                  </a:cubicBezTo>
                  <a:cubicBezTo>
                    <a:pt x="566" y="81"/>
                    <a:pt x="457" y="83"/>
                    <a:pt x="364" y="88"/>
                  </a:cubicBezTo>
                  <a:lnTo>
                    <a:pt x="178" y="88"/>
                  </a:lnTo>
                  <a:cubicBezTo>
                    <a:pt x="140" y="88"/>
                    <a:pt x="103" y="41"/>
                    <a:pt x="85" y="22"/>
                  </a:cubicBezTo>
                  <a:cubicBezTo>
                    <a:pt x="74" y="7"/>
                    <a:pt x="64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4"/>
            <p:cNvSpPr/>
            <p:nvPr/>
          </p:nvSpPr>
          <p:spPr>
            <a:xfrm>
              <a:off x="6580588" y="2592897"/>
              <a:ext cx="72589" cy="12352"/>
            </a:xfrm>
            <a:custGeom>
              <a:avLst/>
              <a:gdLst/>
              <a:ahLst/>
              <a:cxnLst/>
              <a:rect l="l" t="t" r="r" b="b"/>
              <a:pathLst>
                <a:path w="858" h="146" extrusionOk="0">
                  <a:moveTo>
                    <a:pt x="343" y="1"/>
                  </a:moveTo>
                  <a:cubicBezTo>
                    <a:pt x="103" y="1"/>
                    <a:pt x="0" y="146"/>
                    <a:pt x="439" y="146"/>
                  </a:cubicBezTo>
                  <a:cubicBezTo>
                    <a:pt x="451" y="146"/>
                    <a:pt x="463" y="146"/>
                    <a:pt x="476" y="145"/>
                  </a:cubicBezTo>
                  <a:cubicBezTo>
                    <a:pt x="857" y="136"/>
                    <a:pt x="755" y="24"/>
                    <a:pt x="420" y="6"/>
                  </a:cubicBezTo>
                  <a:cubicBezTo>
                    <a:pt x="393" y="3"/>
                    <a:pt x="367" y="1"/>
                    <a:pt x="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4"/>
            <p:cNvSpPr/>
            <p:nvPr/>
          </p:nvSpPr>
          <p:spPr>
            <a:xfrm>
              <a:off x="6630756" y="2427247"/>
              <a:ext cx="132572" cy="60491"/>
            </a:xfrm>
            <a:custGeom>
              <a:avLst/>
              <a:gdLst/>
              <a:ahLst/>
              <a:cxnLst/>
              <a:rect l="l" t="t" r="r" b="b"/>
              <a:pathLst>
                <a:path w="1567" h="715" extrusionOk="0">
                  <a:moveTo>
                    <a:pt x="627" y="1"/>
                  </a:moveTo>
                  <a:cubicBezTo>
                    <a:pt x="180" y="1"/>
                    <a:pt x="1" y="488"/>
                    <a:pt x="227" y="578"/>
                  </a:cubicBezTo>
                  <a:cubicBezTo>
                    <a:pt x="451" y="664"/>
                    <a:pt x="795" y="715"/>
                    <a:pt x="1096" y="715"/>
                  </a:cubicBezTo>
                  <a:cubicBezTo>
                    <a:pt x="1282" y="715"/>
                    <a:pt x="1452" y="695"/>
                    <a:pt x="1566" y="653"/>
                  </a:cubicBezTo>
                  <a:cubicBezTo>
                    <a:pt x="1566" y="653"/>
                    <a:pt x="1148" y="20"/>
                    <a:pt x="664" y="2"/>
                  </a:cubicBezTo>
                  <a:cubicBezTo>
                    <a:pt x="652" y="1"/>
                    <a:pt x="639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4"/>
            <p:cNvSpPr/>
            <p:nvPr/>
          </p:nvSpPr>
          <p:spPr>
            <a:xfrm>
              <a:off x="6649369" y="2435961"/>
              <a:ext cx="91878" cy="41032"/>
            </a:xfrm>
            <a:custGeom>
              <a:avLst/>
              <a:gdLst/>
              <a:ahLst/>
              <a:cxnLst/>
              <a:rect l="l" t="t" r="r" b="b"/>
              <a:pathLst>
                <a:path w="1086" h="485" extrusionOk="0">
                  <a:moveTo>
                    <a:pt x="450" y="1"/>
                  </a:moveTo>
                  <a:cubicBezTo>
                    <a:pt x="125" y="1"/>
                    <a:pt x="0" y="337"/>
                    <a:pt x="165" y="392"/>
                  </a:cubicBezTo>
                  <a:cubicBezTo>
                    <a:pt x="314" y="449"/>
                    <a:pt x="546" y="485"/>
                    <a:pt x="753" y="485"/>
                  </a:cubicBezTo>
                  <a:cubicBezTo>
                    <a:pt x="883" y="485"/>
                    <a:pt x="1003" y="470"/>
                    <a:pt x="1086" y="438"/>
                  </a:cubicBezTo>
                  <a:cubicBezTo>
                    <a:pt x="1086" y="438"/>
                    <a:pt x="788" y="10"/>
                    <a:pt x="463" y="1"/>
                  </a:cubicBezTo>
                  <a:cubicBezTo>
                    <a:pt x="458" y="1"/>
                    <a:pt x="454" y="1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4"/>
            <p:cNvSpPr/>
            <p:nvPr/>
          </p:nvSpPr>
          <p:spPr>
            <a:xfrm>
              <a:off x="6546070" y="2424202"/>
              <a:ext cx="62267" cy="53130"/>
            </a:xfrm>
            <a:custGeom>
              <a:avLst/>
              <a:gdLst/>
              <a:ahLst/>
              <a:cxnLst/>
              <a:rect l="l" t="t" r="r" b="b"/>
              <a:pathLst>
                <a:path w="736" h="628" extrusionOk="0">
                  <a:moveTo>
                    <a:pt x="413" y="0"/>
                  </a:moveTo>
                  <a:cubicBezTo>
                    <a:pt x="184" y="0"/>
                    <a:pt x="1" y="531"/>
                    <a:pt x="1" y="531"/>
                  </a:cubicBezTo>
                  <a:cubicBezTo>
                    <a:pt x="72" y="597"/>
                    <a:pt x="189" y="627"/>
                    <a:pt x="308" y="627"/>
                  </a:cubicBezTo>
                  <a:cubicBezTo>
                    <a:pt x="422" y="627"/>
                    <a:pt x="537" y="599"/>
                    <a:pt x="615" y="549"/>
                  </a:cubicBezTo>
                  <a:cubicBezTo>
                    <a:pt x="735" y="475"/>
                    <a:pt x="642" y="10"/>
                    <a:pt x="419" y="1"/>
                  </a:cubicBezTo>
                  <a:cubicBezTo>
                    <a:pt x="417" y="0"/>
                    <a:pt x="415" y="0"/>
                    <a:pt x="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4"/>
            <p:cNvSpPr/>
            <p:nvPr/>
          </p:nvSpPr>
          <p:spPr>
            <a:xfrm>
              <a:off x="6557914" y="2431308"/>
              <a:ext cx="41794" cy="36971"/>
            </a:xfrm>
            <a:custGeom>
              <a:avLst/>
              <a:gdLst/>
              <a:ahLst/>
              <a:cxnLst/>
              <a:rect l="l" t="t" r="r" b="b"/>
              <a:pathLst>
                <a:path w="494" h="437" extrusionOk="0">
                  <a:moveTo>
                    <a:pt x="279" y="0"/>
                  </a:moveTo>
                  <a:cubicBezTo>
                    <a:pt x="130" y="0"/>
                    <a:pt x="0" y="372"/>
                    <a:pt x="0" y="372"/>
                  </a:cubicBezTo>
                  <a:cubicBezTo>
                    <a:pt x="45" y="417"/>
                    <a:pt x="119" y="436"/>
                    <a:pt x="196" y="436"/>
                  </a:cubicBezTo>
                  <a:cubicBezTo>
                    <a:pt x="277" y="436"/>
                    <a:pt x="361" y="415"/>
                    <a:pt x="419" y="382"/>
                  </a:cubicBezTo>
                  <a:cubicBezTo>
                    <a:pt x="493" y="335"/>
                    <a:pt x="428" y="1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4"/>
            <p:cNvSpPr/>
            <p:nvPr/>
          </p:nvSpPr>
          <p:spPr>
            <a:xfrm>
              <a:off x="6832447" y="2460496"/>
              <a:ext cx="41032" cy="39340"/>
            </a:xfrm>
            <a:custGeom>
              <a:avLst/>
              <a:gdLst/>
              <a:ahLst/>
              <a:cxnLst/>
              <a:rect l="l" t="t" r="r" b="b"/>
              <a:pathLst>
                <a:path w="485" h="465" extrusionOk="0">
                  <a:moveTo>
                    <a:pt x="240" y="0"/>
                  </a:moveTo>
                  <a:cubicBezTo>
                    <a:pt x="127" y="0"/>
                    <a:pt x="50" y="138"/>
                    <a:pt x="1" y="269"/>
                  </a:cubicBezTo>
                  <a:cubicBezTo>
                    <a:pt x="10" y="264"/>
                    <a:pt x="22" y="262"/>
                    <a:pt x="33" y="262"/>
                  </a:cubicBezTo>
                  <a:cubicBezTo>
                    <a:pt x="45" y="262"/>
                    <a:pt x="57" y="264"/>
                    <a:pt x="66" y="269"/>
                  </a:cubicBezTo>
                  <a:cubicBezTo>
                    <a:pt x="159" y="288"/>
                    <a:pt x="196" y="371"/>
                    <a:pt x="196" y="464"/>
                  </a:cubicBezTo>
                  <a:cubicBezTo>
                    <a:pt x="428" y="362"/>
                    <a:pt x="484" y="74"/>
                    <a:pt x="289" y="9"/>
                  </a:cubicBezTo>
                  <a:cubicBezTo>
                    <a:pt x="272" y="3"/>
                    <a:pt x="256" y="0"/>
                    <a:pt x="240" y="0"/>
                  </a:cubicBezTo>
                  <a:close/>
                </a:path>
              </a:pathLst>
            </a:custGeom>
            <a:solidFill>
              <a:srgbClr val="E9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4"/>
            <p:cNvSpPr/>
            <p:nvPr/>
          </p:nvSpPr>
          <p:spPr>
            <a:xfrm>
              <a:off x="6580672" y="2424963"/>
              <a:ext cx="56768" cy="114552"/>
            </a:xfrm>
            <a:custGeom>
              <a:avLst/>
              <a:gdLst/>
              <a:ahLst/>
              <a:cxnLst/>
              <a:rect l="l" t="t" r="r" b="b"/>
              <a:pathLst>
                <a:path w="671" h="1354" extrusionOk="0">
                  <a:moveTo>
                    <a:pt x="568" y="1"/>
                  </a:moveTo>
                  <a:cubicBezTo>
                    <a:pt x="568" y="1"/>
                    <a:pt x="1" y="1210"/>
                    <a:pt x="47" y="1266"/>
                  </a:cubicBezTo>
                  <a:cubicBezTo>
                    <a:pt x="81" y="1312"/>
                    <a:pt x="236" y="1354"/>
                    <a:pt x="427" y="1354"/>
                  </a:cubicBezTo>
                  <a:cubicBezTo>
                    <a:pt x="504" y="1354"/>
                    <a:pt x="587" y="1347"/>
                    <a:pt x="670" y="1331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rgbClr val="F5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4"/>
            <p:cNvSpPr/>
            <p:nvPr/>
          </p:nvSpPr>
          <p:spPr>
            <a:xfrm>
              <a:off x="6608252" y="2340785"/>
              <a:ext cx="36294" cy="52792"/>
            </a:xfrm>
            <a:custGeom>
              <a:avLst/>
              <a:gdLst/>
              <a:ahLst/>
              <a:cxnLst/>
              <a:rect l="l" t="t" r="r" b="b"/>
              <a:pathLst>
                <a:path w="429" h="624" extrusionOk="0">
                  <a:moveTo>
                    <a:pt x="233" y="1"/>
                  </a:moveTo>
                  <a:cubicBezTo>
                    <a:pt x="112" y="1"/>
                    <a:pt x="19" y="140"/>
                    <a:pt x="10" y="308"/>
                  </a:cubicBezTo>
                  <a:cubicBezTo>
                    <a:pt x="0" y="484"/>
                    <a:pt x="84" y="624"/>
                    <a:pt x="196" y="624"/>
                  </a:cubicBezTo>
                  <a:cubicBezTo>
                    <a:pt x="317" y="624"/>
                    <a:pt x="410" y="484"/>
                    <a:pt x="419" y="308"/>
                  </a:cubicBezTo>
                  <a:cubicBezTo>
                    <a:pt x="428" y="140"/>
                    <a:pt x="344" y="1"/>
                    <a:pt x="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4"/>
            <p:cNvSpPr/>
            <p:nvPr/>
          </p:nvSpPr>
          <p:spPr>
            <a:xfrm>
              <a:off x="6660959" y="2376994"/>
              <a:ext cx="7953" cy="17428"/>
            </a:xfrm>
            <a:custGeom>
              <a:avLst/>
              <a:gdLst/>
              <a:ahLst/>
              <a:cxnLst/>
              <a:rect l="l" t="t" r="r" b="b"/>
              <a:pathLst>
                <a:path w="94" h="206" extrusionOk="0">
                  <a:moveTo>
                    <a:pt x="47" y="1"/>
                  </a:moveTo>
                  <a:cubicBezTo>
                    <a:pt x="28" y="1"/>
                    <a:pt x="0" y="47"/>
                    <a:pt x="0" y="103"/>
                  </a:cubicBezTo>
                  <a:cubicBezTo>
                    <a:pt x="0" y="159"/>
                    <a:pt x="28" y="205"/>
                    <a:pt x="47" y="205"/>
                  </a:cubicBezTo>
                  <a:cubicBezTo>
                    <a:pt x="75" y="205"/>
                    <a:pt x="93" y="159"/>
                    <a:pt x="93" y="103"/>
                  </a:cubicBezTo>
                  <a:cubicBezTo>
                    <a:pt x="93" y="47"/>
                    <a:pt x="75" y="1"/>
                    <a:pt x="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4"/>
            <p:cNvSpPr/>
            <p:nvPr/>
          </p:nvSpPr>
          <p:spPr>
            <a:xfrm>
              <a:off x="6656983" y="2339262"/>
              <a:ext cx="7953" cy="18190"/>
            </a:xfrm>
            <a:custGeom>
              <a:avLst/>
              <a:gdLst/>
              <a:ahLst/>
              <a:cxnLst/>
              <a:rect l="l" t="t" r="r" b="b"/>
              <a:pathLst>
                <a:path w="94" h="215" extrusionOk="0">
                  <a:moveTo>
                    <a:pt x="47" y="0"/>
                  </a:moveTo>
                  <a:cubicBezTo>
                    <a:pt x="20" y="0"/>
                    <a:pt x="1" y="47"/>
                    <a:pt x="1" y="112"/>
                  </a:cubicBezTo>
                  <a:cubicBezTo>
                    <a:pt x="1" y="168"/>
                    <a:pt x="20" y="214"/>
                    <a:pt x="47" y="214"/>
                  </a:cubicBezTo>
                  <a:cubicBezTo>
                    <a:pt x="75" y="214"/>
                    <a:pt x="94" y="168"/>
                    <a:pt x="94" y="112"/>
                  </a:cubicBezTo>
                  <a:cubicBezTo>
                    <a:pt x="94" y="47"/>
                    <a:pt x="75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4"/>
            <p:cNvSpPr/>
            <p:nvPr/>
          </p:nvSpPr>
          <p:spPr>
            <a:xfrm>
              <a:off x="6621619" y="2311682"/>
              <a:ext cx="7953" cy="18274"/>
            </a:xfrm>
            <a:custGeom>
              <a:avLst/>
              <a:gdLst/>
              <a:ahLst/>
              <a:cxnLst/>
              <a:rect l="l" t="t" r="r" b="b"/>
              <a:pathLst>
                <a:path w="94" h="216" extrusionOk="0">
                  <a:moveTo>
                    <a:pt x="47" y="1"/>
                  </a:moveTo>
                  <a:cubicBezTo>
                    <a:pt x="28" y="1"/>
                    <a:pt x="1" y="47"/>
                    <a:pt x="1" y="112"/>
                  </a:cubicBezTo>
                  <a:cubicBezTo>
                    <a:pt x="1" y="172"/>
                    <a:pt x="24" y="216"/>
                    <a:pt x="42" y="216"/>
                  </a:cubicBezTo>
                  <a:cubicBezTo>
                    <a:pt x="44" y="216"/>
                    <a:pt x="45" y="215"/>
                    <a:pt x="47" y="215"/>
                  </a:cubicBezTo>
                  <a:cubicBezTo>
                    <a:pt x="75" y="215"/>
                    <a:pt x="94" y="168"/>
                    <a:pt x="94" y="112"/>
                  </a:cubicBezTo>
                  <a:cubicBezTo>
                    <a:pt x="94" y="47"/>
                    <a:pt x="75" y="1"/>
                    <a:pt x="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4"/>
            <p:cNvSpPr/>
            <p:nvPr/>
          </p:nvSpPr>
          <p:spPr>
            <a:xfrm>
              <a:off x="6585410" y="2336893"/>
              <a:ext cx="7953" cy="17344"/>
            </a:xfrm>
            <a:custGeom>
              <a:avLst/>
              <a:gdLst/>
              <a:ahLst/>
              <a:cxnLst/>
              <a:rect l="l" t="t" r="r" b="b"/>
              <a:pathLst>
                <a:path w="94" h="205" extrusionOk="0">
                  <a:moveTo>
                    <a:pt x="47" y="0"/>
                  </a:moveTo>
                  <a:cubicBezTo>
                    <a:pt x="29" y="0"/>
                    <a:pt x="1" y="47"/>
                    <a:pt x="1" y="103"/>
                  </a:cubicBezTo>
                  <a:cubicBezTo>
                    <a:pt x="1" y="158"/>
                    <a:pt x="29" y="205"/>
                    <a:pt x="47" y="205"/>
                  </a:cubicBezTo>
                  <a:cubicBezTo>
                    <a:pt x="75" y="205"/>
                    <a:pt x="94" y="158"/>
                    <a:pt x="94" y="103"/>
                  </a:cubicBezTo>
                  <a:cubicBezTo>
                    <a:pt x="94" y="47"/>
                    <a:pt x="75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4"/>
            <p:cNvSpPr/>
            <p:nvPr/>
          </p:nvSpPr>
          <p:spPr>
            <a:xfrm>
              <a:off x="6578388" y="2371495"/>
              <a:ext cx="7953" cy="18190"/>
            </a:xfrm>
            <a:custGeom>
              <a:avLst/>
              <a:gdLst/>
              <a:ahLst/>
              <a:cxnLst/>
              <a:rect l="l" t="t" r="r" b="b"/>
              <a:pathLst>
                <a:path w="94" h="215" extrusionOk="0">
                  <a:moveTo>
                    <a:pt x="47" y="0"/>
                  </a:moveTo>
                  <a:cubicBezTo>
                    <a:pt x="28" y="0"/>
                    <a:pt x="0" y="56"/>
                    <a:pt x="0" y="112"/>
                  </a:cubicBezTo>
                  <a:cubicBezTo>
                    <a:pt x="0" y="168"/>
                    <a:pt x="28" y="214"/>
                    <a:pt x="47" y="214"/>
                  </a:cubicBezTo>
                  <a:cubicBezTo>
                    <a:pt x="74" y="214"/>
                    <a:pt x="93" y="168"/>
                    <a:pt x="93" y="112"/>
                  </a:cubicBezTo>
                  <a:cubicBezTo>
                    <a:pt x="93" y="56"/>
                    <a:pt x="74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4"/>
            <p:cNvSpPr/>
            <p:nvPr/>
          </p:nvSpPr>
          <p:spPr>
            <a:xfrm>
              <a:off x="6599623" y="2404574"/>
              <a:ext cx="7953" cy="17344"/>
            </a:xfrm>
            <a:custGeom>
              <a:avLst/>
              <a:gdLst/>
              <a:ahLst/>
              <a:cxnLst/>
              <a:rect l="l" t="t" r="r" b="b"/>
              <a:pathLst>
                <a:path w="94" h="205" extrusionOk="0">
                  <a:moveTo>
                    <a:pt x="47" y="0"/>
                  </a:moveTo>
                  <a:cubicBezTo>
                    <a:pt x="19" y="0"/>
                    <a:pt x="0" y="47"/>
                    <a:pt x="0" y="102"/>
                  </a:cubicBezTo>
                  <a:cubicBezTo>
                    <a:pt x="0" y="158"/>
                    <a:pt x="19" y="205"/>
                    <a:pt x="47" y="205"/>
                  </a:cubicBezTo>
                  <a:cubicBezTo>
                    <a:pt x="65" y="205"/>
                    <a:pt x="93" y="158"/>
                    <a:pt x="93" y="102"/>
                  </a:cubicBezTo>
                  <a:cubicBezTo>
                    <a:pt x="93" y="47"/>
                    <a:pt x="65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4"/>
            <p:cNvSpPr/>
            <p:nvPr/>
          </p:nvSpPr>
          <p:spPr>
            <a:xfrm>
              <a:off x="6637355" y="2406097"/>
              <a:ext cx="7953" cy="18190"/>
            </a:xfrm>
            <a:custGeom>
              <a:avLst/>
              <a:gdLst/>
              <a:ahLst/>
              <a:cxnLst/>
              <a:rect l="l" t="t" r="r" b="b"/>
              <a:pathLst>
                <a:path w="94" h="215" extrusionOk="0">
                  <a:moveTo>
                    <a:pt x="47" y="1"/>
                  </a:moveTo>
                  <a:cubicBezTo>
                    <a:pt x="19" y="1"/>
                    <a:pt x="0" y="47"/>
                    <a:pt x="0" y="103"/>
                  </a:cubicBezTo>
                  <a:cubicBezTo>
                    <a:pt x="0" y="168"/>
                    <a:pt x="19" y="215"/>
                    <a:pt x="47" y="215"/>
                  </a:cubicBezTo>
                  <a:cubicBezTo>
                    <a:pt x="75" y="215"/>
                    <a:pt x="93" y="168"/>
                    <a:pt x="93" y="103"/>
                  </a:cubicBezTo>
                  <a:cubicBezTo>
                    <a:pt x="93" y="47"/>
                    <a:pt x="75" y="1"/>
                    <a:pt x="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4"/>
            <p:cNvSpPr/>
            <p:nvPr/>
          </p:nvSpPr>
          <p:spPr>
            <a:xfrm>
              <a:off x="6587779" y="2163207"/>
              <a:ext cx="517006" cy="270559"/>
            </a:xfrm>
            <a:custGeom>
              <a:avLst/>
              <a:gdLst/>
              <a:ahLst/>
              <a:cxnLst/>
              <a:rect l="l" t="t" r="r" b="b"/>
              <a:pathLst>
                <a:path w="6111" h="3198" extrusionOk="0">
                  <a:moveTo>
                    <a:pt x="2736" y="1"/>
                  </a:moveTo>
                  <a:cubicBezTo>
                    <a:pt x="1742" y="1"/>
                    <a:pt x="720" y="292"/>
                    <a:pt x="1" y="863"/>
                  </a:cubicBezTo>
                  <a:lnTo>
                    <a:pt x="29" y="937"/>
                  </a:lnTo>
                  <a:cubicBezTo>
                    <a:pt x="746" y="451"/>
                    <a:pt x="1701" y="200"/>
                    <a:pt x="2628" y="200"/>
                  </a:cubicBezTo>
                  <a:cubicBezTo>
                    <a:pt x="3563" y="200"/>
                    <a:pt x="4471" y="456"/>
                    <a:pt x="5078" y="984"/>
                  </a:cubicBezTo>
                  <a:cubicBezTo>
                    <a:pt x="5813" y="1607"/>
                    <a:pt x="5841" y="2751"/>
                    <a:pt x="5831" y="3197"/>
                  </a:cubicBezTo>
                  <a:lnTo>
                    <a:pt x="5934" y="3197"/>
                  </a:lnTo>
                  <a:cubicBezTo>
                    <a:pt x="5934" y="3197"/>
                    <a:pt x="6110" y="1570"/>
                    <a:pt x="5190" y="779"/>
                  </a:cubicBezTo>
                  <a:cubicBezTo>
                    <a:pt x="4577" y="257"/>
                    <a:pt x="3669" y="1"/>
                    <a:pt x="2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4"/>
            <p:cNvSpPr/>
            <p:nvPr/>
          </p:nvSpPr>
          <p:spPr>
            <a:xfrm>
              <a:off x="6440656" y="2103478"/>
              <a:ext cx="164552" cy="147716"/>
            </a:xfrm>
            <a:custGeom>
              <a:avLst/>
              <a:gdLst/>
              <a:ahLst/>
              <a:cxnLst/>
              <a:rect l="l" t="t" r="r" b="b"/>
              <a:pathLst>
                <a:path w="1945" h="1746" extrusionOk="0">
                  <a:moveTo>
                    <a:pt x="282" y="1"/>
                  </a:moveTo>
                  <a:cubicBezTo>
                    <a:pt x="244" y="1"/>
                    <a:pt x="209" y="9"/>
                    <a:pt x="177" y="25"/>
                  </a:cubicBezTo>
                  <a:cubicBezTo>
                    <a:pt x="66" y="81"/>
                    <a:pt x="1" y="221"/>
                    <a:pt x="1" y="397"/>
                  </a:cubicBezTo>
                  <a:cubicBezTo>
                    <a:pt x="29" y="323"/>
                    <a:pt x="75" y="276"/>
                    <a:pt x="131" y="239"/>
                  </a:cubicBezTo>
                  <a:cubicBezTo>
                    <a:pt x="164" y="222"/>
                    <a:pt x="200" y="214"/>
                    <a:pt x="240" y="214"/>
                  </a:cubicBezTo>
                  <a:cubicBezTo>
                    <a:pt x="643" y="214"/>
                    <a:pt x="1351" y="1076"/>
                    <a:pt x="1851" y="1746"/>
                  </a:cubicBezTo>
                  <a:cubicBezTo>
                    <a:pt x="1879" y="1690"/>
                    <a:pt x="1907" y="1643"/>
                    <a:pt x="1944" y="1597"/>
                  </a:cubicBezTo>
                  <a:cubicBezTo>
                    <a:pt x="1442" y="908"/>
                    <a:pt x="691" y="1"/>
                    <a:pt x="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5" name="Google Shape;2705;p4"/>
          <p:cNvGrpSpPr/>
          <p:nvPr/>
        </p:nvGrpSpPr>
        <p:grpSpPr>
          <a:xfrm>
            <a:off x="407561" y="4331140"/>
            <a:ext cx="941482" cy="775100"/>
            <a:chOff x="274636" y="4025615"/>
            <a:chExt cx="941482" cy="775100"/>
          </a:xfrm>
        </p:grpSpPr>
        <p:sp>
          <p:nvSpPr>
            <p:cNvPr id="2706" name="Google Shape;2706;p4"/>
            <p:cNvSpPr/>
            <p:nvPr/>
          </p:nvSpPr>
          <p:spPr>
            <a:xfrm flipH="1">
              <a:off x="640371" y="4386543"/>
              <a:ext cx="575747" cy="414171"/>
            </a:xfrm>
            <a:custGeom>
              <a:avLst/>
              <a:gdLst/>
              <a:ahLst/>
              <a:cxnLst/>
              <a:rect l="l" t="t" r="r" b="b"/>
              <a:pathLst>
                <a:path w="4433" h="3189" extrusionOk="0">
                  <a:moveTo>
                    <a:pt x="2886" y="0"/>
                  </a:moveTo>
                  <a:lnTo>
                    <a:pt x="769" y="584"/>
                  </a:lnTo>
                  <a:cubicBezTo>
                    <a:pt x="769" y="584"/>
                    <a:pt x="186" y="1330"/>
                    <a:pt x="144" y="1473"/>
                  </a:cubicBezTo>
                  <a:cubicBezTo>
                    <a:pt x="102" y="1621"/>
                    <a:pt x="0" y="2089"/>
                    <a:pt x="561" y="2446"/>
                  </a:cubicBezTo>
                  <a:cubicBezTo>
                    <a:pt x="1049" y="2758"/>
                    <a:pt x="2569" y="3188"/>
                    <a:pt x="2993" y="3188"/>
                  </a:cubicBezTo>
                  <a:cubicBezTo>
                    <a:pt x="3059" y="3188"/>
                    <a:pt x="3099" y="3177"/>
                    <a:pt x="3103" y="3154"/>
                  </a:cubicBezTo>
                  <a:cubicBezTo>
                    <a:pt x="3131" y="2978"/>
                    <a:pt x="3552" y="2478"/>
                    <a:pt x="4432" y="1399"/>
                  </a:cubicBezTo>
                  <a:lnTo>
                    <a:pt x="2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4"/>
            <p:cNvSpPr/>
            <p:nvPr/>
          </p:nvSpPr>
          <p:spPr>
            <a:xfrm flipH="1">
              <a:off x="641021" y="4386543"/>
              <a:ext cx="567954" cy="414171"/>
            </a:xfrm>
            <a:custGeom>
              <a:avLst/>
              <a:gdLst/>
              <a:ahLst/>
              <a:cxnLst/>
              <a:rect l="l" t="t" r="r" b="b"/>
              <a:pathLst>
                <a:path w="4373" h="3189" extrusionOk="0">
                  <a:moveTo>
                    <a:pt x="2831" y="0"/>
                  </a:moveTo>
                  <a:lnTo>
                    <a:pt x="714" y="584"/>
                  </a:lnTo>
                  <a:cubicBezTo>
                    <a:pt x="714" y="584"/>
                    <a:pt x="131" y="1325"/>
                    <a:pt x="89" y="1473"/>
                  </a:cubicBezTo>
                  <a:cubicBezTo>
                    <a:pt x="61" y="1575"/>
                    <a:pt x="1" y="1830"/>
                    <a:pt x="154" y="2094"/>
                  </a:cubicBezTo>
                  <a:cubicBezTo>
                    <a:pt x="177" y="1983"/>
                    <a:pt x="205" y="1867"/>
                    <a:pt x="237" y="1751"/>
                  </a:cubicBezTo>
                  <a:cubicBezTo>
                    <a:pt x="471" y="1081"/>
                    <a:pt x="958" y="622"/>
                    <a:pt x="1398" y="622"/>
                  </a:cubicBezTo>
                  <a:cubicBezTo>
                    <a:pt x="1463" y="622"/>
                    <a:pt x="1527" y="633"/>
                    <a:pt x="1589" y="653"/>
                  </a:cubicBezTo>
                  <a:cubicBezTo>
                    <a:pt x="2062" y="820"/>
                    <a:pt x="2238" y="1580"/>
                    <a:pt x="1969" y="2348"/>
                  </a:cubicBezTo>
                  <a:cubicBezTo>
                    <a:pt x="1895" y="2561"/>
                    <a:pt x="1798" y="2756"/>
                    <a:pt x="1682" y="2918"/>
                  </a:cubicBezTo>
                  <a:cubicBezTo>
                    <a:pt x="2198" y="3071"/>
                    <a:pt x="2714" y="3189"/>
                    <a:pt x="2932" y="3189"/>
                  </a:cubicBezTo>
                  <a:cubicBezTo>
                    <a:pt x="2997" y="3189"/>
                    <a:pt x="3036" y="3178"/>
                    <a:pt x="3039" y="3154"/>
                  </a:cubicBezTo>
                  <a:cubicBezTo>
                    <a:pt x="3071" y="2978"/>
                    <a:pt x="3493" y="2478"/>
                    <a:pt x="4373" y="1399"/>
                  </a:cubicBezTo>
                  <a:lnTo>
                    <a:pt x="2831" y="0"/>
                  </a:ln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4"/>
            <p:cNvSpPr/>
            <p:nvPr/>
          </p:nvSpPr>
          <p:spPr>
            <a:xfrm flipH="1">
              <a:off x="653617" y="4458105"/>
              <a:ext cx="299627" cy="342610"/>
            </a:xfrm>
            <a:custGeom>
              <a:avLst/>
              <a:gdLst/>
              <a:ahLst/>
              <a:cxnLst/>
              <a:rect l="l" t="t" r="r" b="b"/>
              <a:pathLst>
                <a:path w="2307" h="2638" extrusionOk="0">
                  <a:moveTo>
                    <a:pt x="968" y="0"/>
                  </a:moveTo>
                  <a:cubicBezTo>
                    <a:pt x="841" y="0"/>
                    <a:pt x="719" y="29"/>
                    <a:pt x="607" y="89"/>
                  </a:cubicBezTo>
                  <a:cubicBezTo>
                    <a:pt x="84" y="376"/>
                    <a:pt x="0" y="1256"/>
                    <a:pt x="431" y="2057"/>
                  </a:cubicBezTo>
                  <a:cubicBezTo>
                    <a:pt x="551" y="2284"/>
                    <a:pt x="695" y="2474"/>
                    <a:pt x="857" y="2631"/>
                  </a:cubicBezTo>
                  <a:cubicBezTo>
                    <a:pt x="897" y="2635"/>
                    <a:pt x="933" y="2637"/>
                    <a:pt x="962" y="2637"/>
                  </a:cubicBezTo>
                  <a:cubicBezTo>
                    <a:pt x="1032" y="2637"/>
                    <a:pt x="1073" y="2626"/>
                    <a:pt x="1079" y="2603"/>
                  </a:cubicBezTo>
                  <a:cubicBezTo>
                    <a:pt x="1107" y="2437"/>
                    <a:pt x="1496" y="1960"/>
                    <a:pt x="2307" y="968"/>
                  </a:cubicBezTo>
                  <a:cubicBezTo>
                    <a:pt x="1965" y="376"/>
                    <a:pt x="1432" y="0"/>
                    <a:pt x="968" y="0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4"/>
            <p:cNvSpPr/>
            <p:nvPr/>
          </p:nvSpPr>
          <p:spPr>
            <a:xfrm flipH="1">
              <a:off x="794925" y="4498107"/>
              <a:ext cx="358722" cy="164552"/>
            </a:xfrm>
            <a:custGeom>
              <a:avLst/>
              <a:gdLst/>
              <a:ahLst/>
              <a:cxnLst/>
              <a:rect l="l" t="t" r="r" b="b"/>
              <a:pathLst>
                <a:path w="2762" h="1267" extrusionOk="0">
                  <a:moveTo>
                    <a:pt x="334" y="0"/>
                  </a:moveTo>
                  <a:cubicBezTo>
                    <a:pt x="196" y="0"/>
                    <a:pt x="105" y="29"/>
                    <a:pt x="80" y="91"/>
                  </a:cubicBezTo>
                  <a:cubicBezTo>
                    <a:pt x="1" y="267"/>
                    <a:pt x="524" y="656"/>
                    <a:pt x="1247" y="957"/>
                  </a:cubicBezTo>
                  <a:cubicBezTo>
                    <a:pt x="1723" y="1157"/>
                    <a:pt x="2167" y="1267"/>
                    <a:pt x="2433" y="1267"/>
                  </a:cubicBezTo>
                  <a:cubicBezTo>
                    <a:pt x="2568" y="1267"/>
                    <a:pt x="2658" y="1238"/>
                    <a:pt x="2682" y="1179"/>
                  </a:cubicBezTo>
                  <a:cubicBezTo>
                    <a:pt x="2761" y="999"/>
                    <a:pt x="2238" y="609"/>
                    <a:pt x="1515" y="308"/>
                  </a:cubicBezTo>
                  <a:cubicBezTo>
                    <a:pt x="1042" y="110"/>
                    <a:pt x="601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4"/>
            <p:cNvSpPr/>
            <p:nvPr/>
          </p:nvSpPr>
          <p:spPr>
            <a:xfrm flipH="1">
              <a:off x="680112" y="4520706"/>
              <a:ext cx="228714" cy="183513"/>
            </a:xfrm>
            <a:custGeom>
              <a:avLst/>
              <a:gdLst/>
              <a:ahLst/>
              <a:cxnLst/>
              <a:rect l="l" t="t" r="r" b="b"/>
              <a:pathLst>
                <a:path w="1761" h="1413" extrusionOk="0">
                  <a:moveTo>
                    <a:pt x="774" y="0"/>
                  </a:moveTo>
                  <a:cubicBezTo>
                    <a:pt x="774" y="0"/>
                    <a:pt x="1" y="1403"/>
                    <a:pt x="172" y="1413"/>
                  </a:cubicBezTo>
                  <a:cubicBezTo>
                    <a:pt x="175" y="1413"/>
                    <a:pt x="177" y="1413"/>
                    <a:pt x="180" y="1413"/>
                  </a:cubicBezTo>
                  <a:cubicBezTo>
                    <a:pt x="371" y="1413"/>
                    <a:pt x="1185" y="926"/>
                    <a:pt x="1761" y="227"/>
                  </a:cubicBezTo>
                  <a:lnTo>
                    <a:pt x="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4"/>
            <p:cNvSpPr/>
            <p:nvPr/>
          </p:nvSpPr>
          <p:spPr>
            <a:xfrm flipH="1">
              <a:off x="275935" y="4025615"/>
              <a:ext cx="884855" cy="617815"/>
            </a:xfrm>
            <a:custGeom>
              <a:avLst/>
              <a:gdLst/>
              <a:ahLst/>
              <a:cxnLst/>
              <a:rect l="l" t="t" r="r" b="b"/>
              <a:pathLst>
                <a:path w="6813" h="4757" extrusionOk="0">
                  <a:moveTo>
                    <a:pt x="2890" y="0"/>
                  </a:moveTo>
                  <a:cubicBezTo>
                    <a:pt x="1494" y="0"/>
                    <a:pt x="827" y="1073"/>
                    <a:pt x="607" y="1311"/>
                  </a:cubicBezTo>
                  <a:cubicBezTo>
                    <a:pt x="325" y="1636"/>
                    <a:pt x="0" y="2585"/>
                    <a:pt x="468" y="3136"/>
                  </a:cubicBezTo>
                  <a:lnTo>
                    <a:pt x="93" y="3706"/>
                  </a:lnTo>
                  <a:cubicBezTo>
                    <a:pt x="93" y="3706"/>
                    <a:pt x="329" y="4007"/>
                    <a:pt x="584" y="4178"/>
                  </a:cubicBezTo>
                  <a:cubicBezTo>
                    <a:pt x="848" y="4359"/>
                    <a:pt x="1996" y="4752"/>
                    <a:pt x="2168" y="4757"/>
                  </a:cubicBezTo>
                  <a:cubicBezTo>
                    <a:pt x="2335" y="4757"/>
                    <a:pt x="2473" y="4493"/>
                    <a:pt x="2473" y="4493"/>
                  </a:cubicBezTo>
                  <a:cubicBezTo>
                    <a:pt x="2473" y="4493"/>
                    <a:pt x="2584" y="4489"/>
                    <a:pt x="2741" y="4489"/>
                  </a:cubicBezTo>
                  <a:cubicBezTo>
                    <a:pt x="2945" y="4489"/>
                    <a:pt x="3228" y="4496"/>
                    <a:pt x="3451" y="4530"/>
                  </a:cubicBezTo>
                  <a:cubicBezTo>
                    <a:pt x="3591" y="4553"/>
                    <a:pt x="3770" y="4581"/>
                    <a:pt x="3975" y="4581"/>
                  </a:cubicBezTo>
                  <a:cubicBezTo>
                    <a:pt x="4354" y="4581"/>
                    <a:pt x="4821" y="4484"/>
                    <a:pt x="5299" y="4076"/>
                  </a:cubicBezTo>
                  <a:cubicBezTo>
                    <a:pt x="6035" y="3442"/>
                    <a:pt x="6813" y="1436"/>
                    <a:pt x="4377" y="353"/>
                  </a:cubicBezTo>
                  <a:cubicBezTo>
                    <a:pt x="3808" y="100"/>
                    <a:pt x="3315" y="0"/>
                    <a:pt x="2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4"/>
            <p:cNvSpPr/>
            <p:nvPr/>
          </p:nvSpPr>
          <p:spPr>
            <a:xfrm flipH="1">
              <a:off x="274636" y="4026135"/>
              <a:ext cx="886154" cy="617945"/>
            </a:xfrm>
            <a:custGeom>
              <a:avLst/>
              <a:gdLst/>
              <a:ahLst/>
              <a:cxnLst/>
              <a:rect l="l" t="t" r="r" b="b"/>
              <a:pathLst>
                <a:path w="6823" h="4758" extrusionOk="0">
                  <a:moveTo>
                    <a:pt x="2895" y="1"/>
                  </a:moveTo>
                  <a:cubicBezTo>
                    <a:pt x="1499" y="1"/>
                    <a:pt x="833" y="1075"/>
                    <a:pt x="616" y="1317"/>
                  </a:cubicBezTo>
                  <a:cubicBezTo>
                    <a:pt x="329" y="1632"/>
                    <a:pt x="0" y="2581"/>
                    <a:pt x="468" y="3132"/>
                  </a:cubicBezTo>
                  <a:lnTo>
                    <a:pt x="93" y="3702"/>
                  </a:lnTo>
                  <a:cubicBezTo>
                    <a:pt x="93" y="3702"/>
                    <a:pt x="130" y="3748"/>
                    <a:pt x="190" y="3817"/>
                  </a:cubicBezTo>
                  <a:cubicBezTo>
                    <a:pt x="213" y="3771"/>
                    <a:pt x="232" y="3729"/>
                    <a:pt x="255" y="3683"/>
                  </a:cubicBezTo>
                  <a:cubicBezTo>
                    <a:pt x="389" y="3428"/>
                    <a:pt x="556" y="3201"/>
                    <a:pt x="728" y="3030"/>
                  </a:cubicBezTo>
                  <a:cubicBezTo>
                    <a:pt x="464" y="2715"/>
                    <a:pt x="288" y="2159"/>
                    <a:pt x="403" y="1840"/>
                  </a:cubicBezTo>
                  <a:cubicBezTo>
                    <a:pt x="583" y="1353"/>
                    <a:pt x="1049" y="648"/>
                    <a:pt x="1724" y="648"/>
                  </a:cubicBezTo>
                  <a:cubicBezTo>
                    <a:pt x="1831" y="648"/>
                    <a:pt x="1944" y="666"/>
                    <a:pt x="2061" y="705"/>
                  </a:cubicBezTo>
                  <a:cubicBezTo>
                    <a:pt x="4210" y="1437"/>
                    <a:pt x="3867" y="2535"/>
                    <a:pt x="3654" y="3104"/>
                  </a:cubicBezTo>
                  <a:cubicBezTo>
                    <a:pt x="3509" y="3500"/>
                    <a:pt x="2939" y="3772"/>
                    <a:pt x="2364" y="3772"/>
                  </a:cubicBezTo>
                  <a:cubicBezTo>
                    <a:pt x="2300" y="3772"/>
                    <a:pt x="2236" y="3769"/>
                    <a:pt x="2172" y="3762"/>
                  </a:cubicBezTo>
                  <a:cubicBezTo>
                    <a:pt x="2126" y="4012"/>
                    <a:pt x="2038" y="4285"/>
                    <a:pt x="1899" y="4549"/>
                  </a:cubicBezTo>
                  <a:cubicBezTo>
                    <a:pt x="1876" y="4591"/>
                    <a:pt x="1853" y="4633"/>
                    <a:pt x="1830" y="4679"/>
                  </a:cubicBezTo>
                  <a:cubicBezTo>
                    <a:pt x="1992" y="4730"/>
                    <a:pt x="2122" y="4758"/>
                    <a:pt x="2168" y="4758"/>
                  </a:cubicBezTo>
                  <a:cubicBezTo>
                    <a:pt x="2335" y="4758"/>
                    <a:pt x="2473" y="4494"/>
                    <a:pt x="2473" y="4494"/>
                  </a:cubicBezTo>
                  <a:cubicBezTo>
                    <a:pt x="2473" y="4494"/>
                    <a:pt x="2584" y="4489"/>
                    <a:pt x="2741" y="4489"/>
                  </a:cubicBezTo>
                  <a:cubicBezTo>
                    <a:pt x="2945" y="4489"/>
                    <a:pt x="3228" y="4497"/>
                    <a:pt x="3451" y="4531"/>
                  </a:cubicBezTo>
                  <a:cubicBezTo>
                    <a:pt x="3591" y="4553"/>
                    <a:pt x="3770" y="4582"/>
                    <a:pt x="3975" y="4582"/>
                  </a:cubicBezTo>
                  <a:cubicBezTo>
                    <a:pt x="4354" y="4582"/>
                    <a:pt x="4821" y="4485"/>
                    <a:pt x="5299" y="4077"/>
                  </a:cubicBezTo>
                  <a:cubicBezTo>
                    <a:pt x="6040" y="3447"/>
                    <a:pt x="6822" y="1437"/>
                    <a:pt x="4382" y="353"/>
                  </a:cubicBezTo>
                  <a:cubicBezTo>
                    <a:pt x="3813" y="100"/>
                    <a:pt x="3320" y="1"/>
                    <a:pt x="2895" y="1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4"/>
            <p:cNvSpPr/>
            <p:nvPr/>
          </p:nvSpPr>
          <p:spPr>
            <a:xfrm flipH="1">
              <a:off x="896619" y="4174454"/>
              <a:ext cx="193777" cy="194033"/>
            </a:xfrm>
            <a:custGeom>
              <a:avLst/>
              <a:gdLst/>
              <a:ahLst/>
              <a:cxnLst/>
              <a:rect l="l" t="t" r="r" b="b"/>
              <a:pathLst>
                <a:path w="1492" h="1494" extrusionOk="0">
                  <a:moveTo>
                    <a:pt x="732" y="0"/>
                  </a:moveTo>
                  <a:cubicBezTo>
                    <a:pt x="586" y="0"/>
                    <a:pt x="450" y="74"/>
                    <a:pt x="287" y="346"/>
                  </a:cubicBezTo>
                  <a:cubicBezTo>
                    <a:pt x="14" y="804"/>
                    <a:pt x="0" y="1295"/>
                    <a:pt x="264" y="1448"/>
                  </a:cubicBezTo>
                  <a:cubicBezTo>
                    <a:pt x="316" y="1479"/>
                    <a:pt x="374" y="1494"/>
                    <a:pt x="436" y="1494"/>
                  </a:cubicBezTo>
                  <a:cubicBezTo>
                    <a:pt x="684" y="1494"/>
                    <a:pt x="1000" y="1263"/>
                    <a:pt x="1218" y="897"/>
                  </a:cubicBezTo>
                  <a:cubicBezTo>
                    <a:pt x="1492" y="439"/>
                    <a:pt x="1431" y="142"/>
                    <a:pt x="1042" y="59"/>
                  </a:cubicBezTo>
                  <a:cubicBezTo>
                    <a:pt x="927" y="31"/>
                    <a:pt x="827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4"/>
            <p:cNvSpPr/>
            <p:nvPr/>
          </p:nvSpPr>
          <p:spPr>
            <a:xfrm flipH="1">
              <a:off x="912853" y="4223158"/>
              <a:ext cx="155333" cy="144681"/>
            </a:xfrm>
            <a:custGeom>
              <a:avLst/>
              <a:gdLst/>
              <a:ahLst/>
              <a:cxnLst/>
              <a:rect l="l" t="t" r="r" b="b"/>
              <a:pathLst>
                <a:path w="1196" h="1114" extrusionOk="0">
                  <a:moveTo>
                    <a:pt x="654" y="1"/>
                  </a:moveTo>
                  <a:cubicBezTo>
                    <a:pt x="507" y="1"/>
                    <a:pt x="372" y="74"/>
                    <a:pt x="209" y="346"/>
                  </a:cubicBezTo>
                  <a:cubicBezTo>
                    <a:pt x="79" y="568"/>
                    <a:pt x="10" y="795"/>
                    <a:pt x="1" y="985"/>
                  </a:cubicBezTo>
                  <a:cubicBezTo>
                    <a:pt x="24" y="1018"/>
                    <a:pt x="52" y="1041"/>
                    <a:pt x="89" y="1064"/>
                  </a:cubicBezTo>
                  <a:cubicBezTo>
                    <a:pt x="143" y="1098"/>
                    <a:pt x="204" y="1114"/>
                    <a:pt x="270" y="1114"/>
                  </a:cubicBezTo>
                  <a:cubicBezTo>
                    <a:pt x="520" y="1114"/>
                    <a:pt x="831" y="885"/>
                    <a:pt x="1047" y="522"/>
                  </a:cubicBezTo>
                  <a:cubicBezTo>
                    <a:pt x="1121" y="388"/>
                    <a:pt x="1172" y="272"/>
                    <a:pt x="1195" y="170"/>
                  </a:cubicBezTo>
                  <a:cubicBezTo>
                    <a:pt x="1140" y="119"/>
                    <a:pt x="1066" y="82"/>
                    <a:pt x="964" y="59"/>
                  </a:cubicBezTo>
                  <a:cubicBezTo>
                    <a:pt x="849" y="32"/>
                    <a:pt x="749" y="1"/>
                    <a:pt x="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4"/>
            <p:cNvSpPr/>
            <p:nvPr/>
          </p:nvSpPr>
          <p:spPr>
            <a:xfrm flipH="1">
              <a:off x="713101" y="4256796"/>
              <a:ext cx="210661" cy="204553"/>
            </a:xfrm>
            <a:custGeom>
              <a:avLst/>
              <a:gdLst/>
              <a:ahLst/>
              <a:cxnLst/>
              <a:rect l="l" t="t" r="r" b="b"/>
              <a:pathLst>
                <a:path w="1622" h="1575" extrusionOk="0">
                  <a:moveTo>
                    <a:pt x="817" y="0"/>
                  </a:moveTo>
                  <a:cubicBezTo>
                    <a:pt x="625" y="0"/>
                    <a:pt x="440" y="147"/>
                    <a:pt x="273" y="434"/>
                  </a:cubicBezTo>
                  <a:cubicBezTo>
                    <a:pt x="0" y="893"/>
                    <a:pt x="19" y="1384"/>
                    <a:pt x="315" y="1532"/>
                  </a:cubicBezTo>
                  <a:cubicBezTo>
                    <a:pt x="372" y="1561"/>
                    <a:pt x="436" y="1574"/>
                    <a:pt x="503" y="1574"/>
                  </a:cubicBezTo>
                  <a:cubicBezTo>
                    <a:pt x="783" y="1574"/>
                    <a:pt x="1127" y="1336"/>
                    <a:pt x="1348" y="962"/>
                  </a:cubicBezTo>
                  <a:cubicBezTo>
                    <a:pt x="1621" y="504"/>
                    <a:pt x="1413" y="383"/>
                    <a:pt x="1176" y="166"/>
                  </a:cubicBezTo>
                  <a:cubicBezTo>
                    <a:pt x="1055" y="55"/>
                    <a:pt x="935" y="0"/>
                    <a:pt x="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4"/>
            <p:cNvSpPr/>
            <p:nvPr/>
          </p:nvSpPr>
          <p:spPr>
            <a:xfrm flipH="1">
              <a:off x="737777" y="4313682"/>
              <a:ext cx="167412" cy="147408"/>
            </a:xfrm>
            <a:custGeom>
              <a:avLst/>
              <a:gdLst/>
              <a:ahLst/>
              <a:cxnLst/>
              <a:rect l="l" t="t" r="r" b="b"/>
              <a:pathLst>
                <a:path w="1289" h="1135" extrusionOk="0">
                  <a:moveTo>
                    <a:pt x="728" y="0"/>
                  </a:moveTo>
                  <a:cubicBezTo>
                    <a:pt x="536" y="0"/>
                    <a:pt x="351" y="147"/>
                    <a:pt x="181" y="432"/>
                  </a:cubicBezTo>
                  <a:cubicBezTo>
                    <a:pt x="84" y="598"/>
                    <a:pt x="24" y="770"/>
                    <a:pt x="1" y="923"/>
                  </a:cubicBezTo>
                  <a:cubicBezTo>
                    <a:pt x="42" y="1001"/>
                    <a:pt x="98" y="1057"/>
                    <a:pt x="167" y="1094"/>
                  </a:cubicBezTo>
                  <a:cubicBezTo>
                    <a:pt x="223" y="1121"/>
                    <a:pt x="285" y="1134"/>
                    <a:pt x="351" y="1134"/>
                  </a:cubicBezTo>
                  <a:cubicBezTo>
                    <a:pt x="632" y="1134"/>
                    <a:pt x="979" y="896"/>
                    <a:pt x="1200" y="524"/>
                  </a:cubicBezTo>
                  <a:cubicBezTo>
                    <a:pt x="1233" y="460"/>
                    <a:pt x="1265" y="404"/>
                    <a:pt x="1288" y="358"/>
                  </a:cubicBezTo>
                  <a:cubicBezTo>
                    <a:pt x="1233" y="293"/>
                    <a:pt x="1158" y="233"/>
                    <a:pt x="1084" y="168"/>
                  </a:cubicBezTo>
                  <a:cubicBezTo>
                    <a:pt x="965" y="55"/>
                    <a:pt x="845" y="0"/>
                    <a:pt x="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4"/>
            <p:cNvSpPr/>
            <p:nvPr/>
          </p:nvSpPr>
          <p:spPr>
            <a:xfrm flipH="1">
              <a:off x="959350" y="4356671"/>
              <a:ext cx="104941" cy="133771"/>
            </a:xfrm>
            <a:custGeom>
              <a:avLst/>
              <a:gdLst/>
              <a:ahLst/>
              <a:cxnLst/>
              <a:rect l="l" t="t" r="r" b="b"/>
              <a:pathLst>
                <a:path w="808" h="1030" extrusionOk="0">
                  <a:moveTo>
                    <a:pt x="748" y="0"/>
                  </a:moveTo>
                  <a:cubicBezTo>
                    <a:pt x="639" y="0"/>
                    <a:pt x="0" y="733"/>
                    <a:pt x="45" y="809"/>
                  </a:cubicBezTo>
                  <a:cubicBezTo>
                    <a:pt x="71" y="852"/>
                    <a:pt x="120" y="861"/>
                    <a:pt x="158" y="861"/>
                  </a:cubicBezTo>
                  <a:cubicBezTo>
                    <a:pt x="186" y="861"/>
                    <a:pt x="207" y="856"/>
                    <a:pt x="207" y="856"/>
                  </a:cubicBezTo>
                  <a:cubicBezTo>
                    <a:pt x="207" y="856"/>
                    <a:pt x="295" y="971"/>
                    <a:pt x="415" y="1027"/>
                  </a:cubicBezTo>
                  <a:cubicBezTo>
                    <a:pt x="419" y="1029"/>
                    <a:pt x="422" y="1030"/>
                    <a:pt x="426" y="1030"/>
                  </a:cubicBezTo>
                  <a:cubicBezTo>
                    <a:pt x="547" y="1030"/>
                    <a:pt x="807" y="44"/>
                    <a:pt x="758" y="3"/>
                  </a:cubicBezTo>
                  <a:cubicBezTo>
                    <a:pt x="755" y="1"/>
                    <a:pt x="752" y="0"/>
                    <a:pt x="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4"/>
            <p:cNvSpPr/>
            <p:nvPr/>
          </p:nvSpPr>
          <p:spPr>
            <a:xfrm flipH="1">
              <a:off x="959349" y="4356671"/>
              <a:ext cx="56497" cy="133771"/>
            </a:xfrm>
            <a:custGeom>
              <a:avLst/>
              <a:gdLst/>
              <a:ahLst/>
              <a:cxnLst/>
              <a:rect l="l" t="t" r="r" b="b"/>
              <a:pathLst>
                <a:path w="435" h="1030" extrusionOk="0">
                  <a:moveTo>
                    <a:pt x="375" y="1"/>
                  </a:moveTo>
                  <a:cubicBezTo>
                    <a:pt x="331" y="1"/>
                    <a:pt x="215" y="109"/>
                    <a:pt x="84" y="244"/>
                  </a:cubicBezTo>
                  <a:cubicBezTo>
                    <a:pt x="33" y="393"/>
                    <a:pt x="1" y="564"/>
                    <a:pt x="1" y="754"/>
                  </a:cubicBezTo>
                  <a:cubicBezTo>
                    <a:pt x="1" y="846"/>
                    <a:pt x="5" y="939"/>
                    <a:pt x="19" y="1022"/>
                  </a:cubicBezTo>
                  <a:cubicBezTo>
                    <a:pt x="24" y="1022"/>
                    <a:pt x="33" y="1027"/>
                    <a:pt x="33" y="1027"/>
                  </a:cubicBezTo>
                  <a:cubicBezTo>
                    <a:pt x="37" y="1029"/>
                    <a:pt x="41" y="1030"/>
                    <a:pt x="45" y="1030"/>
                  </a:cubicBezTo>
                  <a:cubicBezTo>
                    <a:pt x="174" y="1030"/>
                    <a:pt x="434" y="44"/>
                    <a:pt x="385" y="3"/>
                  </a:cubicBezTo>
                  <a:cubicBezTo>
                    <a:pt x="382" y="1"/>
                    <a:pt x="379" y="1"/>
                    <a:pt x="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4"/>
            <p:cNvSpPr/>
            <p:nvPr/>
          </p:nvSpPr>
          <p:spPr>
            <a:xfrm flipH="1">
              <a:off x="319830" y="4180169"/>
              <a:ext cx="371839" cy="426639"/>
            </a:xfrm>
            <a:custGeom>
              <a:avLst/>
              <a:gdLst/>
              <a:ahLst/>
              <a:cxnLst/>
              <a:rect l="l" t="t" r="r" b="b"/>
              <a:pathLst>
                <a:path w="2863" h="3285" extrusionOk="0">
                  <a:moveTo>
                    <a:pt x="1950" y="1"/>
                  </a:moveTo>
                  <a:lnTo>
                    <a:pt x="1950" y="1"/>
                  </a:lnTo>
                  <a:cubicBezTo>
                    <a:pt x="1645" y="61"/>
                    <a:pt x="1242" y="135"/>
                    <a:pt x="881" y="413"/>
                  </a:cubicBezTo>
                  <a:cubicBezTo>
                    <a:pt x="455" y="747"/>
                    <a:pt x="237" y="2034"/>
                    <a:pt x="61" y="2701"/>
                  </a:cubicBezTo>
                  <a:cubicBezTo>
                    <a:pt x="1" y="2914"/>
                    <a:pt x="552" y="2970"/>
                    <a:pt x="732" y="2993"/>
                  </a:cubicBezTo>
                  <a:cubicBezTo>
                    <a:pt x="732" y="2993"/>
                    <a:pt x="830" y="3178"/>
                    <a:pt x="1024" y="3284"/>
                  </a:cubicBezTo>
                  <a:cubicBezTo>
                    <a:pt x="1242" y="3210"/>
                    <a:pt x="1460" y="3081"/>
                    <a:pt x="1687" y="2891"/>
                  </a:cubicBezTo>
                  <a:cubicBezTo>
                    <a:pt x="2265" y="2400"/>
                    <a:pt x="2863" y="1071"/>
                    <a:pt x="1950" y="1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4"/>
            <p:cNvSpPr/>
            <p:nvPr/>
          </p:nvSpPr>
          <p:spPr>
            <a:xfrm flipH="1">
              <a:off x="547117" y="4030291"/>
              <a:ext cx="361709" cy="133252"/>
            </a:xfrm>
            <a:custGeom>
              <a:avLst/>
              <a:gdLst/>
              <a:ahLst/>
              <a:cxnLst/>
              <a:rect l="l" t="t" r="r" b="b"/>
              <a:pathLst>
                <a:path w="2785" h="1026" extrusionOk="0">
                  <a:moveTo>
                    <a:pt x="873" y="0"/>
                  </a:moveTo>
                  <a:cubicBezTo>
                    <a:pt x="558" y="0"/>
                    <a:pt x="304" y="60"/>
                    <a:pt x="195" y="178"/>
                  </a:cubicBezTo>
                  <a:cubicBezTo>
                    <a:pt x="1" y="391"/>
                    <a:pt x="376" y="715"/>
                    <a:pt x="1034" y="900"/>
                  </a:cubicBezTo>
                  <a:cubicBezTo>
                    <a:pt x="1334" y="984"/>
                    <a:pt x="1641" y="1025"/>
                    <a:pt x="1906" y="1025"/>
                  </a:cubicBezTo>
                  <a:cubicBezTo>
                    <a:pt x="2224" y="1025"/>
                    <a:pt x="2481" y="966"/>
                    <a:pt x="2590" y="849"/>
                  </a:cubicBezTo>
                  <a:cubicBezTo>
                    <a:pt x="2784" y="636"/>
                    <a:pt x="2409" y="312"/>
                    <a:pt x="1747" y="127"/>
                  </a:cubicBezTo>
                  <a:cubicBezTo>
                    <a:pt x="1446" y="42"/>
                    <a:pt x="1138" y="0"/>
                    <a:pt x="873" y="0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4"/>
            <p:cNvSpPr/>
            <p:nvPr/>
          </p:nvSpPr>
          <p:spPr>
            <a:xfrm flipH="1">
              <a:off x="368533" y="4227834"/>
              <a:ext cx="184816" cy="299492"/>
            </a:xfrm>
            <a:custGeom>
              <a:avLst/>
              <a:gdLst/>
              <a:ahLst/>
              <a:cxnLst/>
              <a:rect l="l" t="t" r="r" b="b"/>
              <a:pathLst>
                <a:path w="1423" h="2306" extrusionOk="0">
                  <a:moveTo>
                    <a:pt x="835" y="1"/>
                  </a:moveTo>
                  <a:cubicBezTo>
                    <a:pt x="514" y="1"/>
                    <a:pt x="195" y="457"/>
                    <a:pt x="98" y="1065"/>
                  </a:cubicBezTo>
                  <a:cubicBezTo>
                    <a:pt x="1" y="1699"/>
                    <a:pt x="200" y="2255"/>
                    <a:pt x="538" y="2301"/>
                  </a:cubicBezTo>
                  <a:cubicBezTo>
                    <a:pt x="556" y="2304"/>
                    <a:pt x="574" y="2306"/>
                    <a:pt x="592" y="2306"/>
                  </a:cubicBezTo>
                  <a:cubicBezTo>
                    <a:pt x="913" y="2306"/>
                    <a:pt x="1233" y="1846"/>
                    <a:pt x="1325" y="1246"/>
                  </a:cubicBezTo>
                  <a:cubicBezTo>
                    <a:pt x="1423" y="606"/>
                    <a:pt x="1228" y="51"/>
                    <a:pt x="885" y="4"/>
                  </a:cubicBezTo>
                  <a:cubicBezTo>
                    <a:pt x="869" y="2"/>
                    <a:pt x="852" y="1"/>
                    <a:pt x="835" y="1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4"/>
            <p:cNvSpPr/>
            <p:nvPr/>
          </p:nvSpPr>
          <p:spPr>
            <a:xfrm flipH="1">
              <a:off x="989870" y="4557980"/>
              <a:ext cx="29612" cy="55457"/>
            </a:xfrm>
            <a:custGeom>
              <a:avLst/>
              <a:gdLst/>
              <a:ahLst/>
              <a:cxnLst/>
              <a:rect l="l" t="t" r="r" b="b"/>
              <a:pathLst>
                <a:path w="228" h="427" extrusionOk="0">
                  <a:moveTo>
                    <a:pt x="228" y="0"/>
                  </a:moveTo>
                  <a:cubicBezTo>
                    <a:pt x="228" y="0"/>
                    <a:pt x="107" y="172"/>
                    <a:pt x="1" y="357"/>
                  </a:cubicBezTo>
                  <a:lnTo>
                    <a:pt x="163" y="42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4"/>
            <p:cNvSpPr/>
            <p:nvPr/>
          </p:nvSpPr>
          <p:spPr>
            <a:xfrm flipH="1">
              <a:off x="1065070" y="4569929"/>
              <a:ext cx="28963" cy="39222"/>
            </a:xfrm>
            <a:custGeom>
              <a:avLst/>
              <a:gdLst/>
              <a:ahLst/>
              <a:cxnLst/>
              <a:rect l="l" t="t" r="r" b="b"/>
              <a:pathLst>
                <a:path w="223" h="302" extrusionOk="0">
                  <a:moveTo>
                    <a:pt x="61" y="1"/>
                  </a:moveTo>
                  <a:lnTo>
                    <a:pt x="0" y="302"/>
                  </a:lnTo>
                  <a:cubicBezTo>
                    <a:pt x="0" y="302"/>
                    <a:pt x="126" y="200"/>
                    <a:pt x="223" y="80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4"/>
            <p:cNvSpPr/>
            <p:nvPr/>
          </p:nvSpPr>
          <p:spPr>
            <a:xfrm flipH="1">
              <a:off x="1090266" y="4501354"/>
              <a:ext cx="34418" cy="53768"/>
            </a:xfrm>
            <a:custGeom>
              <a:avLst/>
              <a:gdLst/>
              <a:ahLst/>
              <a:cxnLst/>
              <a:rect l="l" t="t" r="r" b="b"/>
              <a:pathLst>
                <a:path w="265" h="414" extrusionOk="0">
                  <a:moveTo>
                    <a:pt x="264" y="1"/>
                  </a:moveTo>
                  <a:lnTo>
                    <a:pt x="264" y="1"/>
                  </a:lnTo>
                  <a:lnTo>
                    <a:pt x="264" y="1"/>
                  </a:lnTo>
                  <a:cubicBezTo>
                    <a:pt x="264" y="1"/>
                    <a:pt x="264" y="1"/>
                    <a:pt x="264" y="1"/>
                  </a:cubicBezTo>
                  <a:close/>
                  <a:moveTo>
                    <a:pt x="264" y="1"/>
                  </a:moveTo>
                  <a:cubicBezTo>
                    <a:pt x="259" y="11"/>
                    <a:pt x="128" y="152"/>
                    <a:pt x="0" y="311"/>
                  </a:cubicBezTo>
                  <a:lnTo>
                    <a:pt x="121" y="413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4"/>
            <p:cNvSpPr/>
            <p:nvPr/>
          </p:nvSpPr>
          <p:spPr>
            <a:xfrm flipH="1">
              <a:off x="1047017" y="4532654"/>
              <a:ext cx="26625" cy="56106"/>
            </a:xfrm>
            <a:custGeom>
              <a:avLst/>
              <a:gdLst/>
              <a:ahLst/>
              <a:cxnLst/>
              <a:rect l="l" t="t" r="r" b="b"/>
              <a:pathLst>
                <a:path w="205" h="432" extrusionOk="0">
                  <a:moveTo>
                    <a:pt x="205" y="1"/>
                  </a:moveTo>
                  <a:cubicBezTo>
                    <a:pt x="202" y="1"/>
                    <a:pt x="92" y="175"/>
                    <a:pt x="1" y="357"/>
                  </a:cubicBezTo>
                  <a:lnTo>
                    <a:pt x="140" y="431"/>
                  </a:ln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4"/>
            <p:cNvSpPr/>
            <p:nvPr/>
          </p:nvSpPr>
          <p:spPr>
            <a:xfrm flipH="1">
              <a:off x="926100" y="4583177"/>
              <a:ext cx="26625" cy="56106"/>
            </a:xfrm>
            <a:custGeom>
              <a:avLst/>
              <a:gdLst/>
              <a:ahLst/>
              <a:cxnLst/>
              <a:rect l="l" t="t" r="r" b="b"/>
              <a:pathLst>
                <a:path w="205" h="432" extrusionOk="0">
                  <a:moveTo>
                    <a:pt x="205" y="1"/>
                  </a:moveTo>
                  <a:lnTo>
                    <a:pt x="205" y="1"/>
                  </a:lnTo>
                  <a:cubicBezTo>
                    <a:pt x="205" y="1"/>
                    <a:pt x="93" y="168"/>
                    <a:pt x="1" y="353"/>
                  </a:cubicBezTo>
                  <a:lnTo>
                    <a:pt x="140" y="432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4"/>
            <p:cNvSpPr/>
            <p:nvPr/>
          </p:nvSpPr>
          <p:spPr>
            <a:xfrm flipH="1">
              <a:off x="985065" y="4612659"/>
              <a:ext cx="25326" cy="55457"/>
            </a:xfrm>
            <a:custGeom>
              <a:avLst/>
              <a:gdLst/>
              <a:ahLst/>
              <a:cxnLst/>
              <a:rect l="l" t="t" r="r" b="b"/>
              <a:pathLst>
                <a:path w="195" h="427" extrusionOk="0">
                  <a:moveTo>
                    <a:pt x="56" y="1"/>
                  </a:moveTo>
                  <a:lnTo>
                    <a:pt x="0" y="427"/>
                  </a:lnTo>
                  <a:cubicBezTo>
                    <a:pt x="0" y="427"/>
                    <a:pt x="111" y="255"/>
                    <a:pt x="195" y="70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4"/>
            <p:cNvSpPr/>
            <p:nvPr/>
          </p:nvSpPr>
          <p:spPr>
            <a:xfrm flipH="1">
              <a:off x="916489" y="4639153"/>
              <a:ext cx="25456" cy="55457"/>
            </a:xfrm>
            <a:custGeom>
              <a:avLst/>
              <a:gdLst/>
              <a:ahLst/>
              <a:cxnLst/>
              <a:rect l="l" t="t" r="r" b="b"/>
              <a:pathLst>
                <a:path w="196" h="427" extrusionOk="0">
                  <a:moveTo>
                    <a:pt x="57" y="1"/>
                  </a:moveTo>
                  <a:lnTo>
                    <a:pt x="1" y="425"/>
                  </a:lnTo>
                  <a:lnTo>
                    <a:pt x="1" y="425"/>
                  </a:lnTo>
                  <a:cubicBezTo>
                    <a:pt x="8" y="408"/>
                    <a:pt x="108" y="245"/>
                    <a:pt x="196" y="70"/>
                  </a:cubicBezTo>
                  <a:lnTo>
                    <a:pt x="57" y="1"/>
                  </a:lnTo>
                  <a:close/>
                  <a:moveTo>
                    <a:pt x="1" y="425"/>
                  </a:moveTo>
                  <a:cubicBezTo>
                    <a:pt x="1" y="426"/>
                    <a:pt x="1" y="427"/>
                    <a:pt x="1" y="427"/>
                  </a:cubicBezTo>
                  <a:lnTo>
                    <a:pt x="1" y="4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4"/>
            <p:cNvSpPr/>
            <p:nvPr/>
          </p:nvSpPr>
          <p:spPr>
            <a:xfrm flipH="1">
              <a:off x="1105332" y="4539928"/>
              <a:ext cx="27794" cy="28443"/>
            </a:xfrm>
            <a:custGeom>
              <a:avLst/>
              <a:gdLst/>
              <a:ahLst/>
              <a:cxnLst/>
              <a:rect l="l" t="t" r="r" b="b"/>
              <a:pathLst>
                <a:path w="214" h="219" extrusionOk="0">
                  <a:moveTo>
                    <a:pt x="93" y="0"/>
                  </a:moveTo>
                  <a:lnTo>
                    <a:pt x="1" y="218"/>
                  </a:lnTo>
                  <a:lnTo>
                    <a:pt x="1" y="218"/>
                  </a:lnTo>
                  <a:cubicBezTo>
                    <a:pt x="7" y="213"/>
                    <a:pt x="121" y="159"/>
                    <a:pt x="213" y="79"/>
                  </a:cubicBezTo>
                  <a:lnTo>
                    <a:pt x="93" y="0"/>
                  </a:lnTo>
                  <a:close/>
                  <a:moveTo>
                    <a:pt x="1" y="218"/>
                  </a:moveTo>
                  <a:cubicBezTo>
                    <a:pt x="0" y="218"/>
                    <a:pt x="0" y="218"/>
                    <a:pt x="0" y="218"/>
                  </a:cubicBezTo>
                  <a:lnTo>
                    <a:pt x="1" y="2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p5"/>
          <p:cNvSpPr txBox="1">
            <a:spLocks noGrp="1"/>
          </p:cNvSpPr>
          <p:nvPr>
            <p:ph type="title"/>
          </p:nvPr>
        </p:nvSpPr>
        <p:spPr>
          <a:xfrm>
            <a:off x="720200" y="1564300"/>
            <a:ext cx="39819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Absolutizmus</a:t>
            </a:r>
            <a:endParaRPr/>
          </a:p>
        </p:txBody>
      </p:sp>
      <p:sp>
        <p:nvSpPr>
          <p:cNvPr id="2735" name="Google Shape;2735;p5"/>
          <p:cNvSpPr txBox="1">
            <a:spLocks noGrp="1"/>
          </p:cNvSpPr>
          <p:nvPr>
            <p:ph type="subTitle" idx="1"/>
          </p:nvPr>
        </p:nvSpPr>
        <p:spPr>
          <a:xfrm>
            <a:off x="269358" y="2153300"/>
            <a:ext cx="4553799" cy="212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900"/>
              <a:t>Absolutizmus je forma vlády, pri ktorej jedna osoba alebo malá skupina osôb uskutočňuje výkon celej štátnej moci, vrátane zákonodarnej bez kontroly zastupiteľských inštitúcií a obmedzení ústavou, vládne teda neobmedzene.</a:t>
            </a:r>
            <a:endParaRPr sz="1900"/>
          </a:p>
        </p:txBody>
      </p:sp>
      <p:grpSp>
        <p:nvGrpSpPr>
          <p:cNvPr id="2736" name="Google Shape;2736;p5"/>
          <p:cNvGrpSpPr/>
          <p:nvPr/>
        </p:nvGrpSpPr>
        <p:grpSpPr>
          <a:xfrm>
            <a:off x="5218924" y="1375800"/>
            <a:ext cx="1012981" cy="3393157"/>
            <a:chOff x="5218924" y="1375800"/>
            <a:chExt cx="1012981" cy="3393157"/>
          </a:xfrm>
        </p:grpSpPr>
        <p:sp>
          <p:nvSpPr>
            <p:cNvPr id="2737" name="Google Shape;2737;p5"/>
            <p:cNvSpPr/>
            <p:nvPr/>
          </p:nvSpPr>
          <p:spPr>
            <a:xfrm>
              <a:off x="5218924" y="1376265"/>
              <a:ext cx="852979" cy="530498"/>
            </a:xfrm>
            <a:custGeom>
              <a:avLst/>
              <a:gdLst/>
              <a:ahLst/>
              <a:cxnLst/>
              <a:rect l="l" t="t" r="r" b="b"/>
              <a:pathLst>
                <a:path w="5507" h="3425" extrusionOk="0">
                  <a:moveTo>
                    <a:pt x="3702" y="1"/>
                  </a:moveTo>
                  <a:cubicBezTo>
                    <a:pt x="2768" y="1"/>
                    <a:pt x="1714" y="720"/>
                    <a:pt x="1714" y="720"/>
                  </a:cubicBezTo>
                  <a:cubicBezTo>
                    <a:pt x="1714" y="720"/>
                    <a:pt x="1688" y="701"/>
                    <a:pt x="1607" y="701"/>
                  </a:cubicBezTo>
                  <a:cubicBezTo>
                    <a:pt x="1528" y="701"/>
                    <a:pt x="1398" y="719"/>
                    <a:pt x="1191" y="789"/>
                  </a:cubicBezTo>
                  <a:cubicBezTo>
                    <a:pt x="764" y="928"/>
                    <a:pt x="626" y="1438"/>
                    <a:pt x="626" y="1438"/>
                  </a:cubicBezTo>
                  <a:cubicBezTo>
                    <a:pt x="626" y="1438"/>
                    <a:pt x="487" y="1438"/>
                    <a:pt x="343" y="1702"/>
                  </a:cubicBezTo>
                  <a:cubicBezTo>
                    <a:pt x="204" y="1970"/>
                    <a:pt x="357" y="2508"/>
                    <a:pt x="357" y="2508"/>
                  </a:cubicBezTo>
                  <a:cubicBezTo>
                    <a:pt x="357" y="2508"/>
                    <a:pt x="0" y="3031"/>
                    <a:pt x="732" y="3425"/>
                  </a:cubicBezTo>
                  <a:lnTo>
                    <a:pt x="5317" y="1836"/>
                  </a:lnTo>
                  <a:cubicBezTo>
                    <a:pt x="5322" y="1827"/>
                    <a:pt x="5507" y="1248"/>
                    <a:pt x="5322" y="868"/>
                  </a:cubicBezTo>
                  <a:cubicBezTo>
                    <a:pt x="5186" y="594"/>
                    <a:pt x="5066" y="557"/>
                    <a:pt x="5011" y="557"/>
                  </a:cubicBezTo>
                  <a:cubicBezTo>
                    <a:pt x="4990" y="557"/>
                    <a:pt x="4979" y="563"/>
                    <a:pt x="4979" y="563"/>
                  </a:cubicBezTo>
                  <a:cubicBezTo>
                    <a:pt x="4979" y="563"/>
                    <a:pt x="4720" y="35"/>
                    <a:pt x="3770" y="2"/>
                  </a:cubicBezTo>
                  <a:cubicBezTo>
                    <a:pt x="3747" y="1"/>
                    <a:pt x="3725" y="1"/>
                    <a:pt x="3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5"/>
            <p:cNvSpPr/>
            <p:nvPr/>
          </p:nvSpPr>
          <p:spPr>
            <a:xfrm>
              <a:off x="5495092" y="1491813"/>
              <a:ext cx="197330" cy="112140"/>
            </a:xfrm>
            <a:custGeom>
              <a:avLst/>
              <a:gdLst/>
              <a:ahLst/>
              <a:cxnLst/>
              <a:rect l="l" t="t" r="r" b="b"/>
              <a:pathLst>
                <a:path w="1274" h="724" extrusionOk="0">
                  <a:moveTo>
                    <a:pt x="483" y="1"/>
                  </a:moveTo>
                  <a:cubicBezTo>
                    <a:pt x="259" y="1"/>
                    <a:pt x="81" y="84"/>
                    <a:pt x="47" y="219"/>
                  </a:cubicBezTo>
                  <a:cubicBezTo>
                    <a:pt x="0" y="409"/>
                    <a:pt x="232" y="613"/>
                    <a:pt x="556" y="696"/>
                  </a:cubicBezTo>
                  <a:cubicBezTo>
                    <a:pt x="638" y="715"/>
                    <a:pt x="718" y="723"/>
                    <a:pt x="792" y="723"/>
                  </a:cubicBezTo>
                  <a:cubicBezTo>
                    <a:pt x="1019" y="723"/>
                    <a:pt x="1193" y="643"/>
                    <a:pt x="1228" y="507"/>
                  </a:cubicBezTo>
                  <a:cubicBezTo>
                    <a:pt x="1274" y="321"/>
                    <a:pt x="1042" y="113"/>
                    <a:pt x="718" y="30"/>
                  </a:cubicBezTo>
                  <a:cubicBezTo>
                    <a:pt x="637" y="10"/>
                    <a:pt x="558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5"/>
            <p:cNvSpPr/>
            <p:nvPr/>
          </p:nvSpPr>
          <p:spPr>
            <a:xfrm>
              <a:off x="5318673" y="1487631"/>
              <a:ext cx="153651" cy="183854"/>
            </a:xfrm>
            <a:custGeom>
              <a:avLst/>
              <a:gdLst/>
              <a:ahLst/>
              <a:cxnLst/>
              <a:rect l="l" t="t" r="r" b="b"/>
              <a:pathLst>
                <a:path w="992" h="1187" extrusionOk="0">
                  <a:moveTo>
                    <a:pt x="899" y="1"/>
                  </a:moveTo>
                  <a:lnTo>
                    <a:pt x="899" y="1"/>
                  </a:lnTo>
                  <a:cubicBezTo>
                    <a:pt x="815" y="6"/>
                    <a:pt x="699" y="29"/>
                    <a:pt x="537" y="80"/>
                  </a:cubicBezTo>
                  <a:cubicBezTo>
                    <a:pt x="246" y="177"/>
                    <a:pt x="88" y="455"/>
                    <a:pt x="19" y="612"/>
                  </a:cubicBezTo>
                  <a:cubicBezTo>
                    <a:pt x="0" y="858"/>
                    <a:pt x="65" y="1062"/>
                    <a:pt x="208" y="1145"/>
                  </a:cubicBezTo>
                  <a:cubicBezTo>
                    <a:pt x="255" y="1173"/>
                    <a:pt x="306" y="1187"/>
                    <a:pt x="358" y="1187"/>
                  </a:cubicBezTo>
                  <a:cubicBezTo>
                    <a:pt x="545" y="1187"/>
                    <a:pt x="752" y="1015"/>
                    <a:pt x="875" y="733"/>
                  </a:cubicBezTo>
                  <a:cubicBezTo>
                    <a:pt x="991" y="469"/>
                    <a:pt x="991" y="177"/>
                    <a:pt x="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5"/>
            <p:cNvSpPr/>
            <p:nvPr/>
          </p:nvSpPr>
          <p:spPr>
            <a:xfrm>
              <a:off x="5562469" y="1375800"/>
              <a:ext cx="225365" cy="116322"/>
            </a:xfrm>
            <a:custGeom>
              <a:avLst/>
              <a:gdLst/>
              <a:ahLst/>
              <a:cxnLst/>
              <a:rect l="l" t="t" r="r" b="b"/>
              <a:pathLst>
                <a:path w="1455" h="751" extrusionOk="0">
                  <a:moveTo>
                    <a:pt x="1455" y="1"/>
                  </a:moveTo>
                  <a:lnTo>
                    <a:pt x="1455" y="1"/>
                  </a:lnTo>
                  <a:cubicBezTo>
                    <a:pt x="932" y="10"/>
                    <a:pt x="385" y="237"/>
                    <a:pt x="1" y="427"/>
                  </a:cubicBezTo>
                  <a:cubicBezTo>
                    <a:pt x="121" y="570"/>
                    <a:pt x="418" y="686"/>
                    <a:pt x="811" y="751"/>
                  </a:cubicBezTo>
                  <a:cubicBezTo>
                    <a:pt x="1228" y="450"/>
                    <a:pt x="1390" y="186"/>
                    <a:pt x="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5"/>
            <p:cNvSpPr/>
            <p:nvPr/>
          </p:nvSpPr>
          <p:spPr>
            <a:xfrm>
              <a:off x="5769865" y="1377194"/>
              <a:ext cx="222422" cy="124222"/>
            </a:xfrm>
            <a:custGeom>
              <a:avLst/>
              <a:gdLst/>
              <a:ahLst/>
              <a:cxnLst/>
              <a:rect l="l" t="t" r="r" b="b"/>
              <a:pathLst>
                <a:path w="1436" h="802" extrusionOk="0">
                  <a:moveTo>
                    <a:pt x="352" y="1"/>
                  </a:moveTo>
                  <a:cubicBezTo>
                    <a:pt x="171" y="191"/>
                    <a:pt x="0" y="464"/>
                    <a:pt x="0" y="802"/>
                  </a:cubicBezTo>
                  <a:lnTo>
                    <a:pt x="125" y="802"/>
                  </a:lnTo>
                  <a:cubicBezTo>
                    <a:pt x="681" y="802"/>
                    <a:pt x="1163" y="700"/>
                    <a:pt x="1436" y="552"/>
                  </a:cubicBezTo>
                  <a:lnTo>
                    <a:pt x="1422" y="552"/>
                  </a:lnTo>
                  <a:cubicBezTo>
                    <a:pt x="1422" y="552"/>
                    <a:pt x="1190" y="75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5"/>
            <p:cNvSpPr/>
            <p:nvPr/>
          </p:nvSpPr>
          <p:spPr>
            <a:xfrm>
              <a:off x="5404017" y="2088139"/>
              <a:ext cx="509433" cy="587653"/>
            </a:xfrm>
            <a:custGeom>
              <a:avLst/>
              <a:gdLst/>
              <a:ahLst/>
              <a:cxnLst/>
              <a:rect l="l" t="t" r="r" b="b"/>
              <a:pathLst>
                <a:path w="3289" h="3794" extrusionOk="0">
                  <a:moveTo>
                    <a:pt x="449" y="0"/>
                  </a:moveTo>
                  <a:cubicBezTo>
                    <a:pt x="449" y="0"/>
                    <a:pt x="0" y="1700"/>
                    <a:pt x="834" y="3557"/>
                  </a:cubicBezTo>
                  <a:lnTo>
                    <a:pt x="3288" y="3793"/>
                  </a:lnTo>
                  <a:cubicBezTo>
                    <a:pt x="2876" y="2283"/>
                    <a:pt x="3182" y="241"/>
                    <a:pt x="3182" y="241"/>
                  </a:cubicBezTo>
                  <a:lnTo>
                    <a:pt x="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5"/>
            <p:cNvSpPr/>
            <p:nvPr/>
          </p:nvSpPr>
          <p:spPr>
            <a:xfrm>
              <a:off x="5496486" y="1983433"/>
              <a:ext cx="400391" cy="559772"/>
            </a:xfrm>
            <a:custGeom>
              <a:avLst/>
              <a:gdLst/>
              <a:ahLst/>
              <a:cxnLst/>
              <a:rect l="l" t="t" r="r" b="b"/>
              <a:pathLst>
                <a:path w="2585" h="3614" extrusionOk="0">
                  <a:moveTo>
                    <a:pt x="441" y="0"/>
                  </a:moveTo>
                  <a:cubicBezTo>
                    <a:pt x="441" y="0"/>
                    <a:pt x="1" y="1505"/>
                    <a:pt x="441" y="2520"/>
                  </a:cubicBezTo>
                  <a:cubicBezTo>
                    <a:pt x="778" y="3301"/>
                    <a:pt x="1357" y="3613"/>
                    <a:pt x="1903" y="3613"/>
                  </a:cubicBezTo>
                  <a:cubicBezTo>
                    <a:pt x="2121" y="3613"/>
                    <a:pt x="2334" y="3563"/>
                    <a:pt x="2525" y="3474"/>
                  </a:cubicBezTo>
                  <a:cubicBezTo>
                    <a:pt x="2395" y="2195"/>
                    <a:pt x="2585" y="917"/>
                    <a:pt x="2585" y="917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5"/>
            <p:cNvSpPr/>
            <p:nvPr/>
          </p:nvSpPr>
          <p:spPr>
            <a:xfrm>
              <a:off x="5496486" y="2537939"/>
              <a:ext cx="416964" cy="137852"/>
            </a:xfrm>
            <a:custGeom>
              <a:avLst/>
              <a:gdLst/>
              <a:ahLst/>
              <a:cxnLst/>
              <a:rect l="l" t="t" r="r" b="b"/>
              <a:pathLst>
                <a:path w="2692" h="890" extrusionOk="0">
                  <a:moveTo>
                    <a:pt x="1" y="0"/>
                  </a:moveTo>
                  <a:cubicBezTo>
                    <a:pt x="56" y="213"/>
                    <a:pt x="140" y="431"/>
                    <a:pt x="237" y="653"/>
                  </a:cubicBezTo>
                  <a:lnTo>
                    <a:pt x="2691" y="889"/>
                  </a:lnTo>
                  <a:cubicBezTo>
                    <a:pt x="2673" y="820"/>
                    <a:pt x="2654" y="746"/>
                    <a:pt x="2640" y="672"/>
                  </a:cubicBezTo>
                  <a:cubicBezTo>
                    <a:pt x="2224" y="496"/>
                    <a:pt x="1631" y="315"/>
                    <a:pt x="964" y="171"/>
                  </a:cubicBezTo>
                  <a:cubicBezTo>
                    <a:pt x="621" y="97"/>
                    <a:pt x="292" y="3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5"/>
            <p:cNvSpPr/>
            <p:nvPr/>
          </p:nvSpPr>
          <p:spPr>
            <a:xfrm>
              <a:off x="5443359" y="2606091"/>
              <a:ext cx="587653" cy="182925"/>
            </a:xfrm>
            <a:custGeom>
              <a:avLst/>
              <a:gdLst/>
              <a:ahLst/>
              <a:cxnLst/>
              <a:rect l="l" t="t" r="r" b="b"/>
              <a:pathLst>
                <a:path w="3794" h="1181" extrusionOk="0">
                  <a:moveTo>
                    <a:pt x="1" y="0"/>
                  </a:moveTo>
                  <a:lnTo>
                    <a:pt x="24" y="1181"/>
                  </a:lnTo>
                  <a:lnTo>
                    <a:pt x="3794" y="954"/>
                  </a:lnTo>
                  <a:lnTo>
                    <a:pt x="3761" y="2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5"/>
            <p:cNvSpPr/>
            <p:nvPr/>
          </p:nvSpPr>
          <p:spPr>
            <a:xfrm>
              <a:off x="5229612" y="1478802"/>
              <a:ext cx="1002293" cy="737122"/>
            </a:xfrm>
            <a:custGeom>
              <a:avLst/>
              <a:gdLst/>
              <a:ahLst/>
              <a:cxnLst/>
              <a:rect l="l" t="t" r="r" b="b"/>
              <a:pathLst>
                <a:path w="6471" h="4759" extrusionOk="0">
                  <a:moveTo>
                    <a:pt x="4090" y="0"/>
                  </a:moveTo>
                  <a:cubicBezTo>
                    <a:pt x="2375" y="0"/>
                    <a:pt x="297" y="1328"/>
                    <a:pt x="158" y="2702"/>
                  </a:cubicBezTo>
                  <a:cubicBezTo>
                    <a:pt x="1" y="4268"/>
                    <a:pt x="1474" y="4759"/>
                    <a:pt x="1474" y="4759"/>
                  </a:cubicBezTo>
                  <a:cubicBezTo>
                    <a:pt x="1474" y="4759"/>
                    <a:pt x="2011" y="4712"/>
                    <a:pt x="2015" y="3842"/>
                  </a:cubicBezTo>
                  <a:cubicBezTo>
                    <a:pt x="2015" y="3842"/>
                    <a:pt x="4002" y="3101"/>
                    <a:pt x="5234" y="2702"/>
                  </a:cubicBezTo>
                  <a:cubicBezTo>
                    <a:pt x="6471" y="2304"/>
                    <a:pt x="5521" y="262"/>
                    <a:pt x="4762" y="77"/>
                  </a:cubicBezTo>
                  <a:cubicBezTo>
                    <a:pt x="4548" y="25"/>
                    <a:pt x="4323" y="0"/>
                    <a:pt x="4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5"/>
            <p:cNvSpPr/>
            <p:nvPr/>
          </p:nvSpPr>
          <p:spPr>
            <a:xfrm>
              <a:off x="5261984" y="1677061"/>
              <a:ext cx="146371" cy="242558"/>
            </a:xfrm>
            <a:custGeom>
              <a:avLst/>
              <a:gdLst/>
              <a:ahLst/>
              <a:cxnLst/>
              <a:rect l="l" t="t" r="r" b="b"/>
              <a:pathLst>
                <a:path w="945" h="1566" extrusionOk="0">
                  <a:moveTo>
                    <a:pt x="760" y="1"/>
                  </a:moveTo>
                  <a:cubicBezTo>
                    <a:pt x="389" y="353"/>
                    <a:pt x="116" y="742"/>
                    <a:pt x="0" y="1145"/>
                  </a:cubicBezTo>
                  <a:cubicBezTo>
                    <a:pt x="88" y="1399"/>
                    <a:pt x="250" y="1566"/>
                    <a:pt x="436" y="1566"/>
                  </a:cubicBezTo>
                  <a:cubicBezTo>
                    <a:pt x="713" y="1566"/>
                    <a:pt x="945" y="1172"/>
                    <a:pt x="945" y="681"/>
                  </a:cubicBezTo>
                  <a:cubicBezTo>
                    <a:pt x="945" y="408"/>
                    <a:pt x="876" y="163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5"/>
            <p:cNvSpPr/>
            <p:nvPr/>
          </p:nvSpPr>
          <p:spPr>
            <a:xfrm>
              <a:off x="5261984" y="1958341"/>
              <a:ext cx="209566" cy="249063"/>
            </a:xfrm>
            <a:custGeom>
              <a:avLst/>
              <a:gdLst/>
              <a:ahLst/>
              <a:cxnLst/>
              <a:rect l="l" t="t" r="r" b="b"/>
              <a:pathLst>
                <a:path w="1353" h="1608" extrusionOk="0">
                  <a:moveTo>
                    <a:pt x="433" y="0"/>
                  </a:moveTo>
                  <a:cubicBezTo>
                    <a:pt x="376" y="0"/>
                    <a:pt x="321" y="11"/>
                    <a:pt x="269" y="32"/>
                  </a:cubicBezTo>
                  <a:cubicBezTo>
                    <a:pt x="139" y="88"/>
                    <a:pt x="56" y="195"/>
                    <a:pt x="0" y="343"/>
                  </a:cubicBezTo>
                  <a:cubicBezTo>
                    <a:pt x="209" y="1116"/>
                    <a:pt x="871" y="1487"/>
                    <a:pt x="1144" y="1607"/>
                  </a:cubicBezTo>
                  <a:cubicBezTo>
                    <a:pt x="1320" y="1403"/>
                    <a:pt x="1353" y="1014"/>
                    <a:pt x="1195" y="644"/>
                  </a:cubicBezTo>
                  <a:cubicBezTo>
                    <a:pt x="1029" y="255"/>
                    <a:pt x="713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5"/>
            <p:cNvSpPr/>
            <p:nvPr/>
          </p:nvSpPr>
          <p:spPr>
            <a:xfrm>
              <a:off x="5418267" y="1478027"/>
              <a:ext cx="603451" cy="323410"/>
            </a:xfrm>
            <a:custGeom>
              <a:avLst/>
              <a:gdLst/>
              <a:ahLst/>
              <a:cxnLst/>
              <a:rect l="l" t="t" r="r" b="b"/>
              <a:pathLst>
                <a:path w="3896" h="2088" extrusionOk="0">
                  <a:moveTo>
                    <a:pt x="2863" y="0"/>
                  </a:moveTo>
                  <a:cubicBezTo>
                    <a:pt x="1978" y="0"/>
                    <a:pt x="999" y="352"/>
                    <a:pt x="237" y="883"/>
                  </a:cubicBezTo>
                  <a:cubicBezTo>
                    <a:pt x="80" y="1119"/>
                    <a:pt x="1" y="1350"/>
                    <a:pt x="33" y="1559"/>
                  </a:cubicBezTo>
                  <a:cubicBezTo>
                    <a:pt x="93" y="1905"/>
                    <a:pt x="447" y="2088"/>
                    <a:pt x="946" y="2088"/>
                  </a:cubicBezTo>
                  <a:cubicBezTo>
                    <a:pt x="1294" y="2088"/>
                    <a:pt x="1714" y="1998"/>
                    <a:pt x="2154" y="1814"/>
                  </a:cubicBezTo>
                  <a:cubicBezTo>
                    <a:pt x="3039" y="1452"/>
                    <a:pt x="3734" y="818"/>
                    <a:pt x="3896" y="290"/>
                  </a:cubicBezTo>
                  <a:cubicBezTo>
                    <a:pt x="3780" y="183"/>
                    <a:pt x="3659" y="109"/>
                    <a:pt x="3539" y="77"/>
                  </a:cubicBezTo>
                  <a:cubicBezTo>
                    <a:pt x="3324" y="25"/>
                    <a:pt x="3097" y="0"/>
                    <a:pt x="2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5"/>
            <p:cNvSpPr/>
            <p:nvPr/>
          </p:nvSpPr>
          <p:spPr>
            <a:xfrm>
              <a:off x="5504385" y="1781302"/>
              <a:ext cx="545368" cy="643878"/>
            </a:xfrm>
            <a:custGeom>
              <a:avLst/>
              <a:gdLst/>
              <a:ahLst/>
              <a:cxnLst/>
              <a:rect l="l" t="t" r="r" b="b"/>
              <a:pathLst>
                <a:path w="3521" h="4157" extrusionOk="0">
                  <a:moveTo>
                    <a:pt x="2790" y="0"/>
                  </a:moveTo>
                  <a:cubicBezTo>
                    <a:pt x="2635" y="0"/>
                    <a:pt x="2465" y="62"/>
                    <a:pt x="2316" y="166"/>
                  </a:cubicBezTo>
                  <a:cubicBezTo>
                    <a:pt x="1788" y="546"/>
                    <a:pt x="1066" y="754"/>
                    <a:pt x="255" y="1050"/>
                  </a:cubicBezTo>
                  <a:cubicBezTo>
                    <a:pt x="163" y="1588"/>
                    <a:pt x="1" y="2722"/>
                    <a:pt x="515" y="3334"/>
                  </a:cubicBezTo>
                  <a:cubicBezTo>
                    <a:pt x="903" y="3794"/>
                    <a:pt x="1346" y="4157"/>
                    <a:pt x="2282" y="4157"/>
                  </a:cubicBezTo>
                  <a:cubicBezTo>
                    <a:pt x="2362" y="4157"/>
                    <a:pt x="2446" y="4154"/>
                    <a:pt x="2534" y="4149"/>
                  </a:cubicBezTo>
                  <a:cubicBezTo>
                    <a:pt x="3131" y="4112"/>
                    <a:pt x="2895" y="3621"/>
                    <a:pt x="2895" y="3621"/>
                  </a:cubicBezTo>
                  <a:cubicBezTo>
                    <a:pt x="2895" y="3621"/>
                    <a:pt x="3242" y="2801"/>
                    <a:pt x="3293" y="2282"/>
                  </a:cubicBezTo>
                  <a:cubicBezTo>
                    <a:pt x="3344" y="1768"/>
                    <a:pt x="3303" y="1551"/>
                    <a:pt x="3303" y="1551"/>
                  </a:cubicBezTo>
                  <a:cubicBezTo>
                    <a:pt x="3303" y="1551"/>
                    <a:pt x="3460" y="1449"/>
                    <a:pt x="3488" y="1351"/>
                  </a:cubicBezTo>
                  <a:cubicBezTo>
                    <a:pt x="3520" y="1254"/>
                    <a:pt x="3520" y="615"/>
                    <a:pt x="3520" y="615"/>
                  </a:cubicBezTo>
                  <a:cubicBezTo>
                    <a:pt x="3391" y="513"/>
                    <a:pt x="3289" y="379"/>
                    <a:pt x="3196" y="231"/>
                  </a:cubicBezTo>
                  <a:cubicBezTo>
                    <a:pt x="3103" y="69"/>
                    <a:pt x="2955" y="0"/>
                    <a:pt x="2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5"/>
            <p:cNvSpPr/>
            <p:nvPr/>
          </p:nvSpPr>
          <p:spPr>
            <a:xfrm>
              <a:off x="5660823" y="1963917"/>
              <a:ext cx="271987" cy="151173"/>
            </a:xfrm>
            <a:custGeom>
              <a:avLst/>
              <a:gdLst/>
              <a:ahLst/>
              <a:cxnLst/>
              <a:rect l="l" t="t" r="r" b="b"/>
              <a:pathLst>
                <a:path w="1756" h="976" extrusionOk="0">
                  <a:moveTo>
                    <a:pt x="1227" y="1"/>
                  </a:moveTo>
                  <a:cubicBezTo>
                    <a:pt x="1078" y="1"/>
                    <a:pt x="906" y="31"/>
                    <a:pt x="732" y="94"/>
                  </a:cubicBezTo>
                  <a:cubicBezTo>
                    <a:pt x="292" y="247"/>
                    <a:pt x="0" y="557"/>
                    <a:pt x="84" y="775"/>
                  </a:cubicBezTo>
                  <a:cubicBezTo>
                    <a:pt x="134" y="906"/>
                    <a:pt x="310" y="975"/>
                    <a:pt x="538" y="975"/>
                  </a:cubicBezTo>
                  <a:cubicBezTo>
                    <a:pt x="686" y="975"/>
                    <a:pt x="857" y="946"/>
                    <a:pt x="1028" y="886"/>
                  </a:cubicBezTo>
                  <a:cubicBezTo>
                    <a:pt x="1468" y="728"/>
                    <a:pt x="1755" y="423"/>
                    <a:pt x="1677" y="200"/>
                  </a:cubicBezTo>
                  <a:cubicBezTo>
                    <a:pt x="1627" y="69"/>
                    <a:pt x="1453" y="1"/>
                    <a:pt x="1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5"/>
            <p:cNvSpPr/>
            <p:nvPr/>
          </p:nvSpPr>
          <p:spPr>
            <a:xfrm>
              <a:off x="5820049" y="1990094"/>
              <a:ext cx="100524" cy="146836"/>
            </a:xfrm>
            <a:custGeom>
              <a:avLst/>
              <a:gdLst/>
              <a:ahLst/>
              <a:cxnLst/>
              <a:rect l="l" t="t" r="r" b="b"/>
              <a:pathLst>
                <a:path w="649" h="948" extrusionOk="0">
                  <a:moveTo>
                    <a:pt x="207" y="1"/>
                  </a:moveTo>
                  <a:cubicBezTo>
                    <a:pt x="192" y="1"/>
                    <a:pt x="177" y="3"/>
                    <a:pt x="162" y="8"/>
                  </a:cubicBezTo>
                  <a:cubicBezTo>
                    <a:pt x="33" y="54"/>
                    <a:pt x="0" y="300"/>
                    <a:pt x="93" y="559"/>
                  </a:cubicBezTo>
                  <a:cubicBezTo>
                    <a:pt x="175" y="788"/>
                    <a:pt x="317" y="948"/>
                    <a:pt x="439" y="948"/>
                  </a:cubicBezTo>
                  <a:cubicBezTo>
                    <a:pt x="455" y="948"/>
                    <a:pt x="471" y="945"/>
                    <a:pt x="487" y="939"/>
                  </a:cubicBezTo>
                  <a:cubicBezTo>
                    <a:pt x="612" y="897"/>
                    <a:pt x="649" y="652"/>
                    <a:pt x="556" y="392"/>
                  </a:cubicBezTo>
                  <a:cubicBezTo>
                    <a:pt x="478" y="165"/>
                    <a:pt x="333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5"/>
            <p:cNvSpPr/>
            <p:nvPr/>
          </p:nvSpPr>
          <p:spPr>
            <a:xfrm>
              <a:off x="5690872" y="1943162"/>
              <a:ext cx="211735" cy="121434"/>
            </a:xfrm>
            <a:custGeom>
              <a:avLst/>
              <a:gdLst/>
              <a:ahLst/>
              <a:cxnLst/>
              <a:rect l="l" t="t" r="r" b="b"/>
              <a:pathLst>
                <a:path w="1367" h="784" extrusionOk="0">
                  <a:moveTo>
                    <a:pt x="1367" y="1"/>
                  </a:moveTo>
                  <a:lnTo>
                    <a:pt x="691" y="158"/>
                  </a:lnTo>
                  <a:cubicBezTo>
                    <a:pt x="390" y="214"/>
                    <a:pt x="93" y="441"/>
                    <a:pt x="1" y="672"/>
                  </a:cubicBezTo>
                  <a:cubicBezTo>
                    <a:pt x="92" y="742"/>
                    <a:pt x="283" y="783"/>
                    <a:pt x="528" y="783"/>
                  </a:cubicBezTo>
                  <a:cubicBezTo>
                    <a:pt x="754" y="783"/>
                    <a:pt x="1026" y="748"/>
                    <a:pt x="1307" y="668"/>
                  </a:cubicBezTo>
                  <a:lnTo>
                    <a:pt x="1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5"/>
            <p:cNvSpPr/>
            <p:nvPr/>
          </p:nvSpPr>
          <p:spPr>
            <a:xfrm>
              <a:off x="5651375" y="1734525"/>
              <a:ext cx="398377" cy="255414"/>
            </a:xfrm>
            <a:custGeom>
              <a:avLst/>
              <a:gdLst/>
              <a:ahLst/>
              <a:cxnLst/>
              <a:rect l="l" t="t" r="r" b="b"/>
              <a:pathLst>
                <a:path w="2572" h="1649" extrusionOk="0">
                  <a:moveTo>
                    <a:pt x="1946" y="0"/>
                  </a:moveTo>
                  <a:cubicBezTo>
                    <a:pt x="1946" y="0"/>
                    <a:pt x="1409" y="505"/>
                    <a:pt x="1" y="1084"/>
                  </a:cubicBezTo>
                  <a:cubicBezTo>
                    <a:pt x="1" y="1084"/>
                    <a:pt x="133" y="1570"/>
                    <a:pt x="440" y="1570"/>
                  </a:cubicBezTo>
                  <a:cubicBezTo>
                    <a:pt x="464" y="1570"/>
                    <a:pt x="489" y="1567"/>
                    <a:pt x="515" y="1561"/>
                  </a:cubicBezTo>
                  <a:cubicBezTo>
                    <a:pt x="759" y="1498"/>
                    <a:pt x="1036" y="1473"/>
                    <a:pt x="1309" y="1473"/>
                  </a:cubicBezTo>
                  <a:cubicBezTo>
                    <a:pt x="1821" y="1473"/>
                    <a:pt x="2317" y="1561"/>
                    <a:pt x="2543" y="1649"/>
                  </a:cubicBezTo>
                  <a:cubicBezTo>
                    <a:pt x="2567" y="1528"/>
                    <a:pt x="2571" y="926"/>
                    <a:pt x="2571" y="926"/>
                  </a:cubicBezTo>
                  <a:cubicBezTo>
                    <a:pt x="2391" y="778"/>
                    <a:pt x="2256" y="588"/>
                    <a:pt x="2154" y="357"/>
                  </a:cubicBezTo>
                  <a:cubicBezTo>
                    <a:pt x="2108" y="255"/>
                    <a:pt x="1946" y="0"/>
                    <a:pt x="1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5"/>
            <p:cNvSpPr/>
            <p:nvPr/>
          </p:nvSpPr>
          <p:spPr>
            <a:xfrm>
              <a:off x="5518790" y="1808408"/>
              <a:ext cx="291348" cy="204610"/>
            </a:xfrm>
            <a:custGeom>
              <a:avLst/>
              <a:gdLst/>
              <a:ahLst/>
              <a:cxnLst/>
              <a:rect l="l" t="t" r="r" b="b"/>
              <a:pathLst>
                <a:path w="1881" h="1321" extrusionOk="0">
                  <a:moveTo>
                    <a:pt x="1880" y="0"/>
                  </a:moveTo>
                  <a:lnTo>
                    <a:pt x="0" y="588"/>
                  </a:lnTo>
                  <a:lnTo>
                    <a:pt x="241" y="1320"/>
                  </a:lnTo>
                  <a:cubicBezTo>
                    <a:pt x="1167" y="1038"/>
                    <a:pt x="1880" y="0"/>
                    <a:pt x="1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5"/>
            <p:cNvSpPr/>
            <p:nvPr/>
          </p:nvSpPr>
          <p:spPr>
            <a:xfrm>
              <a:off x="5404017" y="1913268"/>
              <a:ext cx="183080" cy="198724"/>
            </a:xfrm>
            <a:custGeom>
              <a:avLst/>
              <a:gdLst/>
              <a:ahLst/>
              <a:cxnLst/>
              <a:rect l="l" t="t" r="r" b="b"/>
              <a:pathLst>
                <a:path w="1182" h="1283" extrusionOk="0">
                  <a:moveTo>
                    <a:pt x="466" y="0"/>
                  </a:moveTo>
                  <a:cubicBezTo>
                    <a:pt x="384" y="0"/>
                    <a:pt x="309" y="25"/>
                    <a:pt x="250" y="83"/>
                  </a:cubicBezTo>
                  <a:cubicBezTo>
                    <a:pt x="0" y="333"/>
                    <a:pt x="264" y="1148"/>
                    <a:pt x="1181" y="1282"/>
                  </a:cubicBezTo>
                  <a:cubicBezTo>
                    <a:pt x="1181" y="1282"/>
                    <a:pt x="1181" y="893"/>
                    <a:pt x="1121" y="546"/>
                  </a:cubicBezTo>
                  <a:cubicBezTo>
                    <a:pt x="1082" y="278"/>
                    <a:pt x="738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5"/>
            <p:cNvSpPr/>
            <p:nvPr/>
          </p:nvSpPr>
          <p:spPr>
            <a:xfrm>
              <a:off x="5458538" y="1960819"/>
              <a:ext cx="90456" cy="101608"/>
            </a:xfrm>
            <a:custGeom>
              <a:avLst/>
              <a:gdLst/>
              <a:ahLst/>
              <a:cxnLst/>
              <a:rect l="l" t="t" r="r" b="b"/>
              <a:pathLst>
                <a:path w="584" h="656" extrusionOk="0">
                  <a:moveTo>
                    <a:pt x="212" y="1"/>
                  </a:moveTo>
                  <a:cubicBezTo>
                    <a:pt x="169" y="1"/>
                    <a:pt x="129" y="14"/>
                    <a:pt x="97" y="44"/>
                  </a:cubicBezTo>
                  <a:cubicBezTo>
                    <a:pt x="0" y="142"/>
                    <a:pt x="51" y="396"/>
                    <a:pt x="278" y="549"/>
                  </a:cubicBezTo>
                  <a:cubicBezTo>
                    <a:pt x="273" y="447"/>
                    <a:pt x="297" y="373"/>
                    <a:pt x="348" y="355"/>
                  </a:cubicBezTo>
                  <a:cubicBezTo>
                    <a:pt x="354" y="352"/>
                    <a:pt x="362" y="351"/>
                    <a:pt x="369" y="351"/>
                  </a:cubicBezTo>
                  <a:cubicBezTo>
                    <a:pt x="436" y="351"/>
                    <a:pt x="520" y="444"/>
                    <a:pt x="570" y="581"/>
                  </a:cubicBezTo>
                  <a:cubicBezTo>
                    <a:pt x="579" y="605"/>
                    <a:pt x="584" y="632"/>
                    <a:pt x="584" y="656"/>
                  </a:cubicBezTo>
                  <a:cubicBezTo>
                    <a:pt x="584" y="609"/>
                    <a:pt x="579" y="443"/>
                    <a:pt x="556" y="285"/>
                  </a:cubicBezTo>
                  <a:cubicBezTo>
                    <a:pt x="535" y="143"/>
                    <a:pt x="355" y="1"/>
                    <a:pt x="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5"/>
            <p:cNvSpPr/>
            <p:nvPr/>
          </p:nvSpPr>
          <p:spPr>
            <a:xfrm>
              <a:off x="5848239" y="2136155"/>
              <a:ext cx="106100" cy="83331"/>
            </a:xfrm>
            <a:custGeom>
              <a:avLst/>
              <a:gdLst/>
              <a:ahLst/>
              <a:cxnLst/>
              <a:rect l="l" t="t" r="r" b="b"/>
              <a:pathLst>
                <a:path w="685" h="538" extrusionOk="0">
                  <a:moveTo>
                    <a:pt x="244" y="4"/>
                  </a:moveTo>
                  <a:cubicBezTo>
                    <a:pt x="98" y="4"/>
                    <a:pt x="1" y="78"/>
                    <a:pt x="22" y="172"/>
                  </a:cubicBezTo>
                  <a:cubicBezTo>
                    <a:pt x="45" y="278"/>
                    <a:pt x="96" y="524"/>
                    <a:pt x="268" y="538"/>
                  </a:cubicBezTo>
                  <a:cubicBezTo>
                    <a:pt x="270" y="538"/>
                    <a:pt x="272" y="538"/>
                    <a:pt x="274" y="538"/>
                  </a:cubicBezTo>
                  <a:cubicBezTo>
                    <a:pt x="441" y="538"/>
                    <a:pt x="684" y="208"/>
                    <a:pt x="661" y="102"/>
                  </a:cubicBezTo>
                  <a:cubicBezTo>
                    <a:pt x="638" y="1"/>
                    <a:pt x="448" y="14"/>
                    <a:pt x="281" y="5"/>
                  </a:cubicBezTo>
                  <a:cubicBezTo>
                    <a:pt x="269" y="4"/>
                    <a:pt x="256" y="4"/>
                    <a:pt x="244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5"/>
            <p:cNvSpPr/>
            <p:nvPr/>
          </p:nvSpPr>
          <p:spPr>
            <a:xfrm>
              <a:off x="5837242" y="1954004"/>
              <a:ext cx="143583" cy="219944"/>
            </a:xfrm>
            <a:custGeom>
              <a:avLst/>
              <a:gdLst/>
              <a:ahLst/>
              <a:cxnLst/>
              <a:rect l="l" t="t" r="r" b="b"/>
              <a:pathLst>
                <a:path w="927" h="1420" extrusionOk="0">
                  <a:moveTo>
                    <a:pt x="357" y="0"/>
                  </a:moveTo>
                  <a:lnTo>
                    <a:pt x="288" y="1028"/>
                  </a:lnTo>
                  <a:cubicBezTo>
                    <a:pt x="61" y="1042"/>
                    <a:pt x="0" y="1302"/>
                    <a:pt x="241" y="1390"/>
                  </a:cubicBezTo>
                  <a:cubicBezTo>
                    <a:pt x="298" y="1411"/>
                    <a:pt x="364" y="1420"/>
                    <a:pt x="432" y="1420"/>
                  </a:cubicBezTo>
                  <a:cubicBezTo>
                    <a:pt x="644" y="1420"/>
                    <a:pt x="873" y="1332"/>
                    <a:pt x="894" y="1269"/>
                  </a:cubicBezTo>
                  <a:cubicBezTo>
                    <a:pt x="927" y="1167"/>
                    <a:pt x="538" y="186"/>
                    <a:pt x="561" y="23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5"/>
            <p:cNvSpPr/>
            <p:nvPr/>
          </p:nvSpPr>
          <p:spPr>
            <a:xfrm>
              <a:off x="5802082" y="2338441"/>
              <a:ext cx="175955" cy="86119"/>
            </a:xfrm>
            <a:custGeom>
              <a:avLst/>
              <a:gdLst/>
              <a:ahLst/>
              <a:cxnLst/>
              <a:rect l="l" t="t" r="r" b="b"/>
              <a:pathLst>
                <a:path w="1136" h="556" extrusionOk="0">
                  <a:moveTo>
                    <a:pt x="672" y="1"/>
                  </a:moveTo>
                  <a:cubicBezTo>
                    <a:pt x="306" y="1"/>
                    <a:pt x="1" y="186"/>
                    <a:pt x="1" y="413"/>
                  </a:cubicBezTo>
                  <a:cubicBezTo>
                    <a:pt x="1" y="454"/>
                    <a:pt x="10" y="487"/>
                    <a:pt x="24" y="524"/>
                  </a:cubicBezTo>
                  <a:cubicBezTo>
                    <a:pt x="163" y="545"/>
                    <a:pt x="304" y="555"/>
                    <a:pt x="454" y="555"/>
                  </a:cubicBezTo>
                  <a:cubicBezTo>
                    <a:pt x="504" y="555"/>
                    <a:pt x="555" y="554"/>
                    <a:pt x="607" y="552"/>
                  </a:cubicBezTo>
                  <a:cubicBezTo>
                    <a:pt x="1135" y="515"/>
                    <a:pt x="1005" y="135"/>
                    <a:pt x="973" y="42"/>
                  </a:cubicBezTo>
                  <a:cubicBezTo>
                    <a:pt x="880" y="14"/>
                    <a:pt x="783" y="1"/>
                    <a:pt x="672" y="1"/>
                  </a:cubicBezTo>
                  <a:close/>
                </a:path>
              </a:pathLst>
            </a:custGeom>
            <a:solidFill>
              <a:srgbClr val="E8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5"/>
            <p:cNvSpPr/>
            <p:nvPr/>
          </p:nvSpPr>
          <p:spPr>
            <a:xfrm>
              <a:off x="5765683" y="2230173"/>
              <a:ext cx="164183" cy="40271"/>
            </a:xfrm>
            <a:custGeom>
              <a:avLst/>
              <a:gdLst/>
              <a:ahLst/>
              <a:cxnLst/>
              <a:rect l="l" t="t" r="r" b="b"/>
              <a:pathLst>
                <a:path w="1060" h="260" extrusionOk="0">
                  <a:moveTo>
                    <a:pt x="773" y="1"/>
                  </a:moveTo>
                  <a:cubicBezTo>
                    <a:pt x="761" y="1"/>
                    <a:pt x="750" y="2"/>
                    <a:pt x="740" y="5"/>
                  </a:cubicBezTo>
                  <a:cubicBezTo>
                    <a:pt x="635" y="32"/>
                    <a:pt x="367" y="209"/>
                    <a:pt x="178" y="209"/>
                  </a:cubicBezTo>
                  <a:cubicBezTo>
                    <a:pt x="175" y="209"/>
                    <a:pt x="173" y="209"/>
                    <a:pt x="171" y="209"/>
                  </a:cubicBezTo>
                  <a:cubicBezTo>
                    <a:pt x="157" y="208"/>
                    <a:pt x="146" y="208"/>
                    <a:pt x="135" y="208"/>
                  </a:cubicBezTo>
                  <a:cubicBezTo>
                    <a:pt x="1" y="208"/>
                    <a:pt x="97" y="260"/>
                    <a:pt x="97" y="260"/>
                  </a:cubicBezTo>
                  <a:cubicBezTo>
                    <a:pt x="149" y="235"/>
                    <a:pt x="247" y="230"/>
                    <a:pt x="360" y="230"/>
                  </a:cubicBezTo>
                  <a:cubicBezTo>
                    <a:pt x="438" y="230"/>
                    <a:pt x="523" y="233"/>
                    <a:pt x="604" y="233"/>
                  </a:cubicBezTo>
                  <a:cubicBezTo>
                    <a:pt x="739" y="233"/>
                    <a:pt x="863" y="226"/>
                    <a:pt x="926" y="190"/>
                  </a:cubicBezTo>
                  <a:cubicBezTo>
                    <a:pt x="1059" y="111"/>
                    <a:pt x="883" y="1"/>
                    <a:pt x="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5"/>
            <p:cNvSpPr/>
            <p:nvPr/>
          </p:nvSpPr>
          <p:spPr>
            <a:xfrm>
              <a:off x="5893157" y="2230173"/>
              <a:ext cx="80698" cy="44608"/>
            </a:xfrm>
            <a:custGeom>
              <a:avLst/>
              <a:gdLst/>
              <a:ahLst/>
              <a:cxnLst/>
              <a:rect l="l" t="t" r="r" b="b"/>
              <a:pathLst>
                <a:path w="521" h="288" extrusionOk="0">
                  <a:moveTo>
                    <a:pt x="141" y="0"/>
                  </a:moveTo>
                  <a:cubicBezTo>
                    <a:pt x="88" y="0"/>
                    <a:pt x="1" y="93"/>
                    <a:pt x="38" y="172"/>
                  </a:cubicBezTo>
                  <a:cubicBezTo>
                    <a:pt x="79" y="264"/>
                    <a:pt x="357" y="213"/>
                    <a:pt x="413" y="287"/>
                  </a:cubicBezTo>
                  <a:cubicBezTo>
                    <a:pt x="413" y="287"/>
                    <a:pt x="520" y="232"/>
                    <a:pt x="404" y="232"/>
                  </a:cubicBezTo>
                  <a:cubicBezTo>
                    <a:pt x="400" y="232"/>
                    <a:pt x="395" y="232"/>
                    <a:pt x="390" y="232"/>
                  </a:cubicBezTo>
                  <a:cubicBezTo>
                    <a:pt x="269" y="232"/>
                    <a:pt x="204" y="33"/>
                    <a:pt x="158" y="5"/>
                  </a:cubicBezTo>
                  <a:cubicBezTo>
                    <a:pt x="153" y="2"/>
                    <a:pt x="147" y="0"/>
                    <a:pt x="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5"/>
            <p:cNvSpPr/>
            <p:nvPr/>
          </p:nvSpPr>
          <p:spPr>
            <a:xfrm>
              <a:off x="5807813" y="2256504"/>
              <a:ext cx="135064" cy="32372"/>
            </a:xfrm>
            <a:custGeom>
              <a:avLst/>
              <a:gdLst/>
              <a:ahLst/>
              <a:cxnLst/>
              <a:rect l="l" t="t" r="r" b="b"/>
              <a:pathLst>
                <a:path w="872" h="209" extrusionOk="0">
                  <a:moveTo>
                    <a:pt x="597" y="0"/>
                  </a:moveTo>
                  <a:cubicBezTo>
                    <a:pt x="585" y="0"/>
                    <a:pt x="573" y="1"/>
                    <a:pt x="561" y="2"/>
                  </a:cubicBezTo>
                  <a:cubicBezTo>
                    <a:pt x="241" y="25"/>
                    <a:pt x="1" y="113"/>
                    <a:pt x="445" y="196"/>
                  </a:cubicBezTo>
                  <a:cubicBezTo>
                    <a:pt x="495" y="205"/>
                    <a:pt x="540" y="208"/>
                    <a:pt x="579" y="208"/>
                  </a:cubicBezTo>
                  <a:cubicBezTo>
                    <a:pt x="871" y="208"/>
                    <a:pt x="851" y="0"/>
                    <a:pt x="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5"/>
            <p:cNvSpPr/>
            <p:nvPr/>
          </p:nvSpPr>
          <p:spPr>
            <a:xfrm>
              <a:off x="5744773" y="1997219"/>
              <a:ext cx="107339" cy="294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504" y="1"/>
                  </a:moveTo>
                  <a:cubicBezTo>
                    <a:pt x="372" y="1"/>
                    <a:pt x="174" y="66"/>
                    <a:pt x="0" y="189"/>
                  </a:cubicBezTo>
                  <a:cubicBezTo>
                    <a:pt x="202" y="123"/>
                    <a:pt x="380" y="77"/>
                    <a:pt x="496" y="77"/>
                  </a:cubicBezTo>
                  <a:cubicBezTo>
                    <a:pt x="585" y="77"/>
                    <a:pt x="637" y="104"/>
                    <a:pt x="634" y="170"/>
                  </a:cubicBezTo>
                  <a:cubicBezTo>
                    <a:pt x="692" y="55"/>
                    <a:pt x="626" y="1"/>
                    <a:pt x="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5"/>
            <p:cNvSpPr/>
            <p:nvPr/>
          </p:nvSpPr>
          <p:spPr>
            <a:xfrm>
              <a:off x="5644870" y="1544320"/>
              <a:ext cx="287786" cy="226914"/>
            </a:xfrm>
            <a:custGeom>
              <a:avLst/>
              <a:gdLst/>
              <a:ahLst/>
              <a:cxnLst/>
              <a:rect l="l" t="t" r="r" b="b"/>
              <a:pathLst>
                <a:path w="1858" h="1465" extrusionOk="0">
                  <a:moveTo>
                    <a:pt x="1197" y="0"/>
                  </a:moveTo>
                  <a:cubicBezTo>
                    <a:pt x="560" y="0"/>
                    <a:pt x="1" y="717"/>
                    <a:pt x="937" y="1464"/>
                  </a:cubicBezTo>
                  <a:lnTo>
                    <a:pt x="1284" y="1265"/>
                  </a:lnTo>
                  <a:cubicBezTo>
                    <a:pt x="429" y="981"/>
                    <a:pt x="832" y="163"/>
                    <a:pt x="1242" y="163"/>
                  </a:cubicBezTo>
                  <a:cubicBezTo>
                    <a:pt x="1267" y="163"/>
                    <a:pt x="1292" y="166"/>
                    <a:pt x="1317" y="172"/>
                  </a:cubicBezTo>
                  <a:cubicBezTo>
                    <a:pt x="1733" y="277"/>
                    <a:pt x="1535" y="649"/>
                    <a:pt x="1333" y="649"/>
                  </a:cubicBezTo>
                  <a:cubicBezTo>
                    <a:pt x="1331" y="649"/>
                    <a:pt x="1328" y="649"/>
                    <a:pt x="1326" y="649"/>
                  </a:cubicBezTo>
                  <a:lnTo>
                    <a:pt x="1326" y="649"/>
                  </a:lnTo>
                  <a:cubicBezTo>
                    <a:pt x="1345" y="652"/>
                    <a:pt x="1364" y="654"/>
                    <a:pt x="1382" y="654"/>
                  </a:cubicBezTo>
                  <a:cubicBezTo>
                    <a:pt x="1730" y="654"/>
                    <a:pt x="1857" y="134"/>
                    <a:pt x="1395" y="24"/>
                  </a:cubicBezTo>
                  <a:cubicBezTo>
                    <a:pt x="1329" y="8"/>
                    <a:pt x="1263" y="0"/>
                    <a:pt x="1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5"/>
            <p:cNvSpPr/>
            <p:nvPr/>
          </p:nvSpPr>
          <p:spPr>
            <a:xfrm>
              <a:off x="5502372" y="1545095"/>
              <a:ext cx="150708" cy="135219"/>
            </a:xfrm>
            <a:custGeom>
              <a:avLst/>
              <a:gdLst/>
              <a:ahLst/>
              <a:cxnLst/>
              <a:rect l="l" t="t" r="r" b="b"/>
              <a:pathLst>
                <a:path w="973" h="873" extrusionOk="0">
                  <a:moveTo>
                    <a:pt x="500" y="0"/>
                  </a:moveTo>
                  <a:cubicBezTo>
                    <a:pt x="361" y="65"/>
                    <a:pt x="222" y="135"/>
                    <a:pt x="92" y="209"/>
                  </a:cubicBezTo>
                  <a:cubicBezTo>
                    <a:pt x="795" y="333"/>
                    <a:pt x="732" y="621"/>
                    <a:pt x="410" y="621"/>
                  </a:cubicBezTo>
                  <a:cubicBezTo>
                    <a:pt x="408" y="621"/>
                    <a:pt x="405" y="621"/>
                    <a:pt x="403" y="621"/>
                  </a:cubicBezTo>
                  <a:cubicBezTo>
                    <a:pt x="46" y="612"/>
                    <a:pt x="333" y="445"/>
                    <a:pt x="333" y="445"/>
                  </a:cubicBezTo>
                  <a:cubicBezTo>
                    <a:pt x="333" y="445"/>
                    <a:pt x="290" y="436"/>
                    <a:pt x="238" y="436"/>
                  </a:cubicBezTo>
                  <a:cubicBezTo>
                    <a:pt x="136" y="436"/>
                    <a:pt x="0" y="471"/>
                    <a:pt x="92" y="677"/>
                  </a:cubicBezTo>
                  <a:cubicBezTo>
                    <a:pt x="154" y="816"/>
                    <a:pt x="273" y="873"/>
                    <a:pt x="399" y="873"/>
                  </a:cubicBezTo>
                  <a:cubicBezTo>
                    <a:pt x="558" y="873"/>
                    <a:pt x="726" y="783"/>
                    <a:pt x="801" y="653"/>
                  </a:cubicBezTo>
                  <a:cubicBezTo>
                    <a:pt x="972" y="334"/>
                    <a:pt x="852" y="121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5"/>
            <p:cNvSpPr/>
            <p:nvPr/>
          </p:nvSpPr>
          <p:spPr>
            <a:xfrm>
              <a:off x="5268634" y="2740888"/>
              <a:ext cx="944204" cy="134474"/>
            </a:xfrm>
            <a:custGeom>
              <a:avLst/>
              <a:gdLst/>
              <a:ahLst/>
              <a:cxnLst/>
              <a:rect l="l" t="t" r="r" b="b"/>
              <a:pathLst>
                <a:path w="10153" h="1446" extrusionOk="0">
                  <a:moveTo>
                    <a:pt x="728" y="1"/>
                  </a:moveTo>
                  <a:lnTo>
                    <a:pt x="9425" y="1"/>
                  </a:lnTo>
                  <a:cubicBezTo>
                    <a:pt x="9828" y="1"/>
                    <a:pt x="10152" y="325"/>
                    <a:pt x="10152" y="723"/>
                  </a:cubicBezTo>
                  <a:cubicBezTo>
                    <a:pt x="10152" y="1122"/>
                    <a:pt x="9828" y="1446"/>
                    <a:pt x="9425" y="1446"/>
                  </a:cubicBezTo>
                  <a:lnTo>
                    <a:pt x="728" y="1446"/>
                  </a:lnTo>
                  <a:cubicBezTo>
                    <a:pt x="325" y="1446"/>
                    <a:pt x="1" y="1122"/>
                    <a:pt x="1" y="723"/>
                  </a:cubicBezTo>
                  <a:cubicBezTo>
                    <a:pt x="1" y="325"/>
                    <a:pt x="334" y="1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5"/>
            <p:cNvSpPr/>
            <p:nvPr/>
          </p:nvSpPr>
          <p:spPr>
            <a:xfrm>
              <a:off x="5471926" y="2869689"/>
              <a:ext cx="537619" cy="76351"/>
            </a:xfrm>
            <a:custGeom>
              <a:avLst/>
              <a:gdLst/>
              <a:ahLst/>
              <a:cxnLst/>
              <a:rect l="l" t="t" r="r" b="b"/>
              <a:pathLst>
                <a:path w="5781" h="821" extrusionOk="0">
                  <a:moveTo>
                    <a:pt x="417" y="1"/>
                  </a:moveTo>
                  <a:lnTo>
                    <a:pt x="5373" y="1"/>
                  </a:lnTo>
                  <a:cubicBezTo>
                    <a:pt x="5595" y="1"/>
                    <a:pt x="5780" y="186"/>
                    <a:pt x="5780" y="408"/>
                  </a:cubicBezTo>
                  <a:cubicBezTo>
                    <a:pt x="5780" y="635"/>
                    <a:pt x="5595" y="820"/>
                    <a:pt x="5373" y="820"/>
                  </a:cubicBezTo>
                  <a:lnTo>
                    <a:pt x="417" y="820"/>
                  </a:lnTo>
                  <a:cubicBezTo>
                    <a:pt x="191" y="820"/>
                    <a:pt x="5" y="635"/>
                    <a:pt x="5" y="408"/>
                  </a:cubicBezTo>
                  <a:cubicBezTo>
                    <a:pt x="1" y="191"/>
                    <a:pt x="186" y="1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5"/>
            <p:cNvSpPr/>
            <p:nvPr/>
          </p:nvSpPr>
          <p:spPr>
            <a:xfrm>
              <a:off x="5533118" y="2946411"/>
              <a:ext cx="415699" cy="265787"/>
            </a:xfrm>
            <a:custGeom>
              <a:avLst/>
              <a:gdLst/>
              <a:ahLst/>
              <a:cxnLst/>
              <a:rect l="l" t="t" r="r" b="b"/>
              <a:pathLst>
                <a:path w="4470" h="2858" extrusionOk="0">
                  <a:moveTo>
                    <a:pt x="0" y="0"/>
                  </a:moveTo>
                  <a:lnTo>
                    <a:pt x="4469" y="0"/>
                  </a:lnTo>
                  <a:cubicBezTo>
                    <a:pt x="3789" y="116"/>
                    <a:pt x="3265" y="713"/>
                    <a:pt x="3265" y="1431"/>
                  </a:cubicBezTo>
                  <a:cubicBezTo>
                    <a:pt x="3265" y="2140"/>
                    <a:pt x="3770" y="2728"/>
                    <a:pt x="4442" y="2857"/>
                  </a:cubicBezTo>
                  <a:lnTo>
                    <a:pt x="28" y="2857"/>
                  </a:lnTo>
                  <a:cubicBezTo>
                    <a:pt x="700" y="2728"/>
                    <a:pt x="1204" y="2135"/>
                    <a:pt x="1204" y="1431"/>
                  </a:cubicBezTo>
                  <a:cubicBezTo>
                    <a:pt x="1204" y="713"/>
                    <a:pt x="686" y="11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5"/>
            <p:cNvSpPr/>
            <p:nvPr/>
          </p:nvSpPr>
          <p:spPr>
            <a:xfrm>
              <a:off x="5509875" y="3212579"/>
              <a:ext cx="462198" cy="1556378"/>
            </a:xfrm>
            <a:custGeom>
              <a:avLst/>
              <a:gdLst/>
              <a:ahLst/>
              <a:cxnLst/>
              <a:rect l="l" t="t" r="r" b="b"/>
              <a:pathLst>
                <a:path w="4970" h="9587" extrusionOk="0">
                  <a:moveTo>
                    <a:pt x="0" y="0"/>
                  </a:moveTo>
                  <a:lnTo>
                    <a:pt x="4969" y="0"/>
                  </a:lnTo>
                  <a:lnTo>
                    <a:pt x="4969" y="9587"/>
                  </a:lnTo>
                  <a:lnTo>
                    <a:pt x="0" y="95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1" name="Google Shape;2771;p5"/>
          <p:cNvGrpSpPr/>
          <p:nvPr/>
        </p:nvGrpSpPr>
        <p:grpSpPr>
          <a:xfrm>
            <a:off x="6411977" y="1680325"/>
            <a:ext cx="1657917" cy="3110165"/>
            <a:chOff x="6411977" y="1680325"/>
            <a:chExt cx="1657917" cy="3110165"/>
          </a:xfrm>
        </p:grpSpPr>
        <p:sp>
          <p:nvSpPr>
            <p:cNvPr id="2772" name="Google Shape;2772;p5"/>
            <p:cNvSpPr/>
            <p:nvPr/>
          </p:nvSpPr>
          <p:spPr>
            <a:xfrm>
              <a:off x="6744193" y="2326690"/>
              <a:ext cx="70747" cy="89035"/>
            </a:xfrm>
            <a:custGeom>
              <a:avLst/>
              <a:gdLst/>
              <a:ahLst/>
              <a:cxnLst/>
              <a:rect l="l" t="t" r="r" b="b"/>
              <a:pathLst>
                <a:path w="1006" h="1266" extrusionOk="0">
                  <a:moveTo>
                    <a:pt x="596" y="0"/>
                  </a:moveTo>
                  <a:lnTo>
                    <a:pt x="1" y="549"/>
                  </a:lnTo>
                  <a:cubicBezTo>
                    <a:pt x="1" y="549"/>
                    <a:pt x="550" y="940"/>
                    <a:pt x="903" y="1265"/>
                  </a:cubicBezTo>
                  <a:lnTo>
                    <a:pt x="1005" y="1209"/>
                  </a:lnTo>
                  <a:cubicBezTo>
                    <a:pt x="987" y="856"/>
                    <a:pt x="596" y="0"/>
                    <a:pt x="596" y="0"/>
                  </a:cubicBezTo>
                  <a:close/>
                </a:path>
              </a:pathLst>
            </a:custGeom>
            <a:solidFill>
              <a:srgbClr val="6F2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5"/>
            <p:cNvSpPr/>
            <p:nvPr/>
          </p:nvSpPr>
          <p:spPr>
            <a:xfrm>
              <a:off x="6798484" y="2388084"/>
              <a:ext cx="215265" cy="387294"/>
            </a:xfrm>
            <a:custGeom>
              <a:avLst/>
              <a:gdLst/>
              <a:ahLst/>
              <a:cxnLst/>
              <a:rect l="l" t="t" r="r" b="b"/>
              <a:pathLst>
                <a:path w="3061" h="5507" extrusionOk="0">
                  <a:moveTo>
                    <a:pt x="30" y="0"/>
                  </a:moveTo>
                  <a:cubicBezTo>
                    <a:pt x="29" y="0"/>
                    <a:pt x="29" y="1"/>
                    <a:pt x="29" y="2"/>
                  </a:cubicBezTo>
                  <a:cubicBezTo>
                    <a:pt x="1" y="76"/>
                    <a:pt x="466" y="2475"/>
                    <a:pt x="1498" y="5507"/>
                  </a:cubicBezTo>
                  <a:cubicBezTo>
                    <a:pt x="1498" y="5507"/>
                    <a:pt x="3060" y="4977"/>
                    <a:pt x="2688" y="4010"/>
                  </a:cubicBezTo>
                  <a:cubicBezTo>
                    <a:pt x="2477" y="3467"/>
                    <a:pt x="104" y="0"/>
                    <a:pt x="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5"/>
            <p:cNvSpPr/>
            <p:nvPr/>
          </p:nvSpPr>
          <p:spPr>
            <a:xfrm>
              <a:off x="6863887" y="2532041"/>
              <a:ext cx="149863" cy="243966"/>
            </a:xfrm>
            <a:custGeom>
              <a:avLst/>
              <a:gdLst/>
              <a:ahLst/>
              <a:cxnLst/>
              <a:rect l="l" t="t" r="r" b="b"/>
              <a:pathLst>
                <a:path w="2131" h="3469" extrusionOk="0">
                  <a:moveTo>
                    <a:pt x="531" y="0"/>
                  </a:moveTo>
                  <a:lnTo>
                    <a:pt x="531" y="0"/>
                  </a:lnTo>
                  <a:cubicBezTo>
                    <a:pt x="754" y="986"/>
                    <a:pt x="735" y="1767"/>
                    <a:pt x="419" y="1870"/>
                  </a:cubicBezTo>
                  <a:cubicBezTo>
                    <a:pt x="397" y="1876"/>
                    <a:pt x="374" y="1880"/>
                    <a:pt x="350" y="1880"/>
                  </a:cubicBezTo>
                  <a:cubicBezTo>
                    <a:pt x="248" y="1880"/>
                    <a:pt x="137" y="1816"/>
                    <a:pt x="1" y="1702"/>
                  </a:cubicBezTo>
                  <a:lnTo>
                    <a:pt x="1" y="1702"/>
                  </a:lnTo>
                  <a:cubicBezTo>
                    <a:pt x="177" y="2260"/>
                    <a:pt x="363" y="2855"/>
                    <a:pt x="568" y="3469"/>
                  </a:cubicBezTo>
                  <a:cubicBezTo>
                    <a:pt x="568" y="3469"/>
                    <a:pt x="2130" y="2939"/>
                    <a:pt x="1758" y="1963"/>
                  </a:cubicBezTo>
                  <a:cubicBezTo>
                    <a:pt x="1665" y="1721"/>
                    <a:pt x="1107" y="856"/>
                    <a:pt x="531" y="0"/>
                  </a:cubicBez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5"/>
            <p:cNvSpPr/>
            <p:nvPr/>
          </p:nvSpPr>
          <p:spPr>
            <a:xfrm>
              <a:off x="6916842" y="2539847"/>
              <a:ext cx="325745" cy="333704"/>
            </a:xfrm>
            <a:custGeom>
              <a:avLst/>
              <a:gdLst/>
              <a:ahLst/>
              <a:cxnLst/>
              <a:rect l="l" t="t" r="r" b="b"/>
              <a:pathLst>
                <a:path w="4632" h="4745" extrusionOk="0">
                  <a:moveTo>
                    <a:pt x="3339" y="1"/>
                  </a:moveTo>
                  <a:cubicBezTo>
                    <a:pt x="2168" y="1517"/>
                    <a:pt x="931" y="2772"/>
                    <a:pt x="466" y="2874"/>
                  </a:cubicBezTo>
                  <a:cubicBezTo>
                    <a:pt x="1" y="2977"/>
                    <a:pt x="75" y="4520"/>
                    <a:pt x="578" y="4734"/>
                  </a:cubicBezTo>
                  <a:cubicBezTo>
                    <a:pt x="595" y="4741"/>
                    <a:pt x="615" y="4745"/>
                    <a:pt x="638" y="4745"/>
                  </a:cubicBezTo>
                  <a:cubicBezTo>
                    <a:pt x="1284" y="4745"/>
                    <a:pt x="4184" y="2098"/>
                    <a:pt x="4409" y="1442"/>
                  </a:cubicBezTo>
                  <a:cubicBezTo>
                    <a:pt x="4632" y="782"/>
                    <a:pt x="3339" y="1"/>
                    <a:pt x="33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5"/>
            <p:cNvSpPr/>
            <p:nvPr/>
          </p:nvSpPr>
          <p:spPr>
            <a:xfrm>
              <a:off x="6916842" y="2558835"/>
              <a:ext cx="319276" cy="314716"/>
            </a:xfrm>
            <a:custGeom>
              <a:avLst/>
              <a:gdLst/>
              <a:ahLst/>
              <a:cxnLst/>
              <a:rect l="l" t="t" r="r" b="b"/>
              <a:pathLst>
                <a:path w="4540" h="4475" extrusionOk="0">
                  <a:moveTo>
                    <a:pt x="3711" y="1"/>
                  </a:moveTo>
                  <a:lnTo>
                    <a:pt x="3711" y="1"/>
                  </a:lnTo>
                  <a:cubicBezTo>
                    <a:pt x="3721" y="410"/>
                    <a:pt x="3507" y="968"/>
                    <a:pt x="3116" y="1489"/>
                  </a:cubicBezTo>
                  <a:cubicBezTo>
                    <a:pt x="2956" y="1709"/>
                    <a:pt x="2817" y="1792"/>
                    <a:pt x="2699" y="1792"/>
                  </a:cubicBezTo>
                  <a:cubicBezTo>
                    <a:pt x="2384" y="1792"/>
                    <a:pt x="2218" y="1209"/>
                    <a:pt x="2205" y="1107"/>
                  </a:cubicBezTo>
                  <a:cubicBezTo>
                    <a:pt x="1898" y="1368"/>
                    <a:pt x="633" y="2567"/>
                    <a:pt x="466" y="2604"/>
                  </a:cubicBezTo>
                  <a:cubicBezTo>
                    <a:pt x="1" y="2707"/>
                    <a:pt x="75" y="4250"/>
                    <a:pt x="559" y="4464"/>
                  </a:cubicBezTo>
                  <a:cubicBezTo>
                    <a:pt x="577" y="4471"/>
                    <a:pt x="598" y="4475"/>
                    <a:pt x="622" y="4475"/>
                  </a:cubicBezTo>
                  <a:cubicBezTo>
                    <a:pt x="1283" y="4475"/>
                    <a:pt x="4175" y="1828"/>
                    <a:pt x="4400" y="1172"/>
                  </a:cubicBezTo>
                  <a:cubicBezTo>
                    <a:pt x="4539" y="745"/>
                    <a:pt x="4074" y="289"/>
                    <a:pt x="3711" y="1"/>
                  </a:cubicBez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5"/>
            <p:cNvSpPr/>
            <p:nvPr/>
          </p:nvSpPr>
          <p:spPr>
            <a:xfrm>
              <a:off x="6821410" y="4542375"/>
              <a:ext cx="839751" cy="248115"/>
            </a:xfrm>
            <a:custGeom>
              <a:avLst/>
              <a:gdLst/>
              <a:ahLst/>
              <a:cxnLst/>
              <a:rect l="l" t="t" r="r" b="b"/>
              <a:pathLst>
                <a:path w="11941" h="3528" extrusionOk="0">
                  <a:moveTo>
                    <a:pt x="0" y="0"/>
                  </a:moveTo>
                  <a:cubicBezTo>
                    <a:pt x="186" y="1274"/>
                    <a:pt x="800" y="3209"/>
                    <a:pt x="1070" y="3311"/>
                  </a:cubicBezTo>
                  <a:cubicBezTo>
                    <a:pt x="1110" y="3324"/>
                    <a:pt x="1149" y="3330"/>
                    <a:pt x="1186" y="3330"/>
                  </a:cubicBezTo>
                  <a:cubicBezTo>
                    <a:pt x="1413" y="3330"/>
                    <a:pt x="1590" y="3125"/>
                    <a:pt x="1590" y="3125"/>
                  </a:cubicBezTo>
                  <a:cubicBezTo>
                    <a:pt x="1590" y="3125"/>
                    <a:pt x="2028" y="3367"/>
                    <a:pt x="2362" y="3367"/>
                  </a:cubicBezTo>
                  <a:cubicBezTo>
                    <a:pt x="2697" y="3367"/>
                    <a:pt x="2883" y="3181"/>
                    <a:pt x="2883" y="3181"/>
                  </a:cubicBezTo>
                  <a:cubicBezTo>
                    <a:pt x="2883" y="3181"/>
                    <a:pt x="3262" y="3498"/>
                    <a:pt x="3616" y="3498"/>
                  </a:cubicBezTo>
                  <a:cubicBezTo>
                    <a:pt x="3626" y="3498"/>
                    <a:pt x="3636" y="3497"/>
                    <a:pt x="3646" y="3497"/>
                  </a:cubicBezTo>
                  <a:cubicBezTo>
                    <a:pt x="4018" y="3460"/>
                    <a:pt x="4297" y="3125"/>
                    <a:pt x="4297" y="3125"/>
                  </a:cubicBezTo>
                  <a:cubicBezTo>
                    <a:pt x="4297" y="3125"/>
                    <a:pt x="4696" y="3497"/>
                    <a:pt x="4994" y="3525"/>
                  </a:cubicBezTo>
                  <a:cubicBezTo>
                    <a:pt x="5010" y="3527"/>
                    <a:pt x="5025" y="3528"/>
                    <a:pt x="5041" y="3528"/>
                  </a:cubicBezTo>
                  <a:cubicBezTo>
                    <a:pt x="5330" y="3528"/>
                    <a:pt x="5589" y="3218"/>
                    <a:pt x="5589" y="3218"/>
                  </a:cubicBezTo>
                  <a:cubicBezTo>
                    <a:pt x="5589" y="3218"/>
                    <a:pt x="5859" y="3525"/>
                    <a:pt x="6175" y="3525"/>
                  </a:cubicBezTo>
                  <a:cubicBezTo>
                    <a:pt x="6482" y="3525"/>
                    <a:pt x="6835" y="3153"/>
                    <a:pt x="6835" y="3153"/>
                  </a:cubicBezTo>
                  <a:cubicBezTo>
                    <a:pt x="6835" y="3153"/>
                    <a:pt x="6947" y="3469"/>
                    <a:pt x="7319" y="3469"/>
                  </a:cubicBezTo>
                  <a:cubicBezTo>
                    <a:pt x="7691" y="3469"/>
                    <a:pt x="7951" y="3134"/>
                    <a:pt x="7951" y="3134"/>
                  </a:cubicBezTo>
                  <a:cubicBezTo>
                    <a:pt x="7951" y="3134"/>
                    <a:pt x="8082" y="3489"/>
                    <a:pt x="8513" y="3489"/>
                  </a:cubicBezTo>
                  <a:cubicBezTo>
                    <a:pt x="8556" y="3489"/>
                    <a:pt x="8601" y="3486"/>
                    <a:pt x="8649" y="3478"/>
                  </a:cubicBezTo>
                  <a:cubicBezTo>
                    <a:pt x="9178" y="3385"/>
                    <a:pt x="9253" y="3108"/>
                    <a:pt x="9253" y="3106"/>
                  </a:cubicBezTo>
                  <a:lnTo>
                    <a:pt x="9253" y="3106"/>
                  </a:lnTo>
                  <a:cubicBezTo>
                    <a:pt x="9253" y="3108"/>
                    <a:pt x="9170" y="3423"/>
                    <a:pt x="9597" y="3478"/>
                  </a:cubicBezTo>
                  <a:cubicBezTo>
                    <a:pt x="9624" y="3482"/>
                    <a:pt x="9650" y="3484"/>
                    <a:pt x="9675" y="3484"/>
                  </a:cubicBezTo>
                  <a:cubicBezTo>
                    <a:pt x="10057" y="3484"/>
                    <a:pt x="10220" y="3051"/>
                    <a:pt x="10220" y="3051"/>
                  </a:cubicBezTo>
                  <a:cubicBezTo>
                    <a:pt x="10220" y="3051"/>
                    <a:pt x="10606" y="3463"/>
                    <a:pt x="10881" y="3463"/>
                  </a:cubicBezTo>
                  <a:cubicBezTo>
                    <a:pt x="10928" y="3463"/>
                    <a:pt x="10972" y="3451"/>
                    <a:pt x="11011" y="3422"/>
                  </a:cubicBezTo>
                  <a:cubicBezTo>
                    <a:pt x="11727" y="2865"/>
                    <a:pt x="11941" y="521"/>
                    <a:pt x="11941" y="5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5"/>
            <p:cNvSpPr/>
            <p:nvPr/>
          </p:nvSpPr>
          <p:spPr>
            <a:xfrm>
              <a:off x="6821410" y="4543641"/>
              <a:ext cx="839751" cy="234261"/>
            </a:xfrm>
            <a:custGeom>
              <a:avLst/>
              <a:gdLst/>
              <a:ahLst/>
              <a:cxnLst/>
              <a:rect l="l" t="t" r="r" b="b"/>
              <a:pathLst>
                <a:path w="11941" h="3331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949"/>
                    <a:pt x="512" y="2289"/>
                    <a:pt x="809" y="2930"/>
                  </a:cubicBezTo>
                  <a:cubicBezTo>
                    <a:pt x="837" y="2847"/>
                    <a:pt x="884" y="2791"/>
                    <a:pt x="949" y="2763"/>
                  </a:cubicBezTo>
                  <a:cubicBezTo>
                    <a:pt x="978" y="2751"/>
                    <a:pt x="1010" y="2745"/>
                    <a:pt x="1042" y="2745"/>
                  </a:cubicBezTo>
                  <a:cubicBezTo>
                    <a:pt x="1212" y="2745"/>
                    <a:pt x="1410" y="2905"/>
                    <a:pt x="1535" y="3163"/>
                  </a:cubicBezTo>
                  <a:lnTo>
                    <a:pt x="1590" y="3098"/>
                  </a:lnTo>
                  <a:cubicBezTo>
                    <a:pt x="1590" y="3098"/>
                    <a:pt x="1628" y="3116"/>
                    <a:pt x="1683" y="3153"/>
                  </a:cubicBezTo>
                  <a:cubicBezTo>
                    <a:pt x="1665" y="2744"/>
                    <a:pt x="2046" y="2540"/>
                    <a:pt x="2251" y="2540"/>
                  </a:cubicBezTo>
                  <a:cubicBezTo>
                    <a:pt x="2502" y="2540"/>
                    <a:pt x="2781" y="2670"/>
                    <a:pt x="2809" y="3219"/>
                  </a:cubicBezTo>
                  <a:cubicBezTo>
                    <a:pt x="2855" y="3181"/>
                    <a:pt x="2883" y="3163"/>
                    <a:pt x="2883" y="3163"/>
                  </a:cubicBezTo>
                  <a:cubicBezTo>
                    <a:pt x="2883" y="3163"/>
                    <a:pt x="2930" y="3191"/>
                    <a:pt x="2985" y="3237"/>
                  </a:cubicBezTo>
                  <a:cubicBezTo>
                    <a:pt x="2920" y="2670"/>
                    <a:pt x="3302" y="2484"/>
                    <a:pt x="3581" y="2484"/>
                  </a:cubicBezTo>
                  <a:cubicBezTo>
                    <a:pt x="3850" y="2484"/>
                    <a:pt x="4204" y="2558"/>
                    <a:pt x="4194" y="3219"/>
                  </a:cubicBezTo>
                  <a:lnTo>
                    <a:pt x="4315" y="3098"/>
                  </a:lnTo>
                  <a:cubicBezTo>
                    <a:pt x="4315" y="3098"/>
                    <a:pt x="4362" y="3144"/>
                    <a:pt x="4417" y="3191"/>
                  </a:cubicBezTo>
                  <a:cubicBezTo>
                    <a:pt x="4436" y="2595"/>
                    <a:pt x="4882" y="2540"/>
                    <a:pt x="5106" y="2540"/>
                  </a:cubicBezTo>
                  <a:cubicBezTo>
                    <a:pt x="5366" y="2540"/>
                    <a:pt x="5598" y="2856"/>
                    <a:pt x="5496" y="3312"/>
                  </a:cubicBezTo>
                  <a:cubicBezTo>
                    <a:pt x="5571" y="3256"/>
                    <a:pt x="5617" y="3209"/>
                    <a:pt x="5617" y="3209"/>
                  </a:cubicBezTo>
                  <a:lnTo>
                    <a:pt x="5673" y="3265"/>
                  </a:lnTo>
                  <a:cubicBezTo>
                    <a:pt x="5681" y="2680"/>
                    <a:pt x="6003" y="2562"/>
                    <a:pt x="6218" y="2562"/>
                  </a:cubicBezTo>
                  <a:cubicBezTo>
                    <a:pt x="6246" y="2562"/>
                    <a:pt x="6272" y="2564"/>
                    <a:pt x="6296" y="2568"/>
                  </a:cubicBezTo>
                  <a:cubicBezTo>
                    <a:pt x="6500" y="2586"/>
                    <a:pt x="6789" y="2847"/>
                    <a:pt x="6621" y="3330"/>
                  </a:cubicBezTo>
                  <a:cubicBezTo>
                    <a:pt x="6752" y="3237"/>
                    <a:pt x="6845" y="3144"/>
                    <a:pt x="6845" y="3144"/>
                  </a:cubicBezTo>
                  <a:cubicBezTo>
                    <a:pt x="6845" y="3144"/>
                    <a:pt x="6882" y="3219"/>
                    <a:pt x="6947" y="3302"/>
                  </a:cubicBezTo>
                  <a:cubicBezTo>
                    <a:pt x="7040" y="3051"/>
                    <a:pt x="7235" y="2884"/>
                    <a:pt x="7440" y="2884"/>
                  </a:cubicBezTo>
                  <a:cubicBezTo>
                    <a:pt x="7616" y="2884"/>
                    <a:pt x="7774" y="3005"/>
                    <a:pt x="7877" y="3219"/>
                  </a:cubicBezTo>
                  <a:cubicBezTo>
                    <a:pt x="7933" y="3163"/>
                    <a:pt x="7960" y="3126"/>
                    <a:pt x="7960" y="3126"/>
                  </a:cubicBezTo>
                  <a:cubicBezTo>
                    <a:pt x="7960" y="3126"/>
                    <a:pt x="8007" y="3237"/>
                    <a:pt x="8109" y="3330"/>
                  </a:cubicBezTo>
                  <a:cubicBezTo>
                    <a:pt x="8165" y="3088"/>
                    <a:pt x="8314" y="2893"/>
                    <a:pt x="8509" y="2856"/>
                  </a:cubicBezTo>
                  <a:cubicBezTo>
                    <a:pt x="8533" y="2851"/>
                    <a:pt x="8557" y="2849"/>
                    <a:pt x="8581" y="2849"/>
                  </a:cubicBezTo>
                  <a:cubicBezTo>
                    <a:pt x="8790" y="2849"/>
                    <a:pt x="8997" y="3026"/>
                    <a:pt x="9114" y="3293"/>
                  </a:cubicBezTo>
                  <a:cubicBezTo>
                    <a:pt x="9243" y="3182"/>
                    <a:pt x="9262" y="3089"/>
                    <a:pt x="9262" y="3088"/>
                  </a:cubicBezTo>
                  <a:lnTo>
                    <a:pt x="9262" y="3088"/>
                  </a:lnTo>
                  <a:cubicBezTo>
                    <a:pt x="9262" y="3089"/>
                    <a:pt x="9244" y="3182"/>
                    <a:pt x="9300" y="3293"/>
                  </a:cubicBezTo>
                  <a:cubicBezTo>
                    <a:pt x="9365" y="3070"/>
                    <a:pt x="9495" y="2902"/>
                    <a:pt x="9681" y="2874"/>
                  </a:cubicBezTo>
                  <a:cubicBezTo>
                    <a:pt x="9705" y="2869"/>
                    <a:pt x="9729" y="2867"/>
                    <a:pt x="9754" y="2867"/>
                  </a:cubicBezTo>
                  <a:cubicBezTo>
                    <a:pt x="9908" y="2867"/>
                    <a:pt x="10063" y="2965"/>
                    <a:pt x="10183" y="3126"/>
                  </a:cubicBezTo>
                  <a:cubicBezTo>
                    <a:pt x="10220" y="3070"/>
                    <a:pt x="10229" y="3023"/>
                    <a:pt x="10229" y="3023"/>
                  </a:cubicBezTo>
                  <a:cubicBezTo>
                    <a:pt x="10229" y="3023"/>
                    <a:pt x="10313" y="3107"/>
                    <a:pt x="10415" y="3200"/>
                  </a:cubicBezTo>
                  <a:cubicBezTo>
                    <a:pt x="10471" y="2977"/>
                    <a:pt x="10611" y="2800"/>
                    <a:pt x="10797" y="2763"/>
                  </a:cubicBezTo>
                  <a:cubicBezTo>
                    <a:pt x="10817" y="2760"/>
                    <a:pt x="10837" y="2758"/>
                    <a:pt x="10857" y="2758"/>
                  </a:cubicBezTo>
                  <a:cubicBezTo>
                    <a:pt x="11023" y="2758"/>
                    <a:pt x="11184" y="2858"/>
                    <a:pt x="11308" y="3033"/>
                  </a:cubicBezTo>
                  <a:cubicBezTo>
                    <a:pt x="11792" y="2186"/>
                    <a:pt x="11941" y="503"/>
                    <a:pt x="11941" y="5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5"/>
            <p:cNvSpPr/>
            <p:nvPr/>
          </p:nvSpPr>
          <p:spPr>
            <a:xfrm>
              <a:off x="6753406" y="4282732"/>
              <a:ext cx="605639" cy="442149"/>
            </a:xfrm>
            <a:custGeom>
              <a:avLst/>
              <a:gdLst/>
              <a:ahLst/>
              <a:cxnLst/>
              <a:rect l="l" t="t" r="r" b="b"/>
              <a:pathLst>
                <a:path w="8612" h="6287" extrusionOk="0">
                  <a:moveTo>
                    <a:pt x="298" y="1"/>
                  </a:moveTo>
                  <a:lnTo>
                    <a:pt x="298" y="1"/>
                  </a:lnTo>
                  <a:cubicBezTo>
                    <a:pt x="0" y="2325"/>
                    <a:pt x="1488" y="6287"/>
                    <a:pt x="1488" y="6287"/>
                  </a:cubicBezTo>
                  <a:cubicBezTo>
                    <a:pt x="1488" y="6287"/>
                    <a:pt x="4371" y="6250"/>
                    <a:pt x="8611" y="4557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5"/>
            <p:cNvSpPr/>
            <p:nvPr/>
          </p:nvSpPr>
          <p:spPr>
            <a:xfrm>
              <a:off x="6635681" y="3051749"/>
              <a:ext cx="1294261" cy="1677381"/>
            </a:xfrm>
            <a:custGeom>
              <a:avLst/>
              <a:gdLst/>
              <a:ahLst/>
              <a:cxnLst/>
              <a:rect l="l" t="t" r="r" b="b"/>
              <a:pathLst>
                <a:path w="18404" h="23851" extrusionOk="0">
                  <a:moveTo>
                    <a:pt x="7144" y="0"/>
                  </a:moveTo>
                  <a:cubicBezTo>
                    <a:pt x="7004" y="0"/>
                    <a:pt x="6876" y="25"/>
                    <a:pt x="6761" y="78"/>
                  </a:cubicBezTo>
                  <a:cubicBezTo>
                    <a:pt x="4408" y="1147"/>
                    <a:pt x="1581" y="5676"/>
                    <a:pt x="791" y="8559"/>
                  </a:cubicBezTo>
                  <a:cubicBezTo>
                    <a:pt x="0" y="11432"/>
                    <a:pt x="2018" y="21141"/>
                    <a:pt x="2018" y="21141"/>
                  </a:cubicBezTo>
                  <a:cubicBezTo>
                    <a:pt x="4124" y="23013"/>
                    <a:pt x="9130" y="23851"/>
                    <a:pt x="13324" y="23851"/>
                  </a:cubicBezTo>
                  <a:cubicBezTo>
                    <a:pt x="13630" y="23851"/>
                    <a:pt x="13932" y="23846"/>
                    <a:pt x="14228" y="23837"/>
                  </a:cubicBezTo>
                  <a:cubicBezTo>
                    <a:pt x="14228" y="23837"/>
                    <a:pt x="18404" y="15812"/>
                    <a:pt x="17427" y="11321"/>
                  </a:cubicBezTo>
                  <a:cubicBezTo>
                    <a:pt x="17029" y="9454"/>
                    <a:pt x="9868" y="0"/>
                    <a:pt x="7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5"/>
            <p:cNvSpPr/>
            <p:nvPr/>
          </p:nvSpPr>
          <p:spPr>
            <a:xfrm>
              <a:off x="7320368" y="3578419"/>
              <a:ext cx="153098" cy="1143244"/>
            </a:xfrm>
            <a:custGeom>
              <a:avLst/>
              <a:gdLst/>
              <a:ahLst/>
              <a:cxnLst/>
              <a:rect l="l" t="t" r="r" b="b"/>
              <a:pathLst>
                <a:path w="2177" h="16256" extrusionOk="0">
                  <a:moveTo>
                    <a:pt x="1005" y="0"/>
                  </a:moveTo>
                  <a:lnTo>
                    <a:pt x="1005" y="0"/>
                  </a:lnTo>
                  <a:cubicBezTo>
                    <a:pt x="1693" y="5794"/>
                    <a:pt x="428" y="13679"/>
                    <a:pt x="1" y="16181"/>
                  </a:cubicBezTo>
                  <a:cubicBezTo>
                    <a:pt x="270" y="16209"/>
                    <a:pt x="568" y="16237"/>
                    <a:pt x="847" y="16255"/>
                  </a:cubicBezTo>
                  <a:cubicBezTo>
                    <a:pt x="1172" y="14981"/>
                    <a:pt x="2177" y="8658"/>
                    <a:pt x="1767" y="3301"/>
                  </a:cubicBezTo>
                  <a:lnTo>
                    <a:pt x="1005" y="0"/>
                  </a:ln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5"/>
            <p:cNvSpPr/>
            <p:nvPr/>
          </p:nvSpPr>
          <p:spPr>
            <a:xfrm>
              <a:off x="6799188" y="3308930"/>
              <a:ext cx="118427" cy="1313999"/>
            </a:xfrm>
            <a:custGeom>
              <a:avLst/>
              <a:gdLst/>
              <a:ahLst/>
              <a:cxnLst/>
              <a:rect l="l" t="t" r="r" b="b"/>
              <a:pathLst>
                <a:path w="1684" h="18684" extrusionOk="0">
                  <a:moveTo>
                    <a:pt x="846" y="1"/>
                  </a:moveTo>
                  <a:lnTo>
                    <a:pt x="846" y="1"/>
                  </a:lnTo>
                  <a:cubicBezTo>
                    <a:pt x="828" y="29"/>
                    <a:pt x="809" y="66"/>
                    <a:pt x="781" y="94"/>
                  </a:cubicBezTo>
                  <a:lnTo>
                    <a:pt x="307" y="3302"/>
                  </a:lnTo>
                  <a:cubicBezTo>
                    <a:pt x="0" y="9235"/>
                    <a:pt x="670" y="16144"/>
                    <a:pt x="967" y="18348"/>
                  </a:cubicBezTo>
                  <a:cubicBezTo>
                    <a:pt x="1190" y="18460"/>
                    <a:pt x="1432" y="18581"/>
                    <a:pt x="1683" y="18683"/>
                  </a:cubicBezTo>
                  <a:cubicBezTo>
                    <a:pt x="1349" y="15810"/>
                    <a:pt x="419" y="6864"/>
                    <a:pt x="846" y="1"/>
                  </a:cubicBez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5"/>
            <p:cNvSpPr/>
            <p:nvPr/>
          </p:nvSpPr>
          <p:spPr>
            <a:xfrm>
              <a:off x="6932595" y="3240292"/>
              <a:ext cx="106613" cy="1423147"/>
            </a:xfrm>
            <a:custGeom>
              <a:avLst/>
              <a:gdLst/>
              <a:ahLst/>
              <a:cxnLst/>
              <a:rect l="l" t="t" r="r" b="b"/>
              <a:pathLst>
                <a:path w="1516" h="20236" extrusionOk="0">
                  <a:moveTo>
                    <a:pt x="884" y="0"/>
                  </a:moveTo>
                  <a:lnTo>
                    <a:pt x="363" y="1284"/>
                  </a:lnTo>
                  <a:cubicBezTo>
                    <a:pt x="0" y="7672"/>
                    <a:pt x="567" y="17232"/>
                    <a:pt x="837" y="20031"/>
                  </a:cubicBezTo>
                  <a:cubicBezTo>
                    <a:pt x="1060" y="20115"/>
                    <a:pt x="1283" y="20171"/>
                    <a:pt x="1516" y="20236"/>
                  </a:cubicBezTo>
                  <a:cubicBezTo>
                    <a:pt x="1172" y="16907"/>
                    <a:pt x="316" y="7189"/>
                    <a:pt x="884" y="0"/>
                  </a:cubicBez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5"/>
            <p:cNvSpPr/>
            <p:nvPr/>
          </p:nvSpPr>
          <p:spPr>
            <a:xfrm>
              <a:off x="7145751" y="3350845"/>
              <a:ext cx="188401" cy="1351202"/>
            </a:xfrm>
            <a:custGeom>
              <a:avLst/>
              <a:gdLst/>
              <a:ahLst/>
              <a:cxnLst/>
              <a:rect l="l" t="t" r="r" b="b"/>
              <a:pathLst>
                <a:path w="2679" h="19213" extrusionOk="0">
                  <a:moveTo>
                    <a:pt x="1349" y="0"/>
                  </a:moveTo>
                  <a:cubicBezTo>
                    <a:pt x="2102" y="6519"/>
                    <a:pt x="791" y="14907"/>
                    <a:pt x="1" y="19017"/>
                  </a:cubicBezTo>
                  <a:cubicBezTo>
                    <a:pt x="373" y="19091"/>
                    <a:pt x="745" y="19157"/>
                    <a:pt x="1135" y="19212"/>
                  </a:cubicBezTo>
                  <a:cubicBezTo>
                    <a:pt x="1712" y="15576"/>
                    <a:pt x="2679" y="7235"/>
                    <a:pt x="2251" y="1358"/>
                  </a:cubicBezTo>
                  <a:lnTo>
                    <a:pt x="1349" y="0"/>
                  </a:ln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5"/>
            <p:cNvSpPr/>
            <p:nvPr/>
          </p:nvSpPr>
          <p:spPr>
            <a:xfrm>
              <a:off x="7060727" y="3078121"/>
              <a:ext cx="98807" cy="1608249"/>
            </a:xfrm>
            <a:custGeom>
              <a:avLst/>
              <a:gdLst/>
              <a:ahLst/>
              <a:cxnLst/>
              <a:rect l="l" t="t" r="r" b="b"/>
              <a:pathLst>
                <a:path w="1405" h="22868" extrusionOk="0">
                  <a:moveTo>
                    <a:pt x="187" y="0"/>
                  </a:moveTo>
                  <a:cubicBezTo>
                    <a:pt x="122" y="28"/>
                    <a:pt x="57" y="65"/>
                    <a:pt x="1" y="112"/>
                  </a:cubicBezTo>
                  <a:cubicBezTo>
                    <a:pt x="931" y="8053"/>
                    <a:pt x="484" y="18292"/>
                    <a:pt x="224" y="22681"/>
                  </a:cubicBezTo>
                  <a:cubicBezTo>
                    <a:pt x="503" y="22756"/>
                    <a:pt x="773" y="22811"/>
                    <a:pt x="1052" y="22867"/>
                  </a:cubicBezTo>
                  <a:cubicBezTo>
                    <a:pt x="1219" y="19222"/>
                    <a:pt x="1405" y="8314"/>
                    <a:pt x="652" y="958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5"/>
            <p:cNvSpPr/>
            <p:nvPr/>
          </p:nvSpPr>
          <p:spPr>
            <a:xfrm>
              <a:off x="6635681" y="3051749"/>
              <a:ext cx="1294261" cy="1678436"/>
            </a:xfrm>
            <a:custGeom>
              <a:avLst/>
              <a:gdLst/>
              <a:ahLst/>
              <a:cxnLst/>
              <a:rect l="l" t="t" r="r" b="b"/>
              <a:pathLst>
                <a:path w="18404" h="23866" extrusionOk="0">
                  <a:moveTo>
                    <a:pt x="7144" y="0"/>
                  </a:moveTo>
                  <a:cubicBezTo>
                    <a:pt x="7004" y="0"/>
                    <a:pt x="6876" y="25"/>
                    <a:pt x="6761" y="78"/>
                  </a:cubicBezTo>
                  <a:cubicBezTo>
                    <a:pt x="4408" y="1147"/>
                    <a:pt x="1581" y="5676"/>
                    <a:pt x="791" y="8559"/>
                  </a:cubicBezTo>
                  <a:cubicBezTo>
                    <a:pt x="0" y="11441"/>
                    <a:pt x="2018" y="21141"/>
                    <a:pt x="2000" y="21159"/>
                  </a:cubicBezTo>
                  <a:cubicBezTo>
                    <a:pt x="2260" y="21392"/>
                    <a:pt x="2548" y="21587"/>
                    <a:pt x="2874" y="21782"/>
                  </a:cubicBezTo>
                  <a:cubicBezTo>
                    <a:pt x="2307" y="19978"/>
                    <a:pt x="1944" y="17877"/>
                    <a:pt x="1842" y="15607"/>
                  </a:cubicBezTo>
                  <a:cubicBezTo>
                    <a:pt x="1525" y="8726"/>
                    <a:pt x="3813" y="3035"/>
                    <a:pt x="6947" y="2895"/>
                  </a:cubicBezTo>
                  <a:cubicBezTo>
                    <a:pt x="6986" y="2894"/>
                    <a:pt x="7025" y="2893"/>
                    <a:pt x="7064" y="2893"/>
                  </a:cubicBezTo>
                  <a:cubicBezTo>
                    <a:pt x="10150" y="2893"/>
                    <a:pt x="12865" y="8301"/>
                    <a:pt x="13177" y="15096"/>
                  </a:cubicBezTo>
                  <a:cubicBezTo>
                    <a:pt x="13326" y="18472"/>
                    <a:pt x="12843" y="21550"/>
                    <a:pt x="11968" y="23837"/>
                  </a:cubicBezTo>
                  <a:cubicBezTo>
                    <a:pt x="12467" y="23855"/>
                    <a:pt x="12961" y="23866"/>
                    <a:pt x="13442" y="23866"/>
                  </a:cubicBezTo>
                  <a:cubicBezTo>
                    <a:pt x="13706" y="23866"/>
                    <a:pt x="13965" y="23863"/>
                    <a:pt x="14219" y="23856"/>
                  </a:cubicBezTo>
                  <a:cubicBezTo>
                    <a:pt x="14219" y="23856"/>
                    <a:pt x="18404" y="15812"/>
                    <a:pt x="17427" y="11321"/>
                  </a:cubicBezTo>
                  <a:cubicBezTo>
                    <a:pt x="17029" y="9454"/>
                    <a:pt x="9868" y="0"/>
                    <a:pt x="7144" y="0"/>
                  </a:cubicBez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5"/>
            <p:cNvSpPr/>
            <p:nvPr/>
          </p:nvSpPr>
          <p:spPr>
            <a:xfrm>
              <a:off x="7587182" y="3730112"/>
              <a:ext cx="191073" cy="950968"/>
            </a:xfrm>
            <a:custGeom>
              <a:avLst/>
              <a:gdLst/>
              <a:ahLst/>
              <a:cxnLst/>
              <a:rect l="l" t="t" r="r" b="b"/>
              <a:pathLst>
                <a:path w="2717" h="13522" extrusionOk="0">
                  <a:moveTo>
                    <a:pt x="1228" y="1"/>
                  </a:moveTo>
                  <a:cubicBezTo>
                    <a:pt x="1396" y="9253"/>
                    <a:pt x="577" y="10025"/>
                    <a:pt x="1" y="13522"/>
                  </a:cubicBezTo>
                  <a:cubicBezTo>
                    <a:pt x="2716" y="8026"/>
                    <a:pt x="2642" y="2790"/>
                    <a:pt x="2642" y="2790"/>
                  </a:cubicBezTo>
                  <a:lnTo>
                    <a:pt x="1228" y="1"/>
                  </a:ln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5"/>
            <p:cNvSpPr/>
            <p:nvPr/>
          </p:nvSpPr>
          <p:spPr>
            <a:xfrm>
              <a:off x="6629141" y="2873403"/>
              <a:ext cx="551981" cy="973895"/>
            </a:xfrm>
            <a:custGeom>
              <a:avLst/>
              <a:gdLst/>
              <a:ahLst/>
              <a:cxnLst/>
              <a:rect l="l" t="t" r="r" b="b"/>
              <a:pathLst>
                <a:path w="7849" h="13848" extrusionOk="0">
                  <a:moveTo>
                    <a:pt x="7849" y="1"/>
                  </a:moveTo>
                  <a:lnTo>
                    <a:pt x="7849" y="1"/>
                  </a:lnTo>
                  <a:cubicBezTo>
                    <a:pt x="3069" y="2418"/>
                    <a:pt x="874" y="6464"/>
                    <a:pt x="447" y="8165"/>
                  </a:cubicBezTo>
                  <a:cubicBezTo>
                    <a:pt x="0" y="9858"/>
                    <a:pt x="633" y="13847"/>
                    <a:pt x="633" y="13847"/>
                  </a:cubicBezTo>
                  <a:cubicBezTo>
                    <a:pt x="3488" y="10425"/>
                    <a:pt x="6370" y="3451"/>
                    <a:pt x="6370" y="3451"/>
                  </a:cubicBezTo>
                  <a:lnTo>
                    <a:pt x="78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5"/>
            <p:cNvSpPr/>
            <p:nvPr/>
          </p:nvSpPr>
          <p:spPr>
            <a:xfrm>
              <a:off x="6748835" y="2899564"/>
              <a:ext cx="421880" cy="362398"/>
            </a:xfrm>
            <a:custGeom>
              <a:avLst/>
              <a:gdLst/>
              <a:ahLst/>
              <a:cxnLst/>
              <a:rect l="l" t="t" r="r" b="b"/>
              <a:pathLst>
                <a:path w="5999" h="5153" extrusionOk="0">
                  <a:moveTo>
                    <a:pt x="5998" y="1"/>
                  </a:moveTo>
                  <a:lnTo>
                    <a:pt x="5998" y="1"/>
                  </a:lnTo>
                  <a:cubicBezTo>
                    <a:pt x="4482" y="772"/>
                    <a:pt x="2799" y="2000"/>
                    <a:pt x="1469" y="3218"/>
                  </a:cubicBezTo>
                  <a:cubicBezTo>
                    <a:pt x="884" y="3869"/>
                    <a:pt x="391" y="4539"/>
                    <a:pt x="0" y="5152"/>
                  </a:cubicBezTo>
                  <a:cubicBezTo>
                    <a:pt x="1032" y="4213"/>
                    <a:pt x="2976" y="2604"/>
                    <a:pt x="5422" y="1340"/>
                  </a:cubicBezTo>
                  <a:lnTo>
                    <a:pt x="5998" y="1"/>
                  </a:lnTo>
                  <a:close/>
                </a:path>
              </a:pathLst>
            </a:custGeom>
            <a:solidFill>
              <a:srgbClr val="D51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5"/>
            <p:cNvSpPr/>
            <p:nvPr/>
          </p:nvSpPr>
          <p:spPr>
            <a:xfrm>
              <a:off x="6912271" y="2885147"/>
              <a:ext cx="1080473" cy="1253799"/>
            </a:xfrm>
            <a:custGeom>
              <a:avLst/>
              <a:gdLst/>
              <a:ahLst/>
              <a:cxnLst/>
              <a:rect l="l" t="t" r="r" b="b"/>
              <a:pathLst>
                <a:path w="15364" h="17828" extrusionOk="0">
                  <a:moveTo>
                    <a:pt x="3507" y="1"/>
                  </a:moveTo>
                  <a:lnTo>
                    <a:pt x="2158" y="1879"/>
                  </a:lnTo>
                  <a:cubicBezTo>
                    <a:pt x="1" y="6148"/>
                    <a:pt x="3488" y="16981"/>
                    <a:pt x="13531" y="17828"/>
                  </a:cubicBezTo>
                  <a:cubicBezTo>
                    <a:pt x="15363" y="10667"/>
                    <a:pt x="12620" y="3358"/>
                    <a:pt x="5515" y="373"/>
                  </a:cubicBezTo>
                  <a:lnTo>
                    <a:pt x="35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5"/>
            <p:cNvSpPr/>
            <p:nvPr/>
          </p:nvSpPr>
          <p:spPr>
            <a:xfrm>
              <a:off x="7021486" y="2885147"/>
              <a:ext cx="971259" cy="1253799"/>
            </a:xfrm>
            <a:custGeom>
              <a:avLst/>
              <a:gdLst/>
              <a:ahLst/>
              <a:cxnLst/>
              <a:rect l="l" t="t" r="r" b="b"/>
              <a:pathLst>
                <a:path w="13811" h="17828" extrusionOk="0">
                  <a:moveTo>
                    <a:pt x="1963" y="1"/>
                  </a:moveTo>
                  <a:lnTo>
                    <a:pt x="615" y="1879"/>
                  </a:lnTo>
                  <a:cubicBezTo>
                    <a:pt x="233" y="2623"/>
                    <a:pt x="38" y="3553"/>
                    <a:pt x="1" y="4604"/>
                  </a:cubicBezTo>
                  <a:cubicBezTo>
                    <a:pt x="94" y="4204"/>
                    <a:pt x="233" y="3842"/>
                    <a:pt x="438" y="3535"/>
                  </a:cubicBezTo>
                  <a:cubicBezTo>
                    <a:pt x="932" y="2750"/>
                    <a:pt x="1694" y="2376"/>
                    <a:pt x="2600" y="2376"/>
                  </a:cubicBezTo>
                  <a:cubicBezTo>
                    <a:pt x="4186" y="2376"/>
                    <a:pt x="6212" y="3520"/>
                    <a:pt x="8017" y="5608"/>
                  </a:cubicBezTo>
                  <a:cubicBezTo>
                    <a:pt x="10834" y="8910"/>
                    <a:pt x="12034" y="13318"/>
                    <a:pt x="10686" y="15456"/>
                  </a:cubicBezTo>
                  <a:cubicBezTo>
                    <a:pt x="10190" y="16232"/>
                    <a:pt x="9428" y="16603"/>
                    <a:pt x="8524" y="16603"/>
                  </a:cubicBezTo>
                  <a:cubicBezTo>
                    <a:pt x="7834" y="16603"/>
                    <a:pt x="7060" y="16387"/>
                    <a:pt x="6259" y="15968"/>
                  </a:cubicBezTo>
                  <a:lnTo>
                    <a:pt x="6259" y="15968"/>
                  </a:lnTo>
                  <a:cubicBezTo>
                    <a:pt x="7849" y="16954"/>
                    <a:pt x="9756" y="17642"/>
                    <a:pt x="11988" y="17828"/>
                  </a:cubicBezTo>
                  <a:cubicBezTo>
                    <a:pt x="13810" y="10667"/>
                    <a:pt x="11067" y="3358"/>
                    <a:pt x="3981" y="373"/>
                  </a:cubicBezTo>
                  <a:lnTo>
                    <a:pt x="1963" y="1"/>
                  </a:ln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5"/>
            <p:cNvSpPr/>
            <p:nvPr/>
          </p:nvSpPr>
          <p:spPr>
            <a:xfrm>
              <a:off x="7019517" y="2960396"/>
              <a:ext cx="770481" cy="470210"/>
            </a:xfrm>
            <a:custGeom>
              <a:avLst/>
              <a:gdLst/>
              <a:ahLst/>
              <a:cxnLst/>
              <a:rect l="l" t="t" r="r" b="b"/>
              <a:pathLst>
                <a:path w="10956" h="6686" extrusionOk="0">
                  <a:moveTo>
                    <a:pt x="5004" y="0"/>
                  </a:moveTo>
                  <a:lnTo>
                    <a:pt x="1182" y="56"/>
                  </a:lnTo>
                  <a:lnTo>
                    <a:pt x="568" y="623"/>
                  </a:lnTo>
                  <a:cubicBezTo>
                    <a:pt x="261" y="1219"/>
                    <a:pt x="75" y="1935"/>
                    <a:pt x="1" y="2744"/>
                  </a:cubicBezTo>
                  <a:cubicBezTo>
                    <a:pt x="27" y="4562"/>
                    <a:pt x="1056" y="6685"/>
                    <a:pt x="3846" y="6685"/>
                  </a:cubicBezTo>
                  <a:cubicBezTo>
                    <a:pt x="4023" y="6685"/>
                    <a:pt x="4208" y="6676"/>
                    <a:pt x="4400" y="6659"/>
                  </a:cubicBezTo>
                  <a:cubicBezTo>
                    <a:pt x="8231" y="6287"/>
                    <a:pt x="8017" y="4204"/>
                    <a:pt x="7859" y="4018"/>
                  </a:cubicBezTo>
                  <a:lnTo>
                    <a:pt x="7859" y="4018"/>
                  </a:lnTo>
                  <a:cubicBezTo>
                    <a:pt x="8015" y="4192"/>
                    <a:pt x="9369" y="5655"/>
                    <a:pt x="10898" y="5655"/>
                  </a:cubicBezTo>
                  <a:cubicBezTo>
                    <a:pt x="10917" y="5655"/>
                    <a:pt x="10936" y="5655"/>
                    <a:pt x="10955" y="5654"/>
                  </a:cubicBezTo>
                  <a:cubicBezTo>
                    <a:pt x="10146" y="4055"/>
                    <a:pt x="9003" y="2623"/>
                    <a:pt x="7561" y="1442"/>
                  </a:cubicBezTo>
                  <a:cubicBezTo>
                    <a:pt x="6213" y="530"/>
                    <a:pt x="5004" y="0"/>
                    <a:pt x="5004" y="0"/>
                  </a:cubicBez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5"/>
            <p:cNvSpPr/>
            <p:nvPr/>
          </p:nvSpPr>
          <p:spPr>
            <a:xfrm>
              <a:off x="7131404" y="3074816"/>
              <a:ext cx="677581" cy="322522"/>
            </a:xfrm>
            <a:custGeom>
              <a:avLst/>
              <a:gdLst/>
              <a:ahLst/>
              <a:cxnLst/>
              <a:rect l="l" t="t" r="r" b="b"/>
              <a:pathLst>
                <a:path w="9635" h="4586" extrusionOk="0">
                  <a:moveTo>
                    <a:pt x="0" y="1"/>
                  </a:moveTo>
                  <a:cubicBezTo>
                    <a:pt x="1123" y="2343"/>
                    <a:pt x="4531" y="4585"/>
                    <a:pt x="8939" y="4585"/>
                  </a:cubicBezTo>
                  <a:cubicBezTo>
                    <a:pt x="9168" y="4585"/>
                    <a:pt x="9400" y="4579"/>
                    <a:pt x="9634" y="4567"/>
                  </a:cubicBezTo>
                  <a:cubicBezTo>
                    <a:pt x="9569" y="4390"/>
                    <a:pt x="9476" y="4232"/>
                    <a:pt x="9392" y="4055"/>
                  </a:cubicBezTo>
                  <a:cubicBezTo>
                    <a:pt x="9286" y="4058"/>
                    <a:pt x="9181" y="4059"/>
                    <a:pt x="9076" y="4059"/>
                  </a:cubicBezTo>
                  <a:cubicBezTo>
                    <a:pt x="4995" y="4059"/>
                    <a:pt x="1788" y="2140"/>
                    <a:pt x="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5"/>
            <p:cNvSpPr/>
            <p:nvPr/>
          </p:nvSpPr>
          <p:spPr>
            <a:xfrm>
              <a:off x="7105876" y="3074816"/>
              <a:ext cx="749524" cy="446087"/>
            </a:xfrm>
            <a:custGeom>
              <a:avLst/>
              <a:gdLst/>
              <a:ahLst/>
              <a:cxnLst/>
              <a:rect l="l" t="t" r="r" b="b"/>
              <a:pathLst>
                <a:path w="10658" h="6343" extrusionOk="0">
                  <a:moveTo>
                    <a:pt x="0" y="1"/>
                  </a:moveTo>
                  <a:cubicBezTo>
                    <a:pt x="411" y="2876"/>
                    <a:pt x="4363" y="6342"/>
                    <a:pt x="9953" y="6342"/>
                  </a:cubicBezTo>
                  <a:cubicBezTo>
                    <a:pt x="10185" y="6342"/>
                    <a:pt x="10420" y="6337"/>
                    <a:pt x="10657" y="6324"/>
                  </a:cubicBezTo>
                  <a:cubicBezTo>
                    <a:pt x="10611" y="6148"/>
                    <a:pt x="10555" y="5980"/>
                    <a:pt x="10499" y="5822"/>
                  </a:cubicBezTo>
                  <a:cubicBezTo>
                    <a:pt x="10375" y="5826"/>
                    <a:pt x="10251" y="5827"/>
                    <a:pt x="10129" y="5827"/>
                  </a:cubicBezTo>
                  <a:cubicBezTo>
                    <a:pt x="4870" y="5827"/>
                    <a:pt x="1052" y="2754"/>
                    <a:pt x="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5"/>
            <p:cNvSpPr/>
            <p:nvPr/>
          </p:nvSpPr>
          <p:spPr>
            <a:xfrm>
              <a:off x="6988785" y="3074183"/>
              <a:ext cx="913029" cy="922205"/>
            </a:xfrm>
            <a:custGeom>
              <a:avLst/>
              <a:gdLst/>
              <a:ahLst/>
              <a:cxnLst/>
              <a:rect l="l" t="t" r="r" b="b"/>
              <a:pathLst>
                <a:path w="12983" h="13113" extrusionOk="0">
                  <a:moveTo>
                    <a:pt x="1061" y="0"/>
                  </a:moveTo>
                  <a:cubicBezTo>
                    <a:pt x="1" y="4204"/>
                    <a:pt x="4213" y="12452"/>
                    <a:pt x="12834" y="13112"/>
                  </a:cubicBezTo>
                  <a:cubicBezTo>
                    <a:pt x="12871" y="12936"/>
                    <a:pt x="12880" y="12740"/>
                    <a:pt x="12908" y="12555"/>
                  </a:cubicBezTo>
                  <a:cubicBezTo>
                    <a:pt x="6120" y="11885"/>
                    <a:pt x="2140" y="6510"/>
                    <a:pt x="1386" y="2297"/>
                  </a:cubicBezTo>
                  <a:lnTo>
                    <a:pt x="1386" y="2297"/>
                  </a:lnTo>
                  <a:cubicBezTo>
                    <a:pt x="2400" y="6064"/>
                    <a:pt x="6734" y="10630"/>
                    <a:pt x="12983" y="10797"/>
                  </a:cubicBezTo>
                  <a:cubicBezTo>
                    <a:pt x="12983" y="10592"/>
                    <a:pt x="12983" y="10406"/>
                    <a:pt x="12973" y="10211"/>
                  </a:cubicBezTo>
                  <a:cubicBezTo>
                    <a:pt x="6864" y="9941"/>
                    <a:pt x="2633" y="5459"/>
                    <a:pt x="1628" y="1749"/>
                  </a:cubicBezTo>
                  <a:lnTo>
                    <a:pt x="1628" y="1749"/>
                  </a:lnTo>
                  <a:cubicBezTo>
                    <a:pt x="2816" y="4986"/>
                    <a:pt x="7038" y="8621"/>
                    <a:pt x="12790" y="8621"/>
                  </a:cubicBezTo>
                  <a:cubicBezTo>
                    <a:pt x="12805" y="8621"/>
                    <a:pt x="12819" y="8621"/>
                    <a:pt x="12834" y="8621"/>
                  </a:cubicBezTo>
                  <a:cubicBezTo>
                    <a:pt x="12815" y="8435"/>
                    <a:pt x="12787" y="8258"/>
                    <a:pt x="12759" y="8082"/>
                  </a:cubicBezTo>
                  <a:cubicBezTo>
                    <a:pt x="6408" y="7979"/>
                    <a:pt x="1982" y="3423"/>
                    <a:pt x="1545" y="10"/>
                  </a:cubicBezTo>
                  <a:lnTo>
                    <a:pt x="1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5"/>
            <p:cNvSpPr/>
            <p:nvPr/>
          </p:nvSpPr>
          <p:spPr>
            <a:xfrm>
              <a:off x="6650731" y="2872770"/>
              <a:ext cx="531094" cy="973825"/>
            </a:xfrm>
            <a:custGeom>
              <a:avLst/>
              <a:gdLst/>
              <a:ahLst/>
              <a:cxnLst/>
              <a:rect l="l" t="t" r="r" b="b"/>
              <a:pathLst>
                <a:path w="7552" h="13847" extrusionOk="0">
                  <a:moveTo>
                    <a:pt x="7551" y="0"/>
                  </a:moveTo>
                  <a:lnTo>
                    <a:pt x="7551" y="0"/>
                  </a:lnTo>
                  <a:cubicBezTo>
                    <a:pt x="7458" y="47"/>
                    <a:pt x="7374" y="93"/>
                    <a:pt x="7282" y="140"/>
                  </a:cubicBezTo>
                  <a:cubicBezTo>
                    <a:pt x="7244" y="158"/>
                    <a:pt x="7207" y="186"/>
                    <a:pt x="7161" y="205"/>
                  </a:cubicBezTo>
                  <a:cubicBezTo>
                    <a:pt x="7068" y="251"/>
                    <a:pt x="6984" y="316"/>
                    <a:pt x="6891" y="363"/>
                  </a:cubicBezTo>
                  <a:lnTo>
                    <a:pt x="6407" y="856"/>
                  </a:lnTo>
                  <a:cubicBezTo>
                    <a:pt x="6407" y="856"/>
                    <a:pt x="4027" y="3367"/>
                    <a:pt x="1302" y="5664"/>
                  </a:cubicBezTo>
                  <a:cubicBezTo>
                    <a:pt x="995" y="6138"/>
                    <a:pt x="753" y="6593"/>
                    <a:pt x="567" y="6993"/>
                  </a:cubicBezTo>
                  <a:cubicBezTo>
                    <a:pt x="2799" y="5115"/>
                    <a:pt x="4910" y="2892"/>
                    <a:pt x="5887" y="1851"/>
                  </a:cubicBezTo>
                  <a:lnTo>
                    <a:pt x="5887" y="1851"/>
                  </a:lnTo>
                  <a:cubicBezTo>
                    <a:pt x="4957" y="3060"/>
                    <a:pt x="2530" y="6054"/>
                    <a:pt x="102" y="8323"/>
                  </a:cubicBezTo>
                  <a:cubicBezTo>
                    <a:pt x="47" y="8602"/>
                    <a:pt x="9" y="8937"/>
                    <a:pt x="0" y="9290"/>
                  </a:cubicBezTo>
                  <a:cubicBezTo>
                    <a:pt x="2325" y="7077"/>
                    <a:pt x="4706" y="3999"/>
                    <a:pt x="5803" y="2520"/>
                  </a:cubicBezTo>
                  <a:lnTo>
                    <a:pt x="5803" y="2520"/>
                  </a:lnTo>
                  <a:cubicBezTo>
                    <a:pt x="5459" y="3088"/>
                    <a:pt x="2753" y="7765"/>
                    <a:pt x="19" y="10853"/>
                  </a:cubicBezTo>
                  <a:cubicBezTo>
                    <a:pt x="47" y="11169"/>
                    <a:pt x="65" y="11485"/>
                    <a:pt x="93" y="11773"/>
                  </a:cubicBezTo>
                  <a:cubicBezTo>
                    <a:pt x="3004" y="8416"/>
                    <a:pt x="5961" y="2827"/>
                    <a:pt x="5961" y="2827"/>
                  </a:cubicBezTo>
                  <a:lnTo>
                    <a:pt x="6538" y="1758"/>
                  </a:lnTo>
                  <a:lnTo>
                    <a:pt x="5915" y="3106"/>
                  </a:lnTo>
                  <a:cubicBezTo>
                    <a:pt x="5915" y="3106"/>
                    <a:pt x="3050" y="9448"/>
                    <a:pt x="205" y="12898"/>
                  </a:cubicBezTo>
                  <a:cubicBezTo>
                    <a:pt x="279" y="13475"/>
                    <a:pt x="335" y="13847"/>
                    <a:pt x="335" y="13847"/>
                  </a:cubicBezTo>
                  <a:cubicBezTo>
                    <a:pt x="3190" y="10425"/>
                    <a:pt x="6073" y="3450"/>
                    <a:pt x="6073" y="3450"/>
                  </a:cubicBezTo>
                  <a:lnTo>
                    <a:pt x="7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5"/>
            <p:cNvSpPr/>
            <p:nvPr/>
          </p:nvSpPr>
          <p:spPr>
            <a:xfrm>
              <a:off x="6912271" y="2885147"/>
              <a:ext cx="959444" cy="1254432"/>
            </a:xfrm>
            <a:custGeom>
              <a:avLst/>
              <a:gdLst/>
              <a:ahLst/>
              <a:cxnLst/>
              <a:rect l="l" t="t" r="r" b="b"/>
              <a:pathLst>
                <a:path w="13643" h="17837" extrusionOk="0">
                  <a:moveTo>
                    <a:pt x="3507" y="1"/>
                  </a:moveTo>
                  <a:lnTo>
                    <a:pt x="2158" y="1879"/>
                  </a:lnTo>
                  <a:cubicBezTo>
                    <a:pt x="1" y="6148"/>
                    <a:pt x="3488" y="16981"/>
                    <a:pt x="13531" y="17837"/>
                  </a:cubicBezTo>
                  <a:cubicBezTo>
                    <a:pt x="13578" y="17679"/>
                    <a:pt x="13615" y="17502"/>
                    <a:pt x="13643" y="17344"/>
                  </a:cubicBezTo>
                  <a:cubicBezTo>
                    <a:pt x="3823" y="16303"/>
                    <a:pt x="419" y="5646"/>
                    <a:pt x="2567" y="1414"/>
                  </a:cubicBezTo>
                  <a:lnTo>
                    <a:pt x="3563" y="10"/>
                  </a:lnTo>
                  <a:lnTo>
                    <a:pt x="3507" y="1"/>
                  </a:lnTo>
                  <a:close/>
                </a:path>
              </a:pathLst>
            </a:custGeom>
            <a:solidFill>
              <a:srgbClr val="FF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5"/>
            <p:cNvSpPr/>
            <p:nvPr/>
          </p:nvSpPr>
          <p:spPr>
            <a:xfrm>
              <a:off x="6942159" y="2915246"/>
              <a:ext cx="831452" cy="445595"/>
            </a:xfrm>
            <a:custGeom>
              <a:avLst/>
              <a:gdLst/>
              <a:ahLst/>
              <a:cxnLst/>
              <a:rect l="l" t="t" r="r" b="b"/>
              <a:pathLst>
                <a:path w="11823" h="6336" extrusionOk="0">
                  <a:moveTo>
                    <a:pt x="5788" y="1"/>
                  </a:moveTo>
                  <a:lnTo>
                    <a:pt x="2524" y="131"/>
                  </a:lnTo>
                  <a:cubicBezTo>
                    <a:pt x="1178" y="1353"/>
                    <a:pt x="1" y="6335"/>
                    <a:pt x="4403" y="6335"/>
                  </a:cubicBezTo>
                  <a:cubicBezTo>
                    <a:pt x="4624" y="6335"/>
                    <a:pt x="4859" y="6323"/>
                    <a:pt x="5109" y="6296"/>
                  </a:cubicBezTo>
                  <a:cubicBezTo>
                    <a:pt x="10074" y="5804"/>
                    <a:pt x="7918" y="3070"/>
                    <a:pt x="7759" y="2884"/>
                  </a:cubicBezTo>
                  <a:lnTo>
                    <a:pt x="7759" y="2884"/>
                  </a:lnTo>
                  <a:cubicBezTo>
                    <a:pt x="7915" y="3067"/>
                    <a:pt x="10154" y="5648"/>
                    <a:pt x="11741" y="5648"/>
                  </a:cubicBezTo>
                  <a:cubicBezTo>
                    <a:pt x="11768" y="5648"/>
                    <a:pt x="11796" y="5647"/>
                    <a:pt x="11823" y="5645"/>
                  </a:cubicBezTo>
                  <a:cubicBezTo>
                    <a:pt x="11312" y="2456"/>
                    <a:pt x="5788" y="1"/>
                    <a:pt x="57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5"/>
            <p:cNvSpPr/>
            <p:nvPr/>
          </p:nvSpPr>
          <p:spPr>
            <a:xfrm>
              <a:off x="7076480" y="2915246"/>
              <a:ext cx="696499" cy="466834"/>
            </a:xfrm>
            <a:custGeom>
              <a:avLst/>
              <a:gdLst/>
              <a:ahLst/>
              <a:cxnLst/>
              <a:rect l="l" t="t" r="r" b="b"/>
              <a:pathLst>
                <a:path w="9904" h="6638" extrusionOk="0">
                  <a:moveTo>
                    <a:pt x="3868" y="1"/>
                  </a:moveTo>
                  <a:lnTo>
                    <a:pt x="1004" y="1200"/>
                  </a:lnTo>
                  <a:cubicBezTo>
                    <a:pt x="1339" y="1303"/>
                    <a:pt x="5607" y="1163"/>
                    <a:pt x="4845" y="3804"/>
                  </a:cubicBezTo>
                  <a:cubicBezTo>
                    <a:pt x="4513" y="4985"/>
                    <a:pt x="3183" y="5773"/>
                    <a:pt x="1738" y="5773"/>
                  </a:cubicBezTo>
                  <a:cubicBezTo>
                    <a:pt x="1158" y="5773"/>
                    <a:pt x="560" y="5646"/>
                    <a:pt x="0" y="5366"/>
                  </a:cubicBezTo>
                  <a:lnTo>
                    <a:pt x="0" y="5366"/>
                  </a:lnTo>
                  <a:cubicBezTo>
                    <a:pt x="502" y="5994"/>
                    <a:pt x="1487" y="6637"/>
                    <a:pt x="2865" y="6637"/>
                  </a:cubicBezTo>
                  <a:cubicBezTo>
                    <a:pt x="3018" y="6637"/>
                    <a:pt x="3176" y="6629"/>
                    <a:pt x="3338" y="6613"/>
                  </a:cubicBezTo>
                  <a:cubicBezTo>
                    <a:pt x="8265" y="6103"/>
                    <a:pt x="6579" y="3832"/>
                    <a:pt x="6409" y="3630"/>
                  </a:cubicBezTo>
                  <a:lnTo>
                    <a:pt x="6409" y="3630"/>
                  </a:lnTo>
                  <a:cubicBezTo>
                    <a:pt x="6567" y="3816"/>
                    <a:pt x="8239" y="5649"/>
                    <a:pt x="9792" y="5649"/>
                  </a:cubicBezTo>
                  <a:cubicBezTo>
                    <a:pt x="9829" y="5649"/>
                    <a:pt x="9866" y="5648"/>
                    <a:pt x="9904" y="5645"/>
                  </a:cubicBezTo>
                  <a:cubicBezTo>
                    <a:pt x="9392" y="2456"/>
                    <a:pt x="3868" y="1"/>
                    <a:pt x="3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5"/>
            <p:cNvSpPr/>
            <p:nvPr/>
          </p:nvSpPr>
          <p:spPr>
            <a:xfrm>
              <a:off x="7107845" y="2978047"/>
              <a:ext cx="100143" cy="283771"/>
            </a:xfrm>
            <a:custGeom>
              <a:avLst/>
              <a:gdLst/>
              <a:ahLst/>
              <a:cxnLst/>
              <a:rect l="l" t="t" r="r" b="b"/>
              <a:pathLst>
                <a:path w="1424" h="4035" extrusionOk="0">
                  <a:moveTo>
                    <a:pt x="549" y="0"/>
                  </a:moveTo>
                  <a:cubicBezTo>
                    <a:pt x="0" y="1961"/>
                    <a:pt x="43" y="4034"/>
                    <a:pt x="677" y="4034"/>
                  </a:cubicBezTo>
                  <a:cubicBezTo>
                    <a:pt x="699" y="4034"/>
                    <a:pt x="721" y="4032"/>
                    <a:pt x="744" y="4027"/>
                  </a:cubicBezTo>
                  <a:cubicBezTo>
                    <a:pt x="1423" y="3860"/>
                    <a:pt x="84" y="1572"/>
                    <a:pt x="772" y="84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5"/>
            <p:cNvSpPr/>
            <p:nvPr/>
          </p:nvSpPr>
          <p:spPr>
            <a:xfrm>
              <a:off x="7205943" y="2970449"/>
              <a:ext cx="201481" cy="233487"/>
            </a:xfrm>
            <a:custGeom>
              <a:avLst/>
              <a:gdLst/>
              <a:ahLst/>
              <a:cxnLst/>
              <a:rect l="l" t="t" r="r" b="b"/>
              <a:pathLst>
                <a:path w="2865" h="3320" extrusionOk="0">
                  <a:moveTo>
                    <a:pt x="205" y="0"/>
                  </a:moveTo>
                  <a:lnTo>
                    <a:pt x="1" y="84"/>
                  </a:lnTo>
                  <a:cubicBezTo>
                    <a:pt x="724" y="1256"/>
                    <a:pt x="1781" y="3319"/>
                    <a:pt x="2290" y="3319"/>
                  </a:cubicBezTo>
                  <a:cubicBezTo>
                    <a:pt x="2350" y="3319"/>
                    <a:pt x="2403" y="3290"/>
                    <a:pt x="2446" y="3227"/>
                  </a:cubicBezTo>
                  <a:cubicBezTo>
                    <a:pt x="2865" y="2623"/>
                    <a:pt x="745" y="1460"/>
                    <a:pt x="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5"/>
            <p:cNvSpPr/>
            <p:nvPr/>
          </p:nvSpPr>
          <p:spPr>
            <a:xfrm>
              <a:off x="7177823" y="2970454"/>
              <a:ext cx="102112" cy="202051"/>
            </a:xfrm>
            <a:custGeom>
              <a:avLst/>
              <a:gdLst/>
              <a:ahLst/>
              <a:cxnLst/>
              <a:rect l="l" t="t" r="r" b="b"/>
              <a:pathLst>
                <a:path w="1452" h="2873" extrusionOk="0">
                  <a:moveTo>
                    <a:pt x="1" y="1"/>
                  </a:moveTo>
                  <a:cubicBezTo>
                    <a:pt x="137" y="1468"/>
                    <a:pt x="618" y="2872"/>
                    <a:pt x="984" y="2872"/>
                  </a:cubicBezTo>
                  <a:cubicBezTo>
                    <a:pt x="1017" y="2872"/>
                    <a:pt x="1049" y="2861"/>
                    <a:pt x="1079" y="2837"/>
                  </a:cubicBezTo>
                  <a:cubicBezTo>
                    <a:pt x="1451" y="2530"/>
                    <a:pt x="103" y="1256"/>
                    <a:pt x="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5"/>
            <p:cNvSpPr/>
            <p:nvPr/>
          </p:nvSpPr>
          <p:spPr>
            <a:xfrm>
              <a:off x="7247146" y="2960441"/>
              <a:ext cx="168780" cy="158307"/>
            </a:xfrm>
            <a:custGeom>
              <a:avLst/>
              <a:gdLst/>
              <a:ahLst/>
              <a:cxnLst/>
              <a:rect l="l" t="t" r="r" b="b"/>
              <a:pathLst>
                <a:path w="2400" h="2251" extrusionOk="0">
                  <a:moveTo>
                    <a:pt x="131" y="1"/>
                  </a:moveTo>
                  <a:lnTo>
                    <a:pt x="1" y="75"/>
                  </a:lnTo>
                  <a:cubicBezTo>
                    <a:pt x="715" y="1258"/>
                    <a:pt x="1666" y="2250"/>
                    <a:pt x="2051" y="2250"/>
                  </a:cubicBezTo>
                  <a:cubicBezTo>
                    <a:pt x="2117" y="2250"/>
                    <a:pt x="2167" y="2221"/>
                    <a:pt x="2195" y="2158"/>
                  </a:cubicBezTo>
                  <a:cubicBezTo>
                    <a:pt x="2400" y="1721"/>
                    <a:pt x="642" y="1154"/>
                    <a:pt x="1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5"/>
            <p:cNvSpPr/>
            <p:nvPr/>
          </p:nvSpPr>
          <p:spPr>
            <a:xfrm>
              <a:off x="7036324" y="2944010"/>
              <a:ext cx="102323" cy="203528"/>
            </a:xfrm>
            <a:custGeom>
              <a:avLst/>
              <a:gdLst/>
              <a:ahLst/>
              <a:cxnLst/>
              <a:rect l="l" t="t" r="r" b="b"/>
              <a:pathLst>
                <a:path w="1455" h="2894" extrusionOk="0">
                  <a:moveTo>
                    <a:pt x="1334" y="1"/>
                  </a:moveTo>
                  <a:cubicBezTo>
                    <a:pt x="483" y="1351"/>
                    <a:pt x="0" y="2893"/>
                    <a:pt x="451" y="2893"/>
                  </a:cubicBezTo>
                  <a:cubicBezTo>
                    <a:pt x="454" y="2893"/>
                    <a:pt x="457" y="2893"/>
                    <a:pt x="459" y="2893"/>
                  </a:cubicBezTo>
                  <a:cubicBezTo>
                    <a:pt x="934" y="2884"/>
                    <a:pt x="655" y="1042"/>
                    <a:pt x="1454" y="75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5"/>
            <p:cNvSpPr/>
            <p:nvPr/>
          </p:nvSpPr>
          <p:spPr>
            <a:xfrm>
              <a:off x="6757977" y="2885147"/>
              <a:ext cx="432991" cy="361132"/>
            </a:xfrm>
            <a:custGeom>
              <a:avLst/>
              <a:gdLst/>
              <a:ahLst/>
              <a:cxnLst/>
              <a:rect l="l" t="t" r="r" b="b"/>
              <a:pathLst>
                <a:path w="6157" h="5135" extrusionOk="0">
                  <a:moveTo>
                    <a:pt x="5366" y="1"/>
                  </a:moveTo>
                  <a:cubicBezTo>
                    <a:pt x="3171" y="1173"/>
                    <a:pt x="400" y="3907"/>
                    <a:pt x="0" y="5134"/>
                  </a:cubicBezTo>
                  <a:cubicBezTo>
                    <a:pt x="0" y="5134"/>
                    <a:pt x="2530" y="2112"/>
                    <a:pt x="6156" y="475"/>
                  </a:cubicBezTo>
                  <a:lnTo>
                    <a:pt x="53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5"/>
            <p:cNvSpPr/>
            <p:nvPr/>
          </p:nvSpPr>
          <p:spPr>
            <a:xfrm>
              <a:off x="7037239" y="2664816"/>
              <a:ext cx="333551" cy="334900"/>
            </a:xfrm>
            <a:custGeom>
              <a:avLst/>
              <a:gdLst/>
              <a:ahLst/>
              <a:cxnLst/>
              <a:rect l="l" t="t" r="r" b="b"/>
              <a:pathLst>
                <a:path w="4743" h="4762" extrusionOk="0">
                  <a:moveTo>
                    <a:pt x="1999" y="0"/>
                  </a:moveTo>
                  <a:cubicBezTo>
                    <a:pt x="1916" y="1367"/>
                    <a:pt x="0" y="4017"/>
                    <a:pt x="0" y="4017"/>
                  </a:cubicBezTo>
                  <a:lnTo>
                    <a:pt x="1172" y="3673"/>
                  </a:lnTo>
                  <a:lnTo>
                    <a:pt x="1581" y="4761"/>
                  </a:lnTo>
                  <a:cubicBezTo>
                    <a:pt x="1581" y="4761"/>
                    <a:pt x="3673" y="4389"/>
                    <a:pt x="4743" y="3627"/>
                  </a:cubicBezTo>
                  <a:cubicBezTo>
                    <a:pt x="4743" y="3627"/>
                    <a:pt x="3776" y="1600"/>
                    <a:pt x="4352" y="112"/>
                  </a:cubicBezTo>
                  <a:lnTo>
                    <a:pt x="19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5"/>
            <p:cNvSpPr/>
            <p:nvPr/>
          </p:nvSpPr>
          <p:spPr>
            <a:xfrm>
              <a:off x="7136608" y="2664816"/>
              <a:ext cx="234182" cy="313309"/>
            </a:xfrm>
            <a:custGeom>
              <a:avLst/>
              <a:gdLst/>
              <a:ahLst/>
              <a:cxnLst/>
              <a:rect l="l" t="t" r="r" b="b"/>
              <a:pathLst>
                <a:path w="3330" h="4455" extrusionOk="0">
                  <a:moveTo>
                    <a:pt x="586" y="0"/>
                  </a:moveTo>
                  <a:cubicBezTo>
                    <a:pt x="549" y="465"/>
                    <a:pt x="307" y="1097"/>
                    <a:pt x="1" y="1702"/>
                  </a:cubicBezTo>
                  <a:cubicBezTo>
                    <a:pt x="298" y="1479"/>
                    <a:pt x="577" y="1349"/>
                    <a:pt x="837" y="1339"/>
                  </a:cubicBezTo>
                  <a:cubicBezTo>
                    <a:pt x="850" y="1339"/>
                    <a:pt x="862" y="1338"/>
                    <a:pt x="874" y="1338"/>
                  </a:cubicBezTo>
                  <a:cubicBezTo>
                    <a:pt x="1747" y="1338"/>
                    <a:pt x="2011" y="2673"/>
                    <a:pt x="1470" y="4343"/>
                  </a:cubicBezTo>
                  <a:cubicBezTo>
                    <a:pt x="1461" y="4389"/>
                    <a:pt x="1451" y="4417"/>
                    <a:pt x="1433" y="4454"/>
                  </a:cubicBezTo>
                  <a:cubicBezTo>
                    <a:pt x="2074" y="4268"/>
                    <a:pt x="2818" y="3990"/>
                    <a:pt x="3330" y="3627"/>
                  </a:cubicBezTo>
                  <a:cubicBezTo>
                    <a:pt x="3330" y="3627"/>
                    <a:pt x="2363" y="1600"/>
                    <a:pt x="2930" y="112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5"/>
            <p:cNvSpPr/>
            <p:nvPr/>
          </p:nvSpPr>
          <p:spPr>
            <a:xfrm>
              <a:off x="7121559" y="2358125"/>
              <a:ext cx="179891" cy="303182"/>
            </a:xfrm>
            <a:custGeom>
              <a:avLst/>
              <a:gdLst/>
              <a:ahLst/>
              <a:cxnLst/>
              <a:rect l="l" t="t" r="r" b="b"/>
              <a:pathLst>
                <a:path w="2558" h="4311" extrusionOk="0">
                  <a:moveTo>
                    <a:pt x="2140" y="0"/>
                  </a:moveTo>
                  <a:cubicBezTo>
                    <a:pt x="2127" y="0"/>
                    <a:pt x="2111" y="3"/>
                    <a:pt x="2093" y="9"/>
                  </a:cubicBezTo>
                  <a:cubicBezTo>
                    <a:pt x="1758" y="102"/>
                    <a:pt x="1" y="1850"/>
                    <a:pt x="224" y="3515"/>
                  </a:cubicBezTo>
                  <a:cubicBezTo>
                    <a:pt x="291" y="4002"/>
                    <a:pt x="613" y="4310"/>
                    <a:pt x="917" y="4310"/>
                  </a:cubicBezTo>
                  <a:cubicBezTo>
                    <a:pt x="1076" y="4310"/>
                    <a:pt x="1231" y="4225"/>
                    <a:pt x="1340" y="4036"/>
                  </a:cubicBezTo>
                  <a:cubicBezTo>
                    <a:pt x="1786" y="3245"/>
                    <a:pt x="2409" y="1934"/>
                    <a:pt x="2344" y="1739"/>
                  </a:cubicBezTo>
                  <a:cubicBezTo>
                    <a:pt x="2288" y="1543"/>
                    <a:pt x="2009" y="1516"/>
                    <a:pt x="2009" y="1516"/>
                  </a:cubicBezTo>
                  <a:cubicBezTo>
                    <a:pt x="2009" y="1516"/>
                    <a:pt x="2558" y="799"/>
                    <a:pt x="2325" y="772"/>
                  </a:cubicBezTo>
                  <a:cubicBezTo>
                    <a:pt x="2308" y="770"/>
                    <a:pt x="2290" y="770"/>
                    <a:pt x="2272" y="770"/>
                  </a:cubicBezTo>
                  <a:cubicBezTo>
                    <a:pt x="2059" y="770"/>
                    <a:pt x="1861" y="865"/>
                    <a:pt x="1861" y="865"/>
                  </a:cubicBezTo>
                  <a:cubicBezTo>
                    <a:pt x="1861" y="865"/>
                    <a:pt x="2368" y="0"/>
                    <a:pt x="2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5"/>
            <p:cNvSpPr/>
            <p:nvPr/>
          </p:nvSpPr>
          <p:spPr>
            <a:xfrm>
              <a:off x="7140546" y="2360165"/>
              <a:ext cx="179891" cy="303744"/>
            </a:xfrm>
            <a:custGeom>
              <a:avLst/>
              <a:gdLst/>
              <a:ahLst/>
              <a:cxnLst/>
              <a:rect l="l" t="t" r="r" b="b"/>
              <a:pathLst>
                <a:path w="2558" h="4319" extrusionOk="0">
                  <a:moveTo>
                    <a:pt x="2136" y="0"/>
                  </a:moveTo>
                  <a:cubicBezTo>
                    <a:pt x="2124" y="0"/>
                    <a:pt x="2109" y="3"/>
                    <a:pt x="2093" y="8"/>
                  </a:cubicBezTo>
                  <a:cubicBezTo>
                    <a:pt x="1749" y="101"/>
                    <a:pt x="0" y="1859"/>
                    <a:pt x="214" y="3523"/>
                  </a:cubicBezTo>
                  <a:cubicBezTo>
                    <a:pt x="281" y="4011"/>
                    <a:pt x="604" y="4318"/>
                    <a:pt x="907" y="4318"/>
                  </a:cubicBezTo>
                  <a:cubicBezTo>
                    <a:pt x="1067" y="4318"/>
                    <a:pt x="1221" y="4233"/>
                    <a:pt x="1330" y="4044"/>
                  </a:cubicBezTo>
                  <a:cubicBezTo>
                    <a:pt x="1786" y="3253"/>
                    <a:pt x="2400" y="1942"/>
                    <a:pt x="2344" y="1738"/>
                  </a:cubicBezTo>
                  <a:cubicBezTo>
                    <a:pt x="2288" y="1542"/>
                    <a:pt x="2009" y="1524"/>
                    <a:pt x="2009" y="1524"/>
                  </a:cubicBezTo>
                  <a:cubicBezTo>
                    <a:pt x="2009" y="1524"/>
                    <a:pt x="2558" y="798"/>
                    <a:pt x="2325" y="780"/>
                  </a:cubicBezTo>
                  <a:cubicBezTo>
                    <a:pt x="2301" y="777"/>
                    <a:pt x="2277" y="776"/>
                    <a:pt x="2253" y="776"/>
                  </a:cubicBezTo>
                  <a:cubicBezTo>
                    <a:pt x="2047" y="776"/>
                    <a:pt x="1860" y="873"/>
                    <a:pt x="1860" y="873"/>
                  </a:cubicBezTo>
                  <a:cubicBezTo>
                    <a:pt x="1860" y="873"/>
                    <a:pt x="2372" y="0"/>
                    <a:pt x="2136" y="0"/>
                  </a:cubicBez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5"/>
            <p:cNvSpPr/>
            <p:nvPr/>
          </p:nvSpPr>
          <p:spPr>
            <a:xfrm>
              <a:off x="7122895" y="2464317"/>
              <a:ext cx="323776" cy="264642"/>
            </a:xfrm>
            <a:custGeom>
              <a:avLst/>
              <a:gdLst/>
              <a:ahLst/>
              <a:cxnLst/>
              <a:rect l="l" t="t" r="r" b="b"/>
              <a:pathLst>
                <a:path w="4604" h="3763" extrusionOk="0">
                  <a:moveTo>
                    <a:pt x="3440" y="1"/>
                  </a:moveTo>
                  <a:cubicBezTo>
                    <a:pt x="2912" y="1"/>
                    <a:pt x="1907" y="126"/>
                    <a:pt x="1907" y="126"/>
                  </a:cubicBezTo>
                  <a:cubicBezTo>
                    <a:pt x="1907" y="126"/>
                    <a:pt x="502" y="852"/>
                    <a:pt x="261" y="1270"/>
                  </a:cubicBezTo>
                  <a:cubicBezTo>
                    <a:pt x="0" y="1689"/>
                    <a:pt x="158" y="3121"/>
                    <a:pt x="633" y="3409"/>
                  </a:cubicBezTo>
                  <a:cubicBezTo>
                    <a:pt x="1200" y="3735"/>
                    <a:pt x="2930" y="3762"/>
                    <a:pt x="2930" y="3762"/>
                  </a:cubicBezTo>
                  <a:cubicBezTo>
                    <a:pt x="4185" y="2823"/>
                    <a:pt x="4603" y="1717"/>
                    <a:pt x="4603" y="1196"/>
                  </a:cubicBezTo>
                  <a:cubicBezTo>
                    <a:pt x="4603" y="666"/>
                    <a:pt x="3878" y="173"/>
                    <a:pt x="3748" y="43"/>
                  </a:cubicBezTo>
                  <a:cubicBezTo>
                    <a:pt x="3717" y="12"/>
                    <a:pt x="3601" y="1"/>
                    <a:pt x="34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5"/>
            <p:cNvSpPr/>
            <p:nvPr/>
          </p:nvSpPr>
          <p:spPr>
            <a:xfrm>
              <a:off x="7125497" y="2496034"/>
              <a:ext cx="321807" cy="232292"/>
            </a:xfrm>
            <a:custGeom>
              <a:avLst/>
              <a:gdLst/>
              <a:ahLst/>
              <a:cxnLst/>
              <a:rect l="l" t="t" r="r" b="b"/>
              <a:pathLst>
                <a:path w="4576" h="3303" extrusionOk="0">
                  <a:moveTo>
                    <a:pt x="4194" y="1"/>
                  </a:moveTo>
                  <a:cubicBezTo>
                    <a:pt x="3971" y="336"/>
                    <a:pt x="3822" y="745"/>
                    <a:pt x="3478" y="1052"/>
                  </a:cubicBezTo>
                  <a:cubicBezTo>
                    <a:pt x="2660" y="1769"/>
                    <a:pt x="1702" y="2269"/>
                    <a:pt x="1036" y="2269"/>
                  </a:cubicBezTo>
                  <a:cubicBezTo>
                    <a:pt x="778" y="2269"/>
                    <a:pt x="564" y="2194"/>
                    <a:pt x="419" y="2028"/>
                  </a:cubicBezTo>
                  <a:cubicBezTo>
                    <a:pt x="261" y="1842"/>
                    <a:pt x="131" y="1275"/>
                    <a:pt x="149" y="987"/>
                  </a:cubicBezTo>
                  <a:lnTo>
                    <a:pt x="149" y="987"/>
                  </a:lnTo>
                  <a:cubicBezTo>
                    <a:pt x="0" y="1535"/>
                    <a:pt x="168" y="2698"/>
                    <a:pt x="605" y="2939"/>
                  </a:cubicBezTo>
                  <a:cubicBezTo>
                    <a:pt x="1172" y="3274"/>
                    <a:pt x="2902" y="3302"/>
                    <a:pt x="2902" y="3302"/>
                  </a:cubicBezTo>
                  <a:cubicBezTo>
                    <a:pt x="4167" y="2354"/>
                    <a:pt x="4576" y="1256"/>
                    <a:pt x="4576" y="726"/>
                  </a:cubicBezTo>
                  <a:cubicBezTo>
                    <a:pt x="4576" y="466"/>
                    <a:pt x="4399" y="205"/>
                    <a:pt x="4194" y="1"/>
                  </a:cubicBez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5"/>
            <p:cNvSpPr/>
            <p:nvPr/>
          </p:nvSpPr>
          <p:spPr>
            <a:xfrm>
              <a:off x="7150322" y="2463825"/>
              <a:ext cx="272791" cy="153947"/>
            </a:xfrm>
            <a:custGeom>
              <a:avLst/>
              <a:gdLst/>
              <a:ahLst/>
              <a:cxnLst/>
              <a:rect l="l" t="t" r="r" b="b"/>
              <a:pathLst>
                <a:path w="3879" h="2189" extrusionOk="0">
                  <a:moveTo>
                    <a:pt x="3052" y="1"/>
                  </a:moveTo>
                  <a:cubicBezTo>
                    <a:pt x="2520" y="1"/>
                    <a:pt x="1517" y="115"/>
                    <a:pt x="1517" y="115"/>
                  </a:cubicBezTo>
                  <a:cubicBezTo>
                    <a:pt x="1517" y="115"/>
                    <a:pt x="959" y="412"/>
                    <a:pt x="484" y="738"/>
                  </a:cubicBezTo>
                  <a:cubicBezTo>
                    <a:pt x="1" y="1491"/>
                    <a:pt x="401" y="2189"/>
                    <a:pt x="401" y="2189"/>
                  </a:cubicBezTo>
                  <a:cubicBezTo>
                    <a:pt x="401" y="2189"/>
                    <a:pt x="2428" y="2040"/>
                    <a:pt x="3879" y="505"/>
                  </a:cubicBezTo>
                  <a:cubicBezTo>
                    <a:pt x="3665" y="282"/>
                    <a:pt x="3432" y="106"/>
                    <a:pt x="3367" y="40"/>
                  </a:cubicBezTo>
                  <a:cubicBezTo>
                    <a:pt x="3336" y="12"/>
                    <a:pt x="3217" y="1"/>
                    <a:pt x="3052" y="1"/>
                  </a:cubicBezTo>
                  <a:close/>
                </a:path>
              </a:pathLst>
            </a:custGeom>
            <a:solidFill>
              <a:srgbClr val="FFA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5"/>
            <p:cNvSpPr/>
            <p:nvPr/>
          </p:nvSpPr>
          <p:spPr>
            <a:xfrm>
              <a:off x="7173881" y="2461153"/>
              <a:ext cx="249232" cy="94801"/>
            </a:xfrm>
            <a:custGeom>
              <a:avLst/>
              <a:gdLst/>
              <a:ahLst/>
              <a:cxnLst/>
              <a:rect l="l" t="t" r="r" b="b"/>
              <a:pathLst>
                <a:path w="3544" h="1348" extrusionOk="0">
                  <a:moveTo>
                    <a:pt x="2809" y="1"/>
                  </a:moveTo>
                  <a:cubicBezTo>
                    <a:pt x="2379" y="1"/>
                    <a:pt x="1182" y="153"/>
                    <a:pt x="1182" y="153"/>
                  </a:cubicBezTo>
                  <a:cubicBezTo>
                    <a:pt x="1182" y="153"/>
                    <a:pt x="624" y="450"/>
                    <a:pt x="149" y="776"/>
                  </a:cubicBezTo>
                  <a:cubicBezTo>
                    <a:pt x="75" y="887"/>
                    <a:pt x="38" y="990"/>
                    <a:pt x="1" y="1083"/>
                  </a:cubicBezTo>
                  <a:cubicBezTo>
                    <a:pt x="364" y="1256"/>
                    <a:pt x="859" y="1347"/>
                    <a:pt x="1436" y="1347"/>
                  </a:cubicBezTo>
                  <a:cubicBezTo>
                    <a:pt x="1849" y="1347"/>
                    <a:pt x="2304" y="1301"/>
                    <a:pt x="2781" y="1204"/>
                  </a:cubicBezTo>
                  <a:cubicBezTo>
                    <a:pt x="3041" y="1018"/>
                    <a:pt x="3302" y="794"/>
                    <a:pt x="3544" y="543"/>
                  </a:cubicBezTo>
                  <a:cubicBezTo>
                    <a:pt x="3432" y="320"/>
                    <a:pt x="3441" y="227"/>
                    <a:pt x="2948" y="13"/>
                  </a:cubicBezTo>
                  <a:cubicBezTo>
                    <a:pt x="2927" y="4"/>
                    <a:pt x="2878" y="1"/>
                    <a:pt x="2809" y="1"/>
                  </a:cubicBezTo>
                  <a:close/>
                </a:path>
              </a:pathLst>
            </a:custGeom>
            <a:solidFill>
              <a:srgbClr val="FF8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5"/>
            <p:cNvSpPr/>
            <p:nvPr/>
          </p:nvSpPr>
          <p:spPr>
            <a:xfrm>
              <a:off x="7177819" y="2567978"/>
              <a:ext cx="43250" cy="49792"/>
            </a:xfrm>
            <a:custGeom>
              <a:avLst/>
              <a:gdLst/>
              <a:ahLst/>
              <a:cxnLst/>
              <a:rect l="l" t="t" r="r" b="b"/>
              <a:pathLst>
                <a:path w="615" h="708" extrusionOk="0">
                  <a:moveTo>
                    <a:pt x="614" y="1"/>
                  </a:moveTo>
                  <a:cubicBezTo>
                    <a:pt x="614" y="1"/>
                    <a:pt x="168" y="187"/>
                    <a:pt x="0" y="484"/>
                  </a:cubicBezTo>
                  <a:lnTo>
                    <a:pt x="84" y="708"/>
                  </a:lnTo>
                  <a:lnTo>
                    <a:pt x="279" y="698"/>
                  </a:lnTo>
                  <a:cubicBezTo>
                    <a:pt x="335" y="447"/>
                    <a:pt x="614" y="1"/>
                    <a:pt x="614" y="1"/>
                  </a:cubicBezTo>
                  <a:close/>
                </a:path>
              </a:pathLst>
            </a:custGeom>
            <a:solidFill>
              <a:srgbClr val="F97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5"/>
            <p:cNvSpPr/>
            <p:nvPr/>
          </p:nvSpPr>
          <p:spPr>
            <a:xfrm>
              <a:off x="7150322" y="2491463"/>
              <a:ext cx="272791" cy="130879"/>
            </a:xfrm>
            <a:custGeom>
              <a:avLst/>
              <a:gdLst/>
              <a:ahLst/>
              <a:cxnLst/>
              <a:rect l="l" t="t" r="r" b="b"/>
              <a:pathLst>
                <a:path w="3879" h="1861" extrusionOk="0">
                  <a:moveTo>
                    <a:pt x="3767" y="1"/>
                  </a:moveTo>
                  <a:cubicBezTo>
                    <a:pt x="2391" y="1386"/>
                    <a:pt x="494" y="1721"/>
                    <a:pt x="494" y="1721"/>
                  </a:cubicBezTo>
                  <a:cubicBezTo>
                    <a:pt x="494" y="1721"/>
                    <a:pt x="280" y="968"/>
                    <a:pt x="652" y="233"/>
                  </a:cubicBezTo>
                  <a:lnTo>
                    <a:pt x="652" y="233"/>
                  </a:lnTo>
                  <a:cubicBezTo>
                    <a:pt x="587" y="270"/>
                    <a:pt x="540" y="308"/>
                    <a:pt x="484" y="345"/>
                  </a:cubicBezTo>
                  <a:cubicBezTo>
                    <a:pt x="1" y="1107"/>
                    <a:pt x="373" y="1861"/>
                    <a:pt x="373" y="1861"/>
                  </a:cubicBezTo>
                  <a:cubicBezTo>
                    <a:pt x="373" y="1861"/>
                    <a:pt x="2428" y="1656"/>
                    <a:pt x="3879" y="122"/>
                  </a:cubicBezTo>
                  <a:cubicBezTo>
                    <a:pt x="3841" y="75"/>
                    <a:pt x="3795" y="38"/>
                    <a:pt x="3767" y="1"/>
                  </a:cubicBezTo>
                  <a:close/>
                </a:path>
              </a:pathLst>
            </a:custGeom>
            <a:solidFill>
              <a:srgbClr val="FF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5"/>
            <p:cNvSpPr/>
            <p:nvPr/>
          </p:nvSpPr>
          <p:spPr>
            <a:xfrm>
              <a:off x="7328385" y="2384779"/>
              <a:ext cx="192198" cy="287358"/>
            </a:xfrm>
            <a:custGeom>
              <a:avLst/>
              <a:gdLst/>
              <a:ahLst/>
              <a:cxnLst/>
              <a:rect l="l" t="t" r="r" b="b"/>
              <a:pathLst>
                <a:path w="2733" h="4086" extrusionOk="0">
                  <a:moveTo>
                    <a:pt x="2423" y="0"/>
                  </a:moveTo>
                  <a:cubicBezTo>
                    <a:pt x="2415" y="0"/>
                    <a:pt x="2407" y="1"/>
                    <a:pt x="2397" y="2"/>
                  </a:cubicBezTo>
                  <a:cubicBezTo>
                    <a:pt x="2053" y="49"/>
                    <a:pt x="45" y="1499"/>
                    <a:pt x="8" y="3182"/>
                  </a:cubicBezTo>
                  <a:cubicBezTo>
                    <a:pt x="1" y="3712"/>
                    <a:pt x="317" y="4086"/>
                    <a:pt x="647" y="4086"/>
                  </a:cubicBezTo>
                  <a:cubicBezTo>
                    <a:pt x="786" y="4086"/>
                    <a:pt x="928" y="4019"/>
                    <a:pt x="1049" y="3871"/>
                  </a:cubicBezTo>
                  <a:cubicBezTo>
                    <a:pt x="1607" y="3173"/>
                    <a:pt x="2425" y="1964"/>
                    <a:pt x="2397" y="1750"/>
                  </a:cubicBezTo>
                  <a:cubicBezTo>
                    <a:pt x="2360" y="1546"/>
                    <a:pt x="2091" y="1490"/>
                    <a:pt x="2091" y="1490"/>
                  </a:cubicBezTo>
                  <a:cubicBezTo>
                    <a:pt x="2091" y="1490"/>
                    <a:pt x="2732" y="858"/>
                    <a:pt x="2509" y="802"/>
                  </a:cubicBezTo>
                  <a:cubicBezTo>
                    <a:pt x="2440" y="779"/>
                    <a:pt x="2369" y="771"/>
                    <a:pt x="2303" y="771"/>
                  </a:cubicBezTo>
                  <a:cubicBezTo>
                    <a:pt x="2155" y="771"/>
                    <a:pt x="2035" y="811"/>
                    <a:pt x="2035" y="811"/>
                  </a:cubicBezTo>
                  <a:cubicBezTo>
                    <a:pt x="2035" y="811"/>
                    <a:pt x="2705" y="0"/>
                    <a:pt x="2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5"/>
            <p:cNvSpPr/>
            <p:nvPr/>
          </p:nvSpPr>
          <p:spPr>
            <a:xfrm>
              <a:off x="7350467" y="2390124"/>
              <a:ext cx="170749" cy="278005"/>
            </a:xfrm>
            <a:custGeom>
              <a:avLst/>
              <a:gdLst/>
              <a:ahLst/>
              <a:cxnLst/>
              <a:rect l="l" t="t" r="r" b="b"/>
              <a:pathLst>
                <a:path w="2428" h="3953" extrusionOk="0">
                  <a:moveTo>
                    <a:pt x="2186" y="0"/>
                  </a:moveTo>
                  <a:lnTo>
                    <a:pt x="2186" y="0"/>
                  </a:lnTo>
                  <a:cubicBezTo>
                    <a:pt x="1479" y="437"/>
                    <a:pt x="103" y="1628"/>
                    <a:pt x="28" y="3023"/>
                  </a:cubicBezTo>
                  <a:cubicBezTo>
                    <a:pt x="0" y="3516"/>
                    <a:pt x="242" y="3888"/>
                    <a:pt x="540" y="3953"/>
                  </a:cubicBezTo>
                  <a:cubicBezTo>
                    <a:pt x="614" y="3915"/>
                    <a:pt x="679" y="3860"/>
                    <a:pt x="744" y="3795"/>
                  </a:cubicBezTo>
                  <a:cubicBezTo>
                    <a:pt x="1302" y="3097"/>
                    <a:pt x="2121" y="1888"/>
                    <a:pt x="2093" y="1674"/>
                  </a:cubicBezTo>
                  <a:cubicBezTo>
                    <a:pt x="2056" y="1470"/>
                    <a:pt x="1786" y="1405"/>
                    <a:pt x="1786" y="1405"/>
                  </a:cubicBezTo>
                  <a:cubicBezTo>
                    <a:pt x="1786" y="1405"/>
                    <a:pt x="2427" y="782"/>
                    <a:pt x="2204" y="726"/>
                  </a:cubicBezTo>
                  <a:cubicBezTo>
                    <a:pt x="2136" y="703"/>
                    <a:pt x="2064" y="695"/>
                    <a:pt x="1999" y="695"/>
                  </a:cubicBezTo>
                  <a:cubicBezTo>
                    <a:pt x="1850" y="695"/>
                    <a:pt x="1730" y="735"/>
                    <a:pt x="1730" y="735"/>
                  </a:cubicBezTo>
                  <a:cubicBezTo>
                    <a:pt x="1730" y="735"/>
                    <a:pt x="2158" y="214"/>
                    <a:pt x="2186" y="0"/>
                  </a:cubicBez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5"/>
            <p:cNvSpPr/>
            <p:nvPr/>
          </p:nvSpPr>
          <p:spPr>
            <a:xfrm>
              <a:off x="7386404" y="2517202"/>
              <a:ext cx="336505" cy="450518"/>
            </a:xfrm>
            <a:custGeom>
              <a:avLst/>
              <a:gdLst/>
              <a:ahLst/>
              <a:cxnLst/>
              <a:rect l="l" t="t" r="r" b="b"/>
              <a:pathLst>
                <a:path w="4785" h="6406" extrusionOk="0">
                  <a:moveTo>
                    <a:pt x="662" y="1"/>
                  </a:moveTo>
                  <a:cubicBezTo>
                    <a:pt x="359" y="1"/>
                    <a:pt x="171" y="571"/>
                    <a:pt x="66" y="983"/>
                  </a:cubicBezTo>
                  <a:cubicBezTo>
                    <a:pt x="1" y="1262"/>
                    <a:pt x="38" y="1560"/>
                    <a:pt x="159" y="1811"/>
                  </a:cubicBezTo>
                  <a:cubicBezTo>
                    <a:pt x="1238" y="4074"/>
                    <a:pt x="4195" y="6406"/>
                    <a:pt x="4689" y="6406"/>
                  </a:cubicBezTo>
                  <a:cubicBezTo>
                    <a:pt x="4770" y="6406"/>
                    <a:pt x="4785" y="6344"/>
                    <a:pt x="4716" y="6209"/>
                  </a:cubicBezTo>
                  <a:cubicBezTo>
                    <a:pt x="4697" y="6163"/>
                    <a:pt x="4641" y="3689"/>
                    <a:pt x="4641" y="3689"/>
                  </a:cubicBezTo>
                  <a:cubicBezTo>
                    <a:pt x="2419" y="2750"/>
                    <a:pt x="1238" y="137"/>
                    <a:pt x="717" y="7"/>
                  </a:cubicBezTo>
                  <a:cubicBezTo>
                    <a:pt x="698" y="3"/>
                    <a:pt x="680" y="1"/>
                    <a:pt x="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5"/>
            <p:cNvSpPr/>
            <p:nvPr/>
          </p:nvSpPr>
          <p:spPr>
            <a:xfrm>
              <a:off x="7386404" y="2556866"/>
              <a:ext cx="335661" cy="410853"/>
            </a:xfrm>
            <a:custGeom>
              <a:avLst/>
              <a:gdLst/>
              <a:ahLst/>
              <a:cxnLst/>
              <a:rect l="l" t="t" r="r" b="b"/>
              <a:pathLst>
                <a:path w="4773" h="5842" extrusionOk="0">
                  <a:moveTo>
                    <a:pt x="187" y="1"/>
                  </a:moveTo>
                  <a:cubicBezTo>
                    <a:pt x="140" y="140"/>
                    <a:pt x="103" y="298"/>
                    <a:pt x="57" y="419"/>
                  </a:cubicBezTo>
                  <a:cubicBezTo>
                    <a:pt x="1" y="698"/>
                    <a:pt x="19" y="996"/>
                    <a:pt x="150" y="1247"/>
                  </a:cubicBezTo>
                  <a:cubicBezTo>
                    <a:pt x="1229" y="3510"/>
                    <a:pt x="4172" y="5842"/>
                    <a:pt x="4674" y="5842"/>
                  </a:cubicBezTo>
                  <a:cubicBezTo>
                    <a:pt x="4756" y="5842"/>
                    <a:pt x="4773" y="5780"/>
                    <a:pt x="4706" y="5645"/>
                  </a:cubicBezTo>
                  <a:cubicBezTo>
                    <a:pt x="4688" y="5599"/>
                    <a:pt x="4623" y="3135"/>
                    <a:pt x="4623" y="3135"/>
                  </a:cubicBezTo>
                  <a:cubicBezTo>
                    <a:pt x="4148" y="2930"/>
                    <a:pt x="3730" y="2651"/>
                    <a:pt x="3349" y="2344"/>
                  </a:cubicBezTo>
                  <a:lnTo>
                    <a:pt x="3349" y="2344"/>
                  </a:lnTo>
                  <a:cubicBezTo>
                    <a:pt x="3637" y="3042"/>
                    <a:pt x="3730" y="3562"/>
                    <a:pt x="3525" y="3702"/>
                  </a:cubicBezTo>
                  <a:cubicBezTo>
                    <a:pt x="3482" y="3731"/>
                    <a:pt x="3426" y="3745"/>
                    <a:pt x="3360" y="3745"/>
                  </a:cubicBezTo>
                  <a:cubicBezTo>
                    <a:pt x="2873" y="3745"/>
                    <a:pt x="1814" y="2973"/>
                    <a:pt x="921" y="1647"/>
                  </a:cubicBezTo>
                  <a:cubicBezTo>
                    <a:pt x="596" y="1154"/>
                    <a:pt x="298" y="503"/>
                    <a:pt x="187" y="1"/>
                  </a:cubicBez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5"/>
            <p:cNvSpPr/>
            <p:nvPr/>
          </p:nvSpPr>
          <p:spPr>
            <a:xfrm>
              <a:off x="6830553" y="2604477"/>
              <a:ext cx="249232" cy="278778"/>
            </a:xfrm>
            <a:custGeom>
              <a:avLst/>
              <a:gdLst/>
              <a:ahLst/>
              <a:cxnLst/>
              <a:rect l="l" t="t" r="r" b="b"/>
              <a:pathLst>
                <a:path w="3544" h="3964" extrusionOk="0">
                  <a:moveTo>
                    <a:pt x="2795" y="1"/>
                  </a:moveTo>
                  <a:cubicBezTo>
                    <a:pt x="2655" y="1"/>
                    <a:pt x="2515" y="53"/>
                    <a:pt x="2428" y="151"/>
                  </a:cubicBezTo>
                  <a:cubicBezTo>
                    <a:pt x="2204" y="412"/>
                    <a:pt x="903" y="1946"/>
                    <a:pt x="568" y="2216"/>
                  </a:cubicBezTo>
                  <a:cubicBezTo>
                    <a:pt x="233" y="2495"/>
                    <a:pt x="0" y="3592"/>
                    <a:pt x="1116" y="3759"/>
                  </a:cubicBezTo>
                  <a:cubicBezTo>
                    <a:pt x="1210" y="3904"/>
                    <a:pt x="1366" y="3963"/>
                    <a:pt x="1558" y="3963"/>
                  </a:cubicBezTo>
                  <a:cubicBezTo>
                    <a:pt x="1823" y="3963"/>
                    <a:pt x="2155" y="3851"/>
                    <a:pt x="2483" y="3694"/>
                  </a:cubicBezTo>
                  <a:cubicBezTo>
                    <a:pt x="3543" y="2374"/>
                    <a:pt x="3302" y="877"/>
                    <a:pt x="3255" y="412"/>
                  </a:cubicBezTo>
                  <a:cubicBezTo>
                    <a:pt x="3233" y="129"/>
                    <a:pt x="3013" y="1"/>
                    <a:pt x="2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5"/>
            <p:cNvSpPr/>
            <p:nvPr/>
          </p:nvSpPr>
          <p:spPr>
            <a:xfrm>
              <a:off x="7623189" y="2712427"/>
              <a:ext cx="264281" cy="289187"/>
            </a:xfrm>
            <a:custGeom>
              <a:avLst/>
              <a:gdLst/>
              <a:ahLst/>
              <a:cxnLst/>
              <a:rect l="l" t="t" r="r" b="b"/>
              <a:pathLst>
                <a:path w="3758" h="4112" extrusionOk="0">
                  <a:moveTo>
                    <a:pt x="1493" y="0"/>
                  </a:moveTo>
                  <a:cubicBezTo>
                    <a:pt x="1194" y="0"/>
                    <a:pt x="465" y="439"/>
                    <a:pt x="465" y="439"/>
                  </a:cubicBezTo>
                  <a:cubicBezTo>
                    <a:pt x="0" y="2559"/>
                    <a:pt x="809" y="3870"/>
                    <a:pt x="1228" y="4066"/>
                  </a:cubicBezTo>
                  <a:cubicBezTo>
                    <a:pt x="1300" y="4098"/>
                    <a:pt x="1374" y="4111"/>
                    <a:pt x="1446" y="4111"/>
                  </a:cubicBezTo>
                  <a:cubicBezTo>
                    <a:pt x="1796" y="4111"/>
                    <a:pt x="2120" y="3805"/>
                    <a:pt x="2120" y="3805"/>
                  </a:cubicBezTo>
                  <a:cubicBezTo>
                    <a:pt x="2120" y="3805"/>
                    <a:pt x="3041" y="3805"/>
                    <a:pt x="3394" y="3201"/>
                  </a:cubicBezTo>
                  <a:cubicBezTo>
                    <a:pt x="3757" y="2596"/>
                    <a:pt x="1786" y="95"/>
                    <a:pt x="1562" y="11"/>
                  </a:cubicBezTo>
                  <a:cubicBezTo>
                    <a:pt x="1543" y="4"/>
                    <a:pt x="1520" y="0"/>
                    <a:pt x="14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5"/>
            <p:cNvSpPr/>
            <p:nvPr/>
          </p:nvSpPr>
          <p:spPr>
            <a:xfrm>
              <a:off x="7624455" y="2713200"/>
              <a:ext cx="263015" cy="288835"/>
            </a:xfrm>
            <a:custGeom>
              <a:avLst/>
              <a:gdLst/>
              <a:ahLst/>
              <a:cxnLst/>
              <a:rect l="l" t="t" r="r" b="b"/>
              <a:pathLst>
                <a:path w="3740" h="4107" extrusionOk="0">
                  <a:moveTo>
                    <a:pt x="1544" y="0"/>
                  </a:moveTo>
                  <a:cubicBezTo>
                    <a:pt x="1544" y="242"/>
                    <a:pt x="2102" y="1563"/>
                    <a:pt x="2065" y="1851"/>
                  </a:cubicBezTo>
                  <a:cubicBezTo>
                    <a:pt x="1956" y="2852"/>
                    <a:pt x="1428" y="3479"/>
                    <a:pt x="1135" y="3479"/>
                  </a:cubicBezTo>
                  <a:cubicBezTo>
                    <a:pt x="1129" y="3479"/>
                    <a:pt x="1123" y="3479"/>
                    <a:pt x="1117" y="3478"/>
                  </a:cubicBezTo>
                  <a:cubicBezTo>
                    <a:pt x="838" y="3441"/>
                    <a:pt x="345" y="1711"/>
                    <a:pt x="466" y="670"/>
                  </a:cubicBezTo>
                  <a:cubicBezTo>
                    <a:pt x="475" y="586"/>
                    <a:pt x="484" y="502"/>
                    <a:pt x="494" y="409"/>
                  </a:cubicBezTo>
                  <a:lnTo>
                    <a:pt x="494" y="409"/>
                  </a:lnTo>
                  <a:cubicBezTo>
                    <a:pt x="466" y="419"/>
                    <a:pt x="447" y="428"/>
                    <a:pt x="447" y="428"/>
                  </a:cubicBezTo>
                  <a:cubicBezTo>
                    <a:pt x="1" y="2548"/>
                    <a:pt x="791" y="3859"/>
                    <a:pt x="1210" y="4055"/>
                  </a:cubicBezTo>
                  <a:cubicBezTo>
                    <a:pt x="1285" y="4092"/>
                    <a:pt x="1362" y="4107"/>
                    <a:pt x="1438" y="4107"/>
                  </a:cubicBezTo>
                  <a:cubicBezTo>
                    <a:pt x="1784" y="4107"/>
                    <a:pt x="2102" y="3794"/>
                    <a:pt x="2102" y="3794"/>
                  </a:cubicBezTo>
                  <a:cubicBezTo>
                    <a:pt x="2102" y="3794"/>
                    <a:pt x="3023" y="3794"/>
                    <a:pt x="3376" y="3190"/>
                  </a:cubicBezTo>
                  <a:cubicBezTo>
                    <a:pt x="3739" y="2585"/>
                    <a:pt x="1786" y="93"/>
                    <a:pt x="1544" y="0"/>
                  </a:cubicBezTo>
                  <a:close/>
                </a:path>
              </a:pathLst>
            </a:custGeom>
            <a:solidFill>
              <a:srgbClr val="531733">
                <a:alpha val="2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5"/>
            <p:cNvSpPr/>
            <p:nvPr/>
          </p:nvSpPr>
          <p:spPr>
            <a:xfrm>
              <a:off x="7681348" y="2526626"/>
              <a:ext cx="304156" cy="342284"/>
            </a:xfrm>
            <a:custGeom>
              <a:avLst/>
              <a:gdLst/>
              <a:ahLst/>
              <a:cxnLst/>
              <a:rect l="l" t="t" r="r" b="b"/>
              <a:pathLst>
                <a:path w="4325" h="4867" extrusionOk="0">
                  <a:moveTo>
                    <a:pt x="4322" y="1"/>
                  </a:moveTo>
                  <a:cubicBezTo>
                    <a:pt x="4213" y="1"/>
                    <a:pt x="971" y="2624"/>
                    <a:pt x="633" y="3072"/>
                  </a:cubicBezTo>
                  <a:cubicBezTo>
                    <a:pt x="1" y="3909"/>
                    <a:pt x="1331" y="4866"/>
                    <a:pt x="1331" y="4866"/>
                  </a:cubicBezTo>
                  <a:cubicBezTo>
                    <a:pt x="3190" y="2263"/>
                    <a:pt x="4325" y="96"/>
                    <a:pt x="4325" y="3"/>
                  </a:cubicBezTo>
                  <a:cubicBezTo>
                    <a:pt x="4325" y="1"/>
                    <a:pt x="4324" y="1"/>
                    <a:pt x="43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5"/>
            <p:cNvSpPr/>
            <p:nvPr/>
          </p:nvSpPr>
          <p:spPr>
            <a:xfrm>
              <a:off x="7263475" y="2274367"/>
              <a:ext cx="119763" cy="228424"/>
            </a:xfrm>
            <a:custGeom>
              <a:avLst/>
              <a:gdLst/>
              <a:ahLst/>
              <a:cxnLst/>
              <a:rect l="l" t="t" r="r" b="b"/>
              <a:pathLst>
                <a:path w="1703" h="3248" extrusionOk="0">
                  <a:moveTo>
                    <a:pt x="187" y="0"/>
                  </a:moveTo>
                  <a:lnTo>
                    <a:pt x="1" y="2809"/>
                  </a:lnTo>
                  <a:cubicBezTo>
                    <a:pt x="14" y="3093"/>
                    <a:pt x="143" y="3248"/>
                    <a:pt x="404" y="3248"/>
                  </a:cubicBezTo>
                  <a:cubicBezTo>
                    <a:pt x="681" y="3248"/>
                    <a:pt x="1108" y="3072"/>
                    <a:pt x="1702" y="2688"/>
                  </a:cubicBezTo>
                  <a:cubicBezTo>
                    <a:pt x="1702" y="1907"/>
                    <a:pt x="1461" y="140"/>
                    <a:pt x="1461" y="140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F97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5"/>
            <p:cNvSpPr/>
            <p:nvPr/>
          </p:nvSpPr>
          <p:spPr>
            <a:xfrm>
              <a:off x="7058758" y="1680325"/>
              <a:ext cx="623431" cy="690264"/>
            </a:xfrm>
            <a:custGeom>
              <a:avLst/>
              <a:gdLst/>
              <a:ahLst/>
              <a:cxnLst/>
              <a:rect l="l" t="t" r="r" b="b"/>
              <a:pathLst>
                <a:path w="8865" h="9815" extrusionOk="0">
                  <a:moveTo>
                    <a:pt x="4792" y="1"/>
                  </a:moveTo>
                  <a:cubicBezTo>
                    <a:pt x="3424" y="1"/>
                    <a:pt x="2744" y="1343"/>
                    <a:pt x="2744" y="1343"/>
                  </a:cubicBezTo>
                  <a:cubicBezTo>
                    <a:pt x="2744" y="1343"/>
                    <a:pt x="2726" y="1297"/>
                    <a:pt x="2617" y="1297"/>
                  </a:cubicBezTo>
                  <a:cubicBezTo>
                    <a:pt x="2476" y="1297"/>
                    <a:pt x="2184" y="1373"/>
                    <a:pt x="1582" y="1724"/>
                  </a:cubicBezTo>
                  <a:cubicBezTo>
                    <a:pt x="512" y="2356"/>
                    <a:pt x="1135" y="3324"/>
                    <a:pt x="1135" y="3324"/>
                  </a:cubicBezTo>
                  <a:cubicBezTo>
                    <a:pt x="1135" y="3324"/>
                    <a:pt x="559" y="3528"/>
                    <a:pt x="280" y="4560"/>
                  </a:cubicBezTo>
                  <a:cubicBezTo>
                    <a:pt x="1" y="5583"/>
                    <a:pt x="1517" y="8085"/>
                    <a:pt x="1517" y="8085"/>
                  </a:cubicBezTo>
                  <a:lnTo>
                    <a:pt x="3972" y="8922"/>
                  </a:lnTo>
                  <a:lnTo>
                    <a:pt x="4474" y="9814"/>
                  </a:lnTo>
                  <a:cubicBezTo>
                    <a:pt x="5329" y="9666"/>
                    <a:pt x="5283" y="9061"/>
                    <a:pt x="5283" y="9061"/>
                  </a:cubicBezTo>
                  <a:cubicBezTo>
                    <a:pt x="5283" y="9061"/>
                    <a:pt x="8603" y="7806"/>
                    <a:pt x="7292" y="5295"/>
                  </a:cubicBezTo>
                  <a:cubicBezTo>
                    <a:pt x="8865" y="4304"/>
                    <a:pt x="8846" y="1161"/>
                    <a:pt x="6150" y="1161"/>
                  </a:cubicBezTo>
                  <a:cubicBezTo>
                    <a:pt x="6088" y="1161"/>
                    <a:pt x="6026" y="1163"/>
                    <a:pt x="5962" y="1166"/>
                  </a:cubicBezTo>
                  <a:cubicBezTo>
                    <a:pt x="5962" y="1166"/>
                    <a:pt x="6343" y="78"/>
                    <a:pt x="4902" y="4"/>
                  </a:cubicBezTo>
                  <a:cubicBezTo>
                    <a:pt x="4865" y="2"/>
                    <a:pt x="4828" y="1"/>
                    <a:pt x="4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5"/>
            <p:cNvSpPr/>
            <p:nvPr/>
          </p:nvSpPr>
          <p:spPr>
            <a:xfrm>
              <a:off x="7101938" y="1741368"/>
              <a:ext cx="560561" cy="630556"/>
            </a:xfrm>
            <a:custGeom>
              <a:avLst/>
              <a:gdLst/>
              <a:ahLst/>
              <a:cxnLst/>
              <a:rect l="l" t="t" r="r" b="b"/>
              <a:pathLst>
                <a:path w="7971" h="8966" extrusionOk="0">
                  <a:moveTo>
                    <a:pt x="5394" y="1"/>
                  </a:moveTo>
                  <a:lnTo>
                    <a:pt x="5394" y="1"/>
                  </a:lnTo>
                  <a:cubicBezTo>
                    <a:pt x="5301" y="131"/>
                    <a:pt x="5199" y="270"/>
                    <a:pt x="5087" y="391"/>
                  </a:cubicBezTo>
                  <a:cubicBezTo>
                    <a:pt x="4475" y="1119"/>
                    <a:pt x="3714" y="1548"/>
                    <a:pt x="3142" y="1548"/>
                  </a:cubicBezTo>
                  <a:cubicBezTo>
                    <a:pt x="2932" y="1548"/>
                    <a:pt x="2747" y="1490"/>
                    <a:pt x="2604" y="1368"/>
                  </a:cubicBezTo>
                  <a:cubicBezTo>
                    <a:pt x="2298" y="1116"/>
                    <a:pt x="2242" y="624"/>
                    <a:pt x="2409" y="66"/>
                  </a:cubicBezTo>
                  <a:lnTo>
                    <a:pt x="2409" y="66"/>
                  </a:lnTo>
                  <a:cubicBezTo>
                    <a:pt x="2223" y="289"/>
                    <a:pt x="2130" y="475"/>
                    <a:pt x="2130" y="475"/>
                  </a:cubicBezTo>
                  <a:cubicBezTo>
                    <a:pt x="2130" y="475"/>
                    <a:pt x="2112" y="428"/>
                    <a:pt x="2000" y="428"/>
                  </a:cubicBezTo>
                  <a:cubicBezTo>
                    <a:pt x="2223" y="810"/>
                    <a:pt x="2177" y="1368"/>
                    <a:pt x="1823" y="1814"/>
                  </a:cubicBezTo>
                  <a:cubicBezTo>
                    <a:pt x="1552" y="2160"/>
                    <a:pt x="1171" y="2348"/>
                    <a:pt x="812" y="2348"/>
                  </a:cubicBezTo>
                  <a:cubicBezTo>
                    <a:pt x="679" y="2348"/>
                    <a:pt x="549" y="2322"/>
                    <a:pt x="428" y="2270"/>
                  </a:cubicBezTo>
                  <a:lnTo>
                    <a:pt x="428" y="2270"/>
                  </a:lnTo>
                  <a:cubicBezTo>
                    <a:pt x="475" y="2381"/>
                    <a:pt x="521" y="2456"/>
                    <a:pt x="521" y="2456"/>
                  </a:cubicBezTo>
                  <a:cubicBezTo>
                    <a:pt x="521" y="2456"/>
                    <a:pt x="456" y="2474"/>
                    <a:pt x="363" y="2549"/>
                  </a:cubicBezTo>
                  <a:cubicBezTo>
                    <a:pt x="717" y="2790"/>
                    <a:pt x="968" y="3320"/>
                    <a:pt x="968" y="3943"/>
                  </a:cubicBezTo>
                  <a:cubicBezTo>
                    <a:pt x="968" y="4752"/>
                    <a:pt x="549" y="5413"/>
                    <a:pt x="1" y="5478"/>
                  </a:cubicBezTo>
                  <a:cubicBezTo>
                    <a:pt x="382" y="6380"/>
                    <a:pt x="893" y="7226"/>
                    <a:pt x="893" y="7226"/>
                  </a:cubicBezTo>
                  <a:lnTo>
                    <a:pt x="3348" y="8082"/>
                  </a:lnTo>
                  <a:lnTo>
                    <a:pt x="3851" y="8965"/>
                  </a:lnTo>
                  <a:cubicBezTo>
                    <a:pt x="4706" y="8798"/>
                    <a:pt x="4660" y="8203"/>
                    <a:pt x="4660" y="8203"/>
                  </a:cubicBezTo>
                  <a:cubicBezTo>
                    <a:pt x="4660" y="8203"/>
                    <a:pt x="7970" y="6947"/>
                    <a:pt x="6668" y="4436"/>
                  </a:cubicBezTo>
                  <a:cubicBezTo>
                    <a:pt x="6938" y="4278"/>
                    <a:pt x="7161" y="4046"/>
                    <a:pt x="7319" y="3785"/>
                  </a:cubicBezTo>
                  <a:lnTo>
                    <a:pt x="7319" y="3785"/>
                  </a:lnTo>
                  <a:cubicBezTo>
                    <a:pt x="7059" y="3921"/>
                    <a:pt x="6783" y="3993"/>
                    <a:pt x="6514" y="3993"/>
                  </a:cubicBezTo>
                  <a:cubicBezTo>
                    <a:pt x="6321" y="3993"/>
                    <a:pt x="6131" y="3956"/>
                    <a:pt x="5952" y="3878"/>
                  </a:cubicBezTo>
                  <a:cubicBezTo>
                    <a:pt x="4976" y="3460"/>
                    <a:pt x="4650" y="2018"/>
                    <a:pt x="5227" y="661"/>
                  </a:cubicBezTo>
                  <a:cubicBezTo>
                    <a:pt x="5292" y="531"/>
                    <a:pt x="5348" y="428"/>
                    <a:pt x="5404" y="317"/>
                  </a:cubicBezTo>
                  <a:lnTo>
                    <a:pt x="5348" y="317"/>
                  </a:lnTo>
                  <a:cubicBezTo>
                    <a:pt x="5348" y="317"/>
                    <a:pt x="5394" y="177"/>
                    <a:pt x="5394" y="1"/>
                  </a:cubicBezTo>
                  <a:close/>
                </a:path>
              </a:pathLst>
            </a:custGeom>
            <a:solidFill>
              <a:srgbClr val="A24141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5"/>
            <p:cNvSpPr/>
            <p:nvPr/>
          </p:nvSpPr>
          <p:spPr>
            <a:xfrm>
              <a:off x="7170646" y="1870978"/>
              <a:ext cx="205419" cy="247061"/>
            </a:xfrm>
            <a:custGeom>
              <a:avLst/>
              <a:gdLst/>
              <a:ahLst/>
              <a:cxnLst/>
              <a:rect l="l" t="t" r="r" b="b"/>
              <a:pathLst>
                <a:path w="2921" h="3513" extrusionOk="0">
                  <a:moveTo>
                    <a:pt x="1659" y="0"/>
                  </a:moveTo>
                  <a:cubicBezTo>
                    <a:pt x="1046" y="0"/>
                    <a:pt x="431" y="603"/>
                    <a:pt x="223" y="1459"/>
                  </a:cubicBezTo>
                  <a:cubicBezTo>
                    <a:pt x="0" y="2417"/>
                    <a:pt x="363" y="3319"/>
                    <a:pt x="1042" y="3486"/>
                  </a:cubicBezTo>
                  <a:cubicBezTo>
                    <a:pt x="1114" y="3504"/>
                    <a:pt x="1187" y="3513"/>
                    <a:pt x="1261" y="3513"/>
                  </a:cubicBezTo>
                  <a:cubicBezTo>
                    <a:pt x="1872" y="3513"/>
                    <a:pt x="2480" y="2909"/>
                    <a:pt x="2688" y="2054"/>
                  </a:cubicBezTo>
                  <a:cubicBezTo>
                    <a:pt x="2920" y="1096"/>
                    <a:pt x="2557" y="194"/>
                    <a:pt x="1879" y="27"/>
                  </a:cubicBezTo>
                  <a:cubicBezTo>
                    <a:pt x="1806" y="9"/>
                    <a:pt x="1733" y="0"/>
                    <a:pt x="1659" y="0"/>
                  </a:cubicBezTo>
                  <a:close/>
                </a:path>
              </a:pathLst>
            </a:custGeom>
            <a:solidFill>
              <a:srgbClr val="A24141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5"/>
            <p:cNvSpPr/>
            <p:nvPr/>
          </p:nvSpPr>
          <p:spPr>
            <a:xfrm>
              <a:off x="7371354" y="1842707"/>
              <a:ext cx="65473" cy="117799"/>
            </a:xfrm>
            <a:custGeom>
              <a:avLst/>
              <a:gdLst/>
              <a:ahLst/>
              <a:cxnLst/>
              <a:rect l="l" t="t" r="r" b="b"/>
              <a:pathLst>
                <a:path w="931" h="1675" extrusionOk="0">
                  <a:moveTo>
                    <a:pt x="466" y="1"/>
                  </a:moveTo>
                  <a:cubicBezTo>
                    <a:pt x="215" y="1"/>
                    <a:pt x="1" y="373"/>
                    <a:pt x="1" y="838"/>
                  </a:cubicBezTo>
                  <a:cubicBezTo>
                    <a:pt x="1" y="1303"/>
                    <a:pt x="215" y="1675"/>
                    <a:pt x="466" y="1675"/>
                  </a:cubicBezTo>
                  <a:cubicBezTo>
                    <a:pt x="726" y="1675"/>
                    <a:pt x="931" y="1303"/>
                    <a:pt x="931" y="838"/>
                  </a:cubicBezTo>
                  <a:cubicBezTo>
                    <a:pt x="931" y="373"/>
                    <a:pt x="726" y="1"/>
                    <a:pt x="466" y="1"/>
                  </a:cubicBezTo>
                  <a:close/>
                </a:path>
              </a:pathLst>
            </a:custGeom>
            <a:solidFill>
              <a:srgbClr val="A24141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5"/>
            <p:cNvSpPr/>
            <p:nvPr/>
          </p:nvSpPr>
          <p:spPr>
            <a:xfrm>
              <a:off x="7369455" y="2018733"/>
              <a:ext cx="200778" cy="149024"/>
            </a:xfrm>
            <a:custGeom>
              <a:avLst/>
              <a:gdLst/>
              <a:ahLst/>
              <a:cxnLst/>
              <a:rect l="l" t="t" r="r" b="b"/>
              <a:pathLst>
                <a:path w="2855" h="2119" extrusionOk="0">
                  <a:moveTo>
                    <a:pt x="1242" y="0"/>
                  </a:moveTo>
                  <a:cubicBezTo>
                    <a:pt x="538" y="0"/>
                    <a:pt x="0" y="398"/>
                    <a:pt x="0" y="939"/>
                  </a:cubicBezTo>
                  <a:cubicBezTo>
                    <a:pt x="0" y="1515"/>
                    <a:pt x="632" y="2045"/>
                    <a:pt x="1423" y="2110"/>
                  </a:cubicBezTo>
                  <a:cubicBezTo>
                    <a:pt x="1484" y="2116"/>
                    <a:pt x="1544" y="2119"/>
                    <a:pt x="1604" y="2119"/>
                  </a:cubicBezTo>
                  <a:cubicBezTo>
                    <a:pt x="2309" y="2119"/>
                    <a:pt x="2855" y="1721"/>
                    <a:pt x="2855" y="1180"/>
                  </a:cubicBezTo>
                  <a:cubicBezTo>
                    <a:pt x="2855" y="604"/>
                    <a:pt x="2213" y="74"/>
                    <a:pt x="1423" y="9"/>
                  </a:cubicBezTo>
                  <a:cubicBezTo>
                    <a:pt x="1362" y="3"/>
                    <a:pt x="1301" y="0"/>
                    <a:pt x="1242" y="0"/>
                  </a:cubicBezTo>
                  <a:close/>
                </a:path>
              </a:pathLst>
            </a:custGeom>
            <a:solidFill>
              <a:srgbClr val="A24141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5"/>
            <p:cNvSpPr/>
            <p:nvPr/>
          </p:nvSpPr>
          <p:spPr>
            <a:xfrm>
              <a:off x="7154822" y="2098131"/>
              <a:ext cx="212030" cy="357475"/>
            </a:xfrm>
            <a:custGeom>
              <a:avLst/>
              <a:gdLst/>
              <a:ahLst/>
              <a:cxnLst/>
              <a:rect l="l" t="t" r="r" b="b"/>
              <a:pathLst>
                <a:path w="3015" h="5083" extrusionOk="0">
                  <a:moveTo>
                    <a:pt x="997" y="0"/>
                  </a:moveTo>
                  <a:cubicBezTo>
                    <a:pt x="79" y="0"/>
                    <a:pt x="0" y="1296"/>
                    <a:pt x="86" y="2209"/>
                  </a:cubicBezTo>
                  <a:cubicBezTo>
                    <a:pt x="244" y="3911"/>
                    <a:pt x="1071" y="5082"/>
                    <a:pt x="1071" y="5082"/>
                  </a:cubicBezTo>
                  <a:cubicBezTo>
                    <a:pt x="2745" y="4404"/>
                    <a:pt x="3015" y="3204"/>
                    <a:pt x="2987" y="2599"/>
                  </a:cubicBezTo>
                  <a:cubicBezTo>
                    <a:pt x="2968" y="1995"/>
                    <a:pt x="2438" y="293"/>
                    <a:pt x="1267" y="33"/>
                  </a:cubicBezTo>
                  <a:cubicBezTo>
                    <a:pt x="1170" y="11"/>
                    <a:pt x="1080" y="0"/>
                    <a:pt x="997" y="0"/>
                  </a:cubicBezTo>
                  <a:close/>
                </a:path>
              </a:pathLst>
            </a:custGeom>
            <a:solidFill>
              <a:srgbClr val="FFA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5"/>
            <p:cNvSpPr/>
            <p:nvPr/>
          </p:nvSpPr>
          <p:spPr>
            <a:xfrm>
              <a:off x="7158198" y="2164518"/>
              <a:ext cx="207388" cy="234191"/>
            </a:xfrm>
            <a:custGeom>
              <a:avLst/>
              <a:gdLst/>
              <a:ahLst/>
              <a:cxnLst/>
              <a:rect l="l" t="t" r="r" b="b"/>
              <a:pathLst>
                <a:path w="2949" h="3330" extrusionOk="0">
                  <a:moveTo>
                    <a:pt x="2381" y="0"/>
                  </a:moveTo>
                  <a:cubicBezTo>
                    <a:pt x="2121" y="447"/>
                    <a:pt x="1637" y="735"/>
                    <a:pt x="1098" y="735"/>
                  </a:cubicBezTo>
                  <a:cubicBezTo>
                    <a:pt x="679" y="735"/>
                    <a:pt x="289" y="577"/>
                    <a:pt x="28" y="298"/>
                  </a:cubicBezTo>
                  <a:lnTo>
                    <a:pt x="28" y="298"/>
                  </a:lnTo>
                  <a:cubicBezTo>
                    <a:pt x="0" y="623"/>
                    <a:pt x="0" y="958"/>
                    <a:pt x="38" y="1256"/>
                  </a:cubicBezTo>
                  <a:cubicBezTo>
                    <a:pt x="84" y="1758"/>
                    <a:pt x="186" y="2213"/>
                    <a:pt x="317" y="2604"/>
                  </a:cubicBezTo>
                  <a:cubicBezTo>
                    <a:pt x="372" y="2306"/>
                    <a:pt x="661" y="2186"/>
                    <a:pt x="893" y="2186"/>
                  </a:cubicBezTo>
                  <a:cubicBezTo>
                    <a:pt x="1451" y="2186"/>
                    <a:pt x="2214" y="2353"/>
                    <a:pt x="2269" y="3329"/>
                  </a:cubicBezTo>
                  <a:cubicBezTo>
                    <a:pt x="2837" y="2725"/>
                    <a:pt x="2948" y="2046"/>
                    <a:pt x="2939" y="1646"/>
                  </a:cubicBezTo>
                  <a:cubicBezTo>
                    <a:pt x="2930" y="1293"/>
                    <a:pt x="2753" y="595"/>
                    <a:pt x="2381" y="0"/>
                  </a:cubicBezTo>
                  <a:close/>
                </a:path>
              </a:pathLst>
            </a:custGeom>
            <a:solidFill>
              <a:srgbClr val="FF8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5"/>
            <p:cNvSpPr/>
            <p:nvPr/>
          </p:nvSpPr>
          <p:spPr>
            <a:xfrm>
              <a:off x="6411977" y="2000096"/>
              <a:ext cx="534400" cy="463318"/>
            </a:xfrm>
            <a:custGeom>
              <a:avLst/>
              <a:gdLst/>
              <a:ahLst/>
              <a:cxnLst/>
              <a:rect l="l" t="t" r="r" b="b"/>
              <a:pathLst>
                <a:path w="7599" h="6588" extrusionOk="0">
                  <a:moveTo>
                    <a:pt x="3050" y="0"/>
                  </a:moveTo>
                  <a:cubicBezTo>
                    <a:pt x="2262" y="0"/>
                    <a:pt x="1626" y="348"/>
                    <a:pt x="1163" y="804"/>
                  </a:cubicBezTo>
                  <a:cubicBezTo>
                    <a:pt x="1" y="1957"/>
                    <a:pt x="522" y="5202"/>
                    <a:pt x="1600" y="6588"/>
                  </a:cubicBezTo>
                  <a:lnTo>
                    <a:pt x="5302" y="5295"/>
                  </a:lnTo>
                  <a:cubicBezTo>
                    <a:pt x="5367" y="5267"/>
                    <a:pt x="7598" y="3212"/>
                    <a:pt x="7598" y="3212"/>
                  </a:cubicBezTo>
                  <a:cubicBezTo>
                    <a:pt x="5780" y="795"/>
                    <a:pt x="4241" y="0"/>
                    <a:pt x="30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5"/>
            <p:cNvSpPr/>
            <p:nvPr/>
          </p:nvSpPr>
          <p:spPr>
            <a:xfrm>
              <a:off x="6437505" y="2000026"/>
              <a:ext cx="477507" cy="381175"/>
            </a:xfrm>
            <a:custGeom>
              <a:avLst/>
              <a:gdLst/>
              <a:ahLst/>
              <a:cxnLst/>
              <a:rect l="l" t="t" r="r" b="b"/>
              <a:pathLst>
                <a:path w="6790" h="5420" extrusionOk="0">
                  <a:moveTo>
                    <a:pt x="2678" y="1"/>
                  </a:moveTo>
                  <a:cubicBezTo>
                    <a:pt x="1893" y="1"/>
                    <a:pt x="1258" y="347"/>
                    <a:pt x="800" y="805"/>
                  </a:cubicBezTo>
                  <a:cubicBezTo>
                    <a:pt x="56" y="1549"/>
                    <a:pt x="1" y="3130"/>
                    <a:pt x="335" y="4543"/>
                  </a:cubicBezTo>
                  <a:cubicBezTo>
                    <a:pt x="978" y="5190"/>
                    <a:pt x="1867" y="5420"/>
                    <a:pt x="2706" y="5420"/>
                  </a:cubicBezTo>
                  <a:cubicBezTo>
                    <a:pt x="3519" y="5420"/>
                    <a:pt x="4285" y="5204"/>
                    <a:pt x="4734" y="4943"/>
                  </a:cubicBezTo>
                  <a:cubicBezTo>
                    <a:pt x="5320" y="4608"/>
                    <a:pt x="6789" y="2739"/>
                    <a:pt x="5050" y="935"/>
                  </a:cubicBezTo>
                  <a:cubicBezTo>
                    <a:pt x="4156" y="261"/>
                    <a:pt x="3360" y="1"/>
                    <a:pt x="2678" y="1"/>
                  </a:cubicBezTo>
                  <a:close/>
                </a:path>
              </a:pathLst>
            </a:custGeom>
            <a:solidFill>
              <a:srgbClr val="A24141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5"/>
            <p:cNvSpPr/>
            <p:nvPr/>
          </p:nvSpPr>
          <p:spPr>
            <a:xfrm>
              <a:off x="7269171" y="2120846"/>
              <a:ext cx="62378" cy="54855"/>
            </a:xfrm>
            <a:custGeom>
              <a:avLst/>
              <a:gdLst/>
              <a:ahLst/>
              <a:cxnLst/>
              <a:rect l="l" t="t" r="r" b="b"/>
              <a:pathLst>
                <a:path w="887" h="780" extrusionOk="0">
                  <a:moveTo>
                    <a:pt x="411" y="1"/>
                  </a:moveTo>
                  <a:cubicBezTo>
                    <a:pt x="187" y="1"/>
                    <a:pt x="0" y="272"/>
                    <a:pt x="59" y="779"/>
                  </a:cubicBezTo>
                  <a:lnTo>
                    <a:pt x="887" y="463"/>
                  </a:lnTo>
                  <a:cubicBezTo>
                    <a:pt x="764" y="150"/>
                    <a:pt x="577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5"/>
            <p:cNvSpPr/>
            <p:nvPr/>
          </p:nvSpPr>
          <p:spPr>
            <a:xfrm>
              <a:off x="7240971" y="2128793"/>
              <a:ext cx="63152" cy="54082"/>
            </a:xfrm>
            <a:custGeom>
              <a:avLst/>
              <a:gdLst/>
              <a:ahLst/>
              <a:cxnLst/>
              <a:rect l="l" t="t" r="r" b="b"/>
              <a:pathLst>
                <a:path w="898" h="769" extrusionOk="0">
                  <a:moveTo>
                    <a:pt x="408" y="1"/>
                  </a:moveTo>
                  <a:cubicBezTo>
                    <a:pt x="182" y="1"/>
                    <a:pt x="0" y="267"/>
                    <a:pt x="70" y="769"/>
                  </a:cubicBezTo>
                  <a:lnTo>
                    <a:pt x="897" y="452"/>
                  </a:lnTo>
                  <a:cubicBezTo>
                    <a:pt x="766" y="147"/>
                    <a:pt x="575" y="1"/>
                    <a:pt x="4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5"/>
            <p:cNvSpPr/>
            <p:nvPr/>
          </p:nvSpPr>
          <p:spPr>
            <a:xfrm>
              <a:off x="7083653" y="2112055"/>
              <a:ext cx="70255" cy="52535"/>
            </a:xfrm>
            <a:custGeom>
              <a:avLst/>
              <a:gdLst/>
              <a:ahLst/>
              <a:cxnLst/>
              <a:rect l="l" t="t" r="r" b="b"/>
              <a:pathLst>
                <a:path w="999" h="747" extrusionOk="0">
                  <a:moveTo>
                    <a:pt x="589" y="1"/>
                  </a:moveTo>
                  <a:cubicBezTo>
                    <a:pt x="424" y="1"/>
                    <a:pt x="211" y="118"/>
                    <a:pt x="0" y="393"/>
                  </a:cubicBezTo>
                  <a:lnTo>
                    <a:pt x="809" y="746"/>
                  </a:lnTo>
                  <a:cubicBezTo>
                    <a:pt x="999" y="305"/>
                    <a:pt x="855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5"/>
            <p:cNvSpPr/>
            <p:nvPr/>
          </p:nvSpPr>
          <p:spPr>
            <a:xfrm>
              <a:off x="7115651" y="2129848"/>
              <a:ext cx="70114" cy="52394"/>
            </a:xfrm>
            <a:custGeom>
              <a:avLst/>
              <a:gdLst/>
              <a:ahLst/>
              <a:cxnLst/>
              <a:rect l="l" t="t" r="r" b="b"/>
              <a:pathLst>
                <a:path w="997" h="745" extrusionOk="0">
                  <a:moveTo>
                    <a:pt x="587" y="1"/>
                  </a:moveTo>
                  <a:cubicBezTo>
                    <a:pt x="422" y="1"/>
                    <a:pt x="210" y="115"/>
                    <a:pt x="1" y="382"/>
                  </a:cubicBezTo>
                  <a:lnTo>
                    <a:pt x="801" y="744"/>
                  </a:lnTo>
                  <a:cubicBezTo>
                    <a:pt x="996" y="301"/>
                    <a:pt x="854" y="1"/>
                    <a:pt x="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5"/>
            <p:cNvSpPr/>
            <p:nvPr/>
          </p:nvSpPr>
          <p:spPr>
            <a:xfrm>
              <a:off x="7150322" y="2148836"/>
              <a:ext cx="69692" cy="51691"/>
            </a:xfrm>
            <a:custGeom>
              <a:avLst/>
              <a:gdLst/>
              <a:ahLst/>
              <a:cxnLst/>
              <a:rect l="l" t="t" r="r" b="b"/>
              <a:pathLst>
                <a:path w="991" h="735" extrusionOk="0">
                  <a:moveTo>
                    <a:pt x="581" y="0"/>
                  </a:moveTo>
                  <a:cubicBezTo>
                    <a:pt x="418" y="0"/>
                    <a:pt x="207" y="114"/>
                    <a:pt x="1" y="381"/>
                  </a:cubicBezTo>
                  <a:lnTo>
                    <a:pt x="801" y="735"/>
                  </a:lnTo>
                  <a:cubicBezTo>
                    <a:pt x="990" y="298"/>
                    <a:pt x="846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5"/>
            <p:cNvSpPr/>
            <p:nvPr/>
          </p:nvSpPr>
          <p:spPr>
            <a:xfrm>
              <a:off x="7200182" y="2140045"/>
              <a:ext cx="64699" cy="57247"/>
            </a:xfrm>
            <a:custGeom>
              <a:avLst/>
              <a:gdLst/>
              <a:ahLst/>
              <a:cxnLst/>
              <a:rect l="l" t="t" r="r" b="b"/>
              <a:pathLst>
                <a:path w="920" h="814" extrusionOk="0">
                  <a:moveTo>
                    <a:pt x="414" y="0"/>
                  </a:moveTo>
                  <a:cubicBezTo>
                    <a:pt x="169" y="0"/>
                    <a:pt x="0" y="293"/>
                    <a:pt x="147" y="813"/>
                  </a:cubicBezTo>
                  <a:lnTo>
                    <a:pt x="919" y="385"/>
                  </a:lnTo>
                  <a:cubicBezTo>
                    <a:pt x="762" y="123"/>
                    <a:pt x="572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5"/>
            <p:cNvSpPr/>
            <p:nvPr/>
          </p:nvSpPr>
          <p:spPr>
            <a:xfrm>
              <a:off x="7195470" y="2082096"/>
              <a:ext cx="193605" cy="223993"/>
            </a:xfrm>
            <a:custGeom>
              <a:avLst/>
              <a:gdLst/>
              <a:ahLst/>
              <a:cxnLst/>
              <a:rect l="l" t="t" r="r" b="b"/>
              <a:pathLst>
                <a:path w="2753" h="3185" extrusionOk="0">
                  <a:moveTo>
                    <a:pt x="2567" y="0"/>
                  </a:moveTo>
                  <a:cubicBezTo>
                    <a:pt x="2567" y="1"/>
                    <a:pt x="400" y="1358"/>
                    <a:pt x="205" y="1563"/>
                  </a:cubicBezTo>
                  <a:cubicBezTo>
                    <a:pt x="0" y="1758"/>
                    <a:pt x="75" y="2567"/>
                    <a:pt x="75" y="2567"/>
                  </a:cubicBezTo>
                  <a:cubicBezTo>
                    <a:pt x="75" y="2567"/>
                    <a:pt x="202" y="3184"/>
                    <a:pt x="820" y="3184"/>
                  </a:cubicBezTo>
                  <a:cubicBezTo>
                    <a:pt x="1005" y="3184"/>
                    <a:pt x="1234" y="3129"/>
                    <a:pt x="1516" y="2986"/>
                  </a:cubicBezTo>
                  <a:cubicBezTo>
                    <a:pt x="2753" y="2372"/>
                    <a:pt x="2567" y="1"/>
                    <a:pt x="2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5"/>
            <p:cNvSpPr/>
            <p:nvPr/>
          </p:nvSpPr>
          <p:spPr>
            <a:xfrm>
              <a:off x="7054890" y="2082096"/>
              <a:ext cx="169413" cy="223993"/>
            </a:xfrm>
            <a:custGeom>
              <a:avLst/>
              <a:gdLst/>
              <a:ahLst/>
              <a:cxnLst/>
              <a:rect l="l" t="t" r="r" b="b"/>
              <a:pathLst>
                <a:path w="2409" h="3185" extrusionOk="0">
                  <a:moveTo>
                    <a:pt x="168" y="0"/>
                  </a:moveTo>
                  <a:cubicBezTo>
                    <a:pt x="168" y="1"/>
                    <a:pt x="0" y="2372"/>
                    <a:pt x="1088" y="2986"/>
                  </a:cubicBezTo>
                  <a:cubicBezTo>
                    <a:pt x="1337" y="3129"/>
                    <a:pt x="1538" y="3184"/>
                    <a:pt x="1700" y="3184"/>
                  </a:cubicBezTo>
                  <a:cubicBezTo>
                    <a:pt x="2243" y="3184"/>
                    <a:pt x="2353" y="2567"/>
                    <a:pt x="2353" y="2567"/>
                  </a:cubicBezTo>
                  <a:cubicBezTo>
                    <a:pt x="2353" y="2567"/>
                    <a:pt x="2409" y="1758"/>
                    <a:pt x="2251" y="1563"/>
                  </a:cubicBezTo>
                  <a:cubicBezTo>
                    <a:pt x="2074" y="1358"/>
                    <a:pt x="168" y="1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5"/>
            <p:cNvSpPr/>
            <p:nvPr/>
          </p:nvSpPr>
          <p:spPr>
            <a:xfrm>
              <a:off x="7076480" y="2116767"/>
              <a:ext cx="126937" cy="172654"/>
            </a:xfrm>
            <a:custGeom>
              <a:avLst/>
              <a:gdLst/>
              <a:ahLst/>
              <a:cxnLst/>
              <a:rect l="l" t="t" r="r" b="b"/>
              <a:pathLst>
                <a:path w="1805" h="2455" extrusionOk="0">
                  <a:moveTo>
                    <a:pt x="121" y="0"/>
                  </a:moveTo>
                  <a:lnTo>
                    <a:pt x="121" y="0"/>
                  </a:lnTo>
                  <a:cubicBezTo>
                    <a:pt x="121" y="0"/>
                    <a:pt x="0" y="1777"/>
                    <a:pt x="790" y="2279"/>
                  </a:cubicBezTo>
                  <a:cubicBezTo>
                    <a:pt x="991" y="2407"/>
                    <a:pt x="1152" y="2455"/>
                    <a:pt x="1280" y="2455"/>
                  </a:cubicBezTo>
                  <a:cubicBezTo>
                    <a:pt x="1673" y="2455"/>
                    <a:pt x="1758" y="2000"/>
                    <a:pt x="1758" y="2000"/>
                  </a:cubicBezTo>
                  <a:cubicBezTo>
                    <a:pt x="1758" y="2000"/>
                    <a:pt x="1804" y="1358"/>
                    <a:pt x="1674" y="1219"/>
                  </a:cubicBezTo>
                  <a:cubicBezTo>
                    <a:pt x="1534" y="107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5"/>
            <p:cNvSpPr/>
            <p:nvPr/>
          </p:nvSpPr>
          <p:spPr>
            <a:xfrm>
              <a:off x="7350467" y="2231890"/>
              <a:ext cx="98807" cy="92903"/>
            </a:xfrm>
            <a:custGeom>
              <a:avLst/>
              <a:gdLst/>
              <a:ahLst/>
              <a:cxnLst/>
              <a:rect l="l" t="t" r="r" b="b"/>
              <a:pathLst>
                <a:path w="1405" h="1321" extrusionOk="0">
                  <a:moveTo>
                    <a:pt x="960" y="1"/>
                  </a:moveTo>
                  <a:cubicBezTo>
                    <a:pt x="658" y="1"/>
                    <a:pt x="217" y="445"/>
                    <a:pt x="121" y="577"/>
                  </a:cubicBezTo>
                  <a:cubicBezTo>
                    <a:pt x="38" y="753"/>
                    <a:pt x="0" y="1320"/>
                    <a:pt x="0" y="1320"/>
                  </a:cubicBezTo>
                  <a:cubicBezTo>
                    <a:pt x="995" y="1218"/>
                    <a:pt x="1405" y="484"/>
                    <a:pt x="1163" y="112"/>
                  </a:cubicBezTo>
                  <a:cubicBezTo>
                    <a:pt x="1112" y="33"/>
                    <a:pt x="1041" y="1"/>
                    <a:pt x="960" y="1"/>
                  </a:cubicBezTo>
                  <a:close/>
                </a:path>
              </a:pathLst>
            </a:custGeom>
            <a:solidFill>
              <a:srgbClr val="FF8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5"/>
            <p:cNvSpPr/>
            <p:nvPr/>
          </p:nvSpPr>
          <p:spPr>
            <a:xfrm>
              <a:off x="7386404" y="2517202"/>
              <a:ext cx="92970" cy="250999"/>
            </a:xfrm>
            <a:custGeom>
              <a:avLst/>
              <a:gdLst/>
              <a:ahLst/>
              <a:cxnLst/>
              <a:rect l="l" t="t" r="r" b="b"/>
              <a:pathLst>
                <a:path w="1322" h="3569" extrusionOk="0">
                  <a:moveTo>
                    <a:pt x="662" y="1"/>
                  </a:moveTo>
                  <a:cubicBezTo>
                    <a:pt x="359" y="1"/>
                    <a:pt x="171" y="571"/>
                    <a:pt x="66" y="983"/>
                  </a:cubicBezTo>
                  <a:cubicBezTo>
                    <a:pt x="1" y="1262"/>
                    <a:pt x="38" y="1560"/>
                    <a:pt x="159" y="1811"/>
                  </a:cubicBezTo>
                  <a:cubicBezTo>
                    <a:pt x="438" y="2406"/>
                    <a:pt x="856" y="3010"/>
                    <a:pt x="1321" y="3568"/>
                  </a:cubicBezTo>
                  <a:cubicBezTo>
                    <a:pt x="940" y="2360"/>
                    <a:pt x="931" y="1253"/>
                    <a:pt x="1275" y="555"/>
                  </a:cubicBezTo>
                  <a:cubicBezTo>
                    <a:pt x="1042" y="258"/>
                    <a:pt x="856" y="44"/>
                    <a:pt x="717" y="7"/>
                  </a:cubicBezTo>
                  <a:cubicBezTo>
                    <a:pt x="698" y="3"/>
                    <a:pt x="680" y="1"/>
                    <a:pt x="662" y="1"/>
                  </a:cubicBez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5"/>
            <p:cNvSpPr/>
            <p:nvPr/>
          </p:nvSpPr>
          <p:spPr>
            <a:xfrm>
              <a:off x="6830553" y="2621636"/>
              <a:ext cx="249865" cy="261759"/>
            </a:xfrm>
            <a:custGeom>
              <a:avLst/>
              <a:gdLst/>
              <a:ahLst/>
              <a:cxnLst/>
              <a:rect l="l" t="t" r="r" b="b"/>
              <a:pathLst>
                <a:path w="3553" h="3722" extrusionOk="0">
                  <a:moveTo>
                    <a:pt x="3218" y="0"/>
                  </a:moveTo>
                  <a:cubicBezTo>
                    <a:pt x="3227" y="224"/>
                    <a:pt x="3227" y="447"/>
                    <a:pt x="3209" y="679"/>
                  </a:cubicBezTo>
                  <a:cubicBezTo>
                    <a:pt x="3091" y="1946"/>
                    <a:pt x="2480" y="2923"/>
                    <a:pt x="1830" y="2923"/>
                  </a:cubicBezTo>
                  <a:cubicBezTo>
                    <a:pt x="1813" y="2923"/>
                    <a:pt x="1795" y="2922"/>
                    <a:pt x="1777" y="2920"/>
                  </a:cubicBezTo>
                  <a:cubicBezTo>
                    <a:pt x="1330" y="2874"/>
                    <a:pt x="986" y="2400"/>
                    <a:pt x="837" y="1711"/>
                  </a:cubicBezTo>
                  <a:cubicBezTo>
                    <a:pt x="735" y="1842"/>
                    <a:pt x="624" y="1935"/>
                    <a:pt x="568" y="1981"/>
                  </a:cubicBezTo>
                  <a:cubicBezTo>
                    <a:pt x="233" y="2260"/>
                    <a:pt x="0" y="3348"/>
                    <a:pt x="1126" y="3525"/>
                  </a:cubicBezTo>
                  <a:cubicBezTo>
                    <a:pt x="1218" y="3664"/>
                    <a:pt x="1372" y="3721"/>
                    <a:pt x="1561" y="3721"/>
                  </a:cubicBezTo>
                  <a:cubicBezTo>
                    <a:pt x="1826" y="3721"/>
                    <a:pt x="2161" y="3608"/>
                    <a:pt x="2493" y="3450"/>
                  </a:cubicBezTo>
                  <a:cubicBezTo>
                    <a:pt x="3553" y="2130"/>
                    <a:pt x="3302" y="633"/>
                    <a:pt x="3265" y="168"/>
                  </a:cubicBezTo>
                  <a:cubicBezTo>
                    <a:pt x="3255" y="103"/>
                    <a:pt x="3237" y="47"/>
                    <a:pt x="3218" y="0"/>
                  </a:cubicBezTo>
                  <a:close/>
                </a:path>
              </a:pathLst>
            </a:custGeom>
            <a:solidFill>
              <a:srgbClr val="531733">
                <a:alpha val="2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5"/>
            <p:cNvSpPr/>
            <p:nvPr/>
          </p:nvSpPr>
          <p:spPr>
            <a:xfrm>
              <a:off x="7005170" y="2603703"/>
              <a:ext cx="45852" cy="116111"/>
            </a:xfrm>
            <a:custGeom>
              <a:avLst/>
              <a:gdLst/>
              <a:ahLst/>
              <a:cxnLst/>
              <a:rect l="l" t="t" r="r" b="b"/>
              <a:pathLst>
                <a:path w="652" h="1651" extrusionOk="0">
                  <a:moveTo>
                    <a:pt x="352" y="0"/>
                  </a:moveTo>
                  <a:cubicBezTo>
                    <a:pt x="334" y="0"/>
                    <a:pt x="316" y="2"/>
                    <a:pt x="298" y="4"/>
                  </a:cubicBezTo>
                  <a:cubicBezTo>
                    <a:pt x="224" y="888"/>
                    <a:pt x="0" y="1650"/>
                    <a:pt x="0" y="1650"/>
                  </a:cubicBezTo>
                  <a:cubicBezTo>
                    <a:pt x="0" y="1650"/>
                    <a:pt x="465" y="1102"/>
                    <a:pt x="651" y="125"/>
                  </a:cubicBezTo>
                  <a:cubicBezTo>
                    <a:pt x="572" y="46"/>
                    <a:pt x="459" y="0"/>
                    <a:pt x="352" y="0"/>
                  </a:cubicBezTo>
                  <a:close/>
                </a:path>
              </a:pathLst>
            </a:custGeom>
            <a:solidFill>
              <a:srgbClr val="531733">
                <a:alpha val="2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5"/>
            <p:cNvSpPr/>
            <p:nvPr/>
          </p:nvSpPr>
          <p:spPr>
            <a:xfrm>
              <a:off x="7395616" y="2961662"/>
              <a:ext cx="374129" cy="291929"/>
            </a:xfrm>
            <a:custGeom>
              <a:avLst/>
              <a:gdLst/>
              <a:ahLst/>
              <a:cxnLst/>
              <a:rect l="l" t="t" r="r" b="b"/>
              <a:pathLst>
                <a:path w="5320" h="4151" extrusionOk="0">
                  <a:moveTo>
                    <a:pt x="0" y="1"/>
                  </a:moveTo>
                  <a:lnTo>
                    <a:pt x="0" y="1"/>
                  </a:lnTo>
                  <a:cubicBezTo>
                    <a:pt x="949" y="1842"/>
                    <a:pt x="3283" y="4046"/>
                    <a:pt x="4631" y="4148"/>
                  </a:cubicBezTo>
                  <a:cubicBezTo>
                    <a:pt x="4646" y="4150"/>
                    <a:pt x="4659" y="4150"/>
                    <a:pt x="4672" y="4150"/>
                  </a:cubicBezTo>
                  <a:cubicBezTo>
                    <a:pt x="5320" y="4150"/>
                    <a:pt x="3923" y="2564"/>
                    <a:pt x="2464" y="1433"/>
                  </a:cubicBezTo>
                  <a:cubicBezTo>
                    <a:pt x="1256" y="49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5"/>
            <p:cNvSpPr/>
            <p:nvPr/>
          </p:nvSpPr>
          <p:spPr>
            <a:xfrm>
              <a:off x="7319102" y="2929663"/>
              <a:ext cx="293677" cy="191431"/>
            </a:xfrm>
            <a:custGeom>
              <a:avLst/>
              <a:gdLst/>
              <a:ahLst/>
              <a:cxnLst/>
              <a:rect l="l" t="t" r="r" b="b"/>
              <a:pathLst>
                <a:path w="4176" h="2722" extrusionOk="0">
                  <a:moveTo>
                    <a:pt x="74" y="0"/>
                  </a:moveTo>
                  <a:lnTo>
                    <a:pt x="0" y="177"/>
                  </a:lnTo>
                  <a:cubicBezTo>
                    <a:pt x="1689" y="728"/>
                    <a:pt x="2859" y="2721"/>
                    <a:pt x="3472" y="2721"/>
                  </a:cubicBezTo>
                  <a:cubicBezTo>
                    <a:pt x="3510" y="2721"/>
                    <a:pt x="3546" y="2714"/>
                    <a:pt x="3580" y="2697"/>
                  </a:cubicBezTo>
                  <a:cubicBezTo>
                    <a:pt x="4175" y="2409"/>
                    <a:pt x="2269" y="995"/>
                    <a:pt x="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5"/>
            <p:cNvSpPr/>
            <p:nvPr/>
          </p:nvSpPr>
          <p:spPr>
            <a:xfrm>
              <a:off x="6913607" y="2916583"/>
              <a:ext cx="205419" cy="137279"/>
            </a:xfrm>
            <a:custGeom>
              <a:avLst/>
              <a:gdLst/>
              <a:ahLst/>
              <a:cxnLst/>
              <a:rect l="l" t="t" r="r" b="b"/>
              <a:pathLst>
                <a:path w="2921" h="1952" extrusionOk="0">
                  <a:moveTo>
                    <a:pt x="2874" y="0"/>
                  </a:moveTo>
                  <a:cubicBezTo>
                    <a:pt x="2502" y="121"/>
                    <a:pt x="2149" y="261"/>
                    <a:pt x="1814" y="400"/>
                  </a:cubicBezTo>
                  <a:cubicBezTo>
                    <a:pt x="1191" y="856"/>
                    <a:pt x="577" y="1377"/>
                    <a:pt x="0" y="1907"/>
                  </a:cubicBezTo>
                  <a:cubicBezTo>
                    <a:pt x="39" y="1937"/>
                    <a:pt x="82" y="1951"/>
                    <a:pt x="130" y="1951"/>
                  </a:cubicBezTo>
                  <a:cubicBezTo>
                    <a:pt x="630" y="1951"/>
                    <a:pt x="1612" y="389"/>
                    <a:pt x="2920" y="168"/>
                  </a:cubicBezTo>
                  <a:lnTo>
                    <a:pt x="28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5"/>
            <p:cNvSpPr/>
            <p:nvPr/>
          </p:nvSpPr>
          <p:spPr>
            <a:xfrm>
              <a:off x="7033933" y="2900197"/>
              <a:ext cx="336224" cy="102748"/>
            </a:xfrm>
            <a:custGeom>
              <a:avLst/>
              <a:gdLst/>
              <a:ahLst/>
              <a:cxnLst/>
              <a:rect l="l" t="t" r="r" b="b"/>
              <a:pathLst>
                <a:path w="4781" h="1461" extrusionOk="0">
                  <a:moveTo>
                    <a:pt x="1293" y="1"/>
                  </a:moveTo>
                  <a:lnTo>
                    <a:pt x="298" y="298"/>
                  </a:lnTo>
                  <a:cubicBezTo>
                    <a:pt x="140" y="531"/>
                    <a:pt x="1" y="689"/>
                    <a:pt x="1" y="689"/>
                  </a:cubicBezTo>
                  <a:lnTo>
                    <a:pt x="1154" y="373"/>
                  </a:lnTo>
                  <a:lnTo>
                    <a:pt x="1600" y="1461"/>
                  </a:lnTo>
                  <a:cubicBezTo>
                    <a:pt x="1600" y="1461"/>
                    <a:pt x="3711" y="1042"/>
                    <a:pt x="4780" y="280"/>
                  </a:cubicBezTo>
                  <a:cubicBezTo>
                    <a:pt x="4780" y="280"/>
                    <a:pt x="4734" y="187"/>
                    <a:pt x="4669" y="29"/>
                  </a:cubicBezTo>
                  <a:cubicBezTo>
                    <a:pt x="3088" y="856"/>
                    <a:pt x="1767" y="1070"/>
                    <a:pt x="1767" y="1070"/>
                  </a:cubicBezTo>
                  <a:lnTo>
                    <a:pt x="12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5"/>
            <p:cNvSpPr/>
            <p:nvPr/>
          </p:nvSpPr>
          <p:spPr>
            <a:xfrm>
              <a:off x="7681348" y="2711864"/>
              <a:ext cx="194941" cy="157041"/>
            </a:xfrm>
            <a:custGeom>
              <a:avLst/>
              <a:gdLst/>
              <a:ahLst/>
              <a:cxnLst/>
              <a:rect l="l" t="t" r="r" b="b"/>
              <a:pathLst>
                <a:path w="2772" h="2233" extrusionOk="0">
                  <a:moveTo>
                    <a:pt x="1098" y="1"/>
                  </a:moveTo>
                  <a:cubicBezTo>
                    <a:pt x="866" y="205"/>
                    <a:pt x="698" y="373"/>
                    <a:pt x="633" y="447"/>
                  </a:cubicBezTo>
                  <a:cubicBezTo>
                    <a:pt x="1" y="1275"/>
                    <a:pt x="1331" y="2232"/>
                    <a:pt x="1331" y="2232"/>
                  </a:cubicBezTo>
                  <a:cubicBezTo>
                    <a:pt x="1870" y="1461"/>
                    <a:pt x="2363" y="745"/>
                    <a:pt x="2772" y="94"/>
                  </a:cubicBezTo>
                  <a:lnTo>
                    <a:pt x="2772" y="94"/>
                  </a:lnTo>
                  <a:cubicBezTo>
                    <a:pt x="2364" y="409"/>
                    <a:pt x="1980" y="590"/>
                    <a:pt x="1678" y="590"/>
                  </a:cubicBezTo>
                  <a:cubicBezTo>
                    <a:pt x="1553" y="590"/>
                    <a:pt x="1442" y="559"/>
                    <a:pt x="1349" y="494"/>
                  </a:cubicBezTo>
                  <a:cubicBezTo>
                    <a:pt x="1200" y="401"/>
                    <a:pt x="1117" y="233"/>
                    <a:pt x="1098" y="1"/>
                  </a:cubicBez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5"/>
            <p:cNvSpPr/>
            <p:nvPr/>
          </p:nvSpPr>
          <p:spPr>
            <a:xfrm>
              <a:off x="6824012" y="4622828"/>
              <a:ext cx="180595" cy="102045"/>
            </a:xfrm>
            <a:custGeom>
              <a:avLst/>
              <a:gdLst/>
              <a:ahLst/>
              <a:cxnLst/>
              <a:rect l="l" t="t" r="r" b="b"/>
              <a:pathLst>
                <a:path w="2568" h="1451" extrusionOk="0">
                  <a:moveTo>
                    <a:pt x="0" y="0"/>
                  </a:moveTo>
                  <a:cubicBezTo>
                    <a:pt x="252" y="865"/>
                    <a:pt x="475" y="1451"/>
                    <a:pt x="475" y="1451"/>
                  </a:cubicBezTo>
                  <a:cubicBezTo>
                    <a:pt x="475" y="1451"/>
                    <a:pt x="1247" y="1442"/>
                    <a:pt x="2567" y="1209"/>
                  </a:cubicBezTo>
                  <a:cubicBezTo>
                    <a:pt x="1581" y="642"/>
                    <a:pt x="1014" y="261"/>
                    <a:pt x="0" y="0"/>
                  </a:cubicBez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5"/>
            <p:cNvSpPr/>
            <p:nvPr/>
          </p:nvSpPr>
          <p:spPr>
            <a:xfrm>
              <a:off x="6549322" y="2008184"/>
              <a:ext cx="207388" cy="328359"/>
            </a:xfrm>
            <a:custGeom>
              <a:avLst/>
              <a:gdLst/>
              <a:ahLst/>
              <a:cxnLst/>
              <a:rect l="l" t="t" r="r" b="b"/>
              <a:pathLst>
                <a:path w="2949" h="4669" extrusionOk="0">
                  <a:moveTo>
                    <a:pt x="280" y="1"/>
                  </a:moveTo>
                  <a:cubicBezTo>
                    <a:pt x="187" y="38"/>
                    <a:pt x="94" y="75"/>
                    <a:pt x="1" y="122"/>
                  </a:cubicBezTo>
                  <a:lnTo>
                    <a:pt x="2846" y="4567"/>
                  </a:lnTo>
                  <a:lnTo>
                    <a:pt x="2856" y="4576"/>
                  </a:lnTo>
                  <a:lnTo>
                    <a:pt x="2856" y="4585"/>
                  </a:lnTo>
                  <a:lnTo>
                    <a:pt x="2902" y="4660"/>
                  </a:lnTo>
                  <a:lnTo>
                    <a:pt x="2939" y="4669"/>
                  </a:lnTo>
                  <a:lnTo>
                    <a:pt x="2949" y="4594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5"/>
            <p:cNvSpPr/>
            <p:nvPr/>
          </p:nvSpPr>
          <p:spPr>
            <a:xfrm>
              <a:off x="6463033" y="2086035"/>
              <a:ext cx="287770" cy="248537"/>
            </a:xfrm>
            <a:custGeom>
              <a:avLst/>
              <a:gdLst/>
              <a:ahLst/>
              <a:cxnLst/>
              <a:rect l="l" t="t" r="r" b="b"/>
              <a:pathLst>
                <a:path w="4092" h="3534" extrusionOk="0">
                  <a:moveTo>
                    <a:pt x="130" y="0"/>
                  </a:moveTo>
                  <a:cubicBezTo>
                    <a:pt x="84" y="84"/>
                    <a:pt x="37" y="177"/>
                    <a:pt x="0" y="270"/>
                  </a:cubicBezTo>
                  <a:lnTo>
                    <a:pt x="4045" y="3525"/>
                  </a:lnTo>
                  <a:lnTo>
                    <a:pt x="4092" y="3534"/>
                  </a:lnTo>
                  <a:lnTo>
                    <a:pt x="4083" y="346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5"/>
            <p:cNvSpPr/>
            <p:nvPr/>
          </p:nvSpPr>
          <p:spPr>
            <a:xfrm>
              <a:off x="6447350" y="2229218"/>
              <a:ext cx="306758" cy="120401"/>
            </a:xfrm>
            <a:custGeom>
              <a:avLst/>
              <a:gdLst/>
              <a:ahLst/>
              <a:cxnLst/>
              <a:rect l="l" t="t" r="r" b="b"/>
              <a:pathLst>
                <a:path w="4362" h="1712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94"/>
                    <a:pt x="9" y="187"/>
                    <a:pt x="19" y="280"/>
                  </a:cubicBezTo>
                  <a:lnTo>
                    <a:pt x="4361" y="1712"/>
                  </a:lnTo>
                  <a:lnTo>
                    <a:pt x="4306" y="1628"/>
                  </a:lnTo>
                  <a:lnTo>
                    <a:pt x="4222" y="1591"/>
                  </a:lnTo>
                  <a:lnTo>
                    <a:pt x="4194" y="1582"/>
                  </a:lnTo>
                  <a:lnTo>
                    <a:pt x="4157" y="1572"/>
                  </a:lnTo>
                  <a:lnTo>
                    <a:pt x="4101" y="15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5"/>
            <p:cNvSpPr/>
            <p:nvPr/>
          </p:nvSpPr>
          <p:spPr>
            <a:xfrm>
              <a:off x="6673587" y="2005582"/>
              <a:ext cx="94235" cy="325124"/>
            </a:xfrm>
            <a:custGeom>
              <a:avLst/>
              <a:gdLst/>
              <a:ahLst/>
              <a:cxnLst/>
              <a:rect l="l" t="t" r="r" b="b"/>
              <a:pathLst>
                <a:path w="1340" h="4623" extrusionOk="0">
                  <a:moveTo>
                    <a:pt x="1" y="0"/>
                  </a:moveTo>
                  <a:lnTo>
                    <a:pt x="1303" y="4622"/>
                  </a:lnTo>
                  <a:lnTo>
                    <a:pt x="1340" y="4529"/>
                  </a:lnTo>
                  <a:lnTo>
                    <a:pt x="298" y="93"/>
                  </a:lnTo>
                  <a:cubicBezTo>
                    <a:pt x="196" y="56"/>
                    <a:pt x="103" y="19"/>
                    <a:pt x="1" y="0"/>
                  </a:cubicBez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5"/>
            <p:cNvSpPr/>
            <p:nvPr/>
          </p:nvSpPr>
          <p:spPr>
            <a:xfrm>
              <a:off x="6770354" y="2100381"/>
              <a:ext cx="76584" cy="230323"/>
            </a:xfrm>
            <a:custGeom>
              <a:avLst/>
              <a:gdLst/>
              <a:ahLst/>
              <a:cxnLst/>
              <a:rect l="l" t="t" r="r" b="b"/>
              <a:pathLst>
                <a:path w="1089" h="3275" extrusionOk="0">
                  <a:moveTo>
                    <a:pt x="912" y="1"/>
                  </a:moveTo>
                  <a:lnTo>
                    <a:pt x="1" y="3274"/>
                  </a:lnTo>
                  <a:lnTo>
                    <a:pt x="85" y="3218"/>
                  </a:lnTo>
                  <a:lnTo>
                    <a:pt x="1089" y="159"/>
                  </a:lnTo>
                  <a:cubicBezTo>
                    <a:pt x="1024" y="103"/>
                    <a:pt x="968" y="47"/>
                    <a:pt x="912" y="1"/>
                  </a:cubicBez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5"/>
            <p:cNvSpPr/>
            <p:nvPr/>
          </p:nvSpPr>
          <p:spPr>
            <a:xfrm>
              <a:off x="6696513" y="2274156"/>
              <a:ext cx="148526" cy="121245"/>
            </a:xfrm>
            <a:custGeom>
              <a:avLst/>
              <a:gdLst/>
              <a:ahLst/>
              <a:cxnLst/>
              <a:rect l="l" t="t" r="r" b="b"/>
              <a:pathLst>
                <a:path w="2112" h="1724" extrusionOk="0">
                  <a:moveTo>
                    <a:pt x="968" y="1"/>
                  </a:moveTo>
                  <a:cubicBezTo>
                    <a:pt x="798" y="1"/>
                    <a:pt x="639" y="46"/>
                    <a:pt x="502" y="143"/>
                  </a:cubicBezTo>
                  <a:cubicBezTo>
                    <a:pt x="65" y="431"/>
                    <a:pt x="0" y="1110"/>
                    <a:pt x="316" y="1724"/>
                  </a:cubicBezTo>
                  <a:lnTo>
                    <a:pt x="1256" y="1398"/>
                  </a:lnTo>
                  <a:cubicBezTo>
                    <a:pt x="1283" y="1389"/>
                    <a:pt x="1674" y="1045"/>
                    <a:pt x="2111" y="636"/>
                  </a:cubicBezTo>
                  <a:cubicBezTo>
                    <a:pt x="1788" y="235"/>
                    <a:pt x="1353" y="1"/>
                    <a:pt x="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5"/>
            <p:cNvSpPr/>
            <p:nvPr/>
          </p:nvSpPr>
          <p:spPr>
            <a:xfrm>
              <a:off x="7373323" y="2253410"/>
              <a:ext cx="51759" cy="47823"/>
            </a:xfrm>
            <a:custGeom>
              <a:avLst/>
              <a:gdLst/>
              <a:ahLst/>
              <a:cxnLst/>
              <a:rect l="l" t="t" r="r" b="b"/>
              <a:pathLst>
                <a:path w="736" h="680" extrusionOk="0">
                  <a:moveTo>
                    <a:pt x="496" y="1"/>
                  </a:moveTo>
                  <a:cubicBezTo>
                    <a:pt x="328" y="1"/>
                    <a:pt x="91" y="244"/>
                    <a:pt x="47" y="317"/>
                  </a:cubicBezTo>
                  <a:cubicBezTo>
                    <a:pt x="19" y="345"/>
                    <a:pt x="10" y="391"/>
                    <a:pt x="1" y="447"/>
                  </a:cubicBezTo>
                  <a:cubicBezTo>
                    <a:pt x="52" y="413"/>
                    <a:pt x="109" y="383"/>
                    <a:pt x="157" y="383"/>
                  </a:cubicBezTo>
                  <a:cubicBezTo>
                    <a:pt x="188" y="383"/>
                    <a:pt x="215" y="396"/>
                    <a:pt x="233" y="429"/>
                  </a:cubicBezTo>
                  <a:cubicBezTo>
                    <a:pt x="280" y="494"/>
                    <a:pt x="261" y="587"/>
                    <a:pt x="205" y="680"/>
                  </a:cubicBezTo>
                  <a:cubicBezTo>
                    <a:pt x="577" y="550"/>
                    <a:pt x="736" y="243"/>
                    <a:pt x="615" y="66"/>
                  </a:cubicBezTo>
                  <a:cubicBezTo>
                    <a:pt x="584" y="19"/>
                    <a:pt x="543" y="1"/>
                    <a:pt x="496" y="1"/>
                  </a:cubicBezTo>
                  <a:close/>
                </a:path>
              </a:pathLst>
            </a:custGeom>
            <a:solidFill>
              <a:srgbClr val="E9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5"/>
            <p:cNvSpPr/>
            <p:nvPr/>
          </p:nvSpPr>
          <p:spPr>
            <a:xfrm>
              <a:off x="7415870" y="2416285"/>
              <a:ext cx="86359" cy="80525"/>
            </a:xfrm>
            <a:custGeom>
              <a:avLst/>
              <a:gdLst/>
              <a:ahLst/>
              <a:cxnLst/>
              <a:rect l="l" t="t" r="r" b="b"/>
              <a:pathLst>
                <a:path w="1228" h="1145" extrusionOk="0">
                  <a:moveTo>
                    <a:pt x="1070" y="0"/>
                  </a:moveTo>
                  <a:lnTo>
                    <a:pt x="1070" y="0"/>
                  </a:lnTo>
                  <a:cubicBezTo>
                    <a:pt x="661" y="326"/>
                    <a:pt x="326" y="726"/>
                    <a:pt x="0" y="1144"/>
                  </a:cubicBezTo>
                  <a:cubicBezTo>
                    <a:pt x="0" y="1144"/>
                    <a:pt x="558" y="623"/>
                    <a:pt x="1228" y="344"/>
                  </a:cubicBezTo>
                  <a:cubicBezTo>
                    <a:pt x="1174" y="332"/>
                    <a:pt x="1119" y="328"/>
                    <a:pt x="1067" y="328"/>
                  </a:cubicBezTo>
                  <a:cubicBezTo>
                    <a:pt x="921" y="328"/>
                    <a:pt x="800" y="363"/>
                    <a:pt x="800" y="363"/>
                  </a:cubicBezTo>
                  <a:cubicBezTo>
                    <a:pt x="800" y="363"/>
                    <a:pt x="940" y="186"/>
                    <a:pt x="1070" y="0"/>
                  </a:cubicBez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5"/>
            <p:cNvSpPr/>
            <p:nvPr/>
          </p:nvSpPr>
          <p:spPr>
            <a:xfrm>
              <a:off x="7445969" y="2469873"/>
              <a:ext cx="47751" cy="34742"/>
            </a:xfrm>
            <a:custGeom>
              <a:avLst/>
              <a:gdLst/>
              <a:ahLst/>
              <a:cxnLst/>
              <a:rect l="l" t="t" r="r" b="b"/>
              <a:pathLst>
                <a:path w="679" h="494" extrusionOk="0">
                  <a:moveTo>
                    <a:pt x="679" y="1"/>
                  </a:moveTo>
                  <a:lnTo>
                    <a:pt x="679" y="1"/>
                  </a:lnTo>
                  <a:cubicBezTo>
                    <a:pt x="446" y="140"/>
                    <a:pt x="223" y="308"/>
                    <a:pt x="0" y="494"/>
                  </a:cubicBezTo>
                  <a:cubicBezTo>
                    <a:pt x="0" y="494"/>
                    <a:pt x="279" y="447"/>
                    <a:pt x="660" y="419"/>
                  </a:cubicBezTo>
                  <a:cubicBezTo>
                    <a:pt x="567" y="308"/>
                    <a:pt x="419" y="280"/>
                    <a:pt x="419" y="280"/>
                  </a:cubicBezTo>
                  <a:cubicBezTo>
                    <a:pt x="419" y="280"/>
                    <a:pt x="549" y="150"/>
                    <a:pt x="679" y="1"/>
                  </a:cubicBez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5"/>
            <p:cNvSpPr/>
            <p:nvPr/>
          </p:nvSpPr>
          <p:spPr>
            <a:xfrm>
              <a:off x="7211786" y="2120002"/>
              <a:ext cx="148526" cy="173920"/>
            </a:xfrm>
            <a:custGeom>
              <a:avLst/>
              <a:gdLst/>
              <a:ahLst/>
              <a:cxnLst/>
              <a:rect l="l" t="t" r="r" b="b"/>
              <a:pathLst>
                <a:path w="2112" h="2473" extrusionOk="0">
                  <a:moveTo>
                    <a:pt x="1972" y="1"/>
                  </a:moveTo>
                  <a:cubicBezTo>
                    <a:pt x="1972" y="1"/>
                    <a:pt x="317" y="1070"/>
                    <a:pt x="159" y="1219"/>
                  </a:cubicBezTo>
                  <a:cubicBezTo>
                    <a:pt x="1" y="1368"/>
                    <a:pt x="66" y="2009"/>
                    <a:pt x="66" y="2009"/>
                  </a:cubicBezTo>
                  <a:cubicBezTo>
                    <a:pt x="66" y="2009"/>
                    <a:pt x="163" y="2473"/>
                    <a:pt x="627" y="2473"/>
                  </a:cubicBezTo>
                  <a:cubicBezTo>
                    <a:pt x="773" y="2473"/>
                    <a:pt x="955" y="2427"/>
                    <a:pt x="1182" y="2307"/>
                  </a:cubicBezTo>
                  <a:cubicBezTo>
                    <a:pt x="2112" y="1824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5"/>
            <p:cNvSpPr/>
            <p:nvPr/>
          </p:nvSpPr>
          <p:spPr>
            <a:xfrm>
              <a:off x="7228172" y="2226546"/>
              <a:ext cx="24895" cy="24404"/>
            </a:xfrm>
            <a:custGeom>
              <a:avLst/>
              <a:gdLst/>
              <a:ahLst/>
              <a:cxnLst/>
              <a:rect l="l" t="t" r="r" b="b"/>
              <a:pathLst>
                <a:path w="354" h="347" extrusionOk="0">
                  <a:moveTo>
                    <a:pt x="171" y="1"/>
                  </a:moveTo>
                  <a:cubicBezTo>
                    <a:pt x="85" y="1"/>
                    <a:pt x="18" y="72"/>
                    <a:pt x="0" y="160"/>
                  </a:cubicBezTo>
                  <a:cubicBezTo>
                    <a:pt x="0" y="253"/>
                    <a:pt x="75" y="318"/>
                    <a:pt x="168" y="346"/>
                  </a:cubicBezTo>
                  <a:cubicBezTo>
                    <a:pt x="173" y="346"/>
                    <a:pt x="178" y="346"/>
                    <a:pt x="184" y="346"/>
                  </a:cubicBezTo>
                  <a:cubicBezTo>
                    <a:pt x="270" y="346"/>
                    <a:pt x="345" y="275"/>
                    <a:pt x="354" y="188"/>
                  </a:cubicBezTo>
                  <a:cubicBezTo>
                    <a:pt x="354" y="95"/>
                    <a:pt x="279" y="20"/>
                    <a:pt x="186" y="2"/>
                  </a:cubicBezTo>
                  <a:cubicBezTo>
                    <a:pt x="181" y="1"/>
                    <a:pt x="176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5"/>
            <p:cNvSpPr/>
            <p:nvPr/>
          </p:nvSpPr>
          <p:spPr>
            <a:xfrm>
              <a:off x="7236681" y="2206925"/>
              <a:ext cx="25528" cy="24404"/>
            </a:xfrm>
            <a:custGeom>
              <a:avLst/>
              <a:gdLst/>
              <a:ahLst/>
              <a:cxnLst/>
              <a:rect l="l" t="t" r="r" b="b"/>
              <a:pathLst>
                <a:path w="363" h="347" extrusionOk="0">
                  <a:moveTo>
                    <a:pt x="180" y="1"/>
                  </a:moveTo>
                  <a:cubicBezTo>
                    <a:pt x="94" y="1"/>
                    <a:pt x="27" y="72"/>
                    <a:pt x="10" y="160"/>
                  </a:cubicBezTo>
                  <a:cubicBezTo>
                    <a:pt x="0" y="253"/>
                    <a:pt x="75" y="327"/>
                    <a:pt x="177" y="346"/>
                  </a:cubicBezTo>
                  <a:cubicBezTo>
                    <a:pt x="182" y="346"/>
                    <a:pt x="188" y="346"/>
                    <a:pt x="193" y="346"/>
                  </a:cubicBezTo>
                  <a:cubicBezTo>
                    <a:pt x="279" y="346"/>
                    <a:pt x="354" y="275"/>
                    <a:pt x="363" y="188"/>
                  </a:cubicBezTo>
                  <a:cubicBezTo>
                    <a:pt x="363" y="95"/>
                    <a:pt x="289" y="20"/>
                    <a:pt x="196" y="2"/>
                  </a:cubicBezTo>
                  <a:cubicBezTo>
                    <a:pt x="190" y="1"/>
                    <a:pt x="185" y="1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5"/>
            <p:cNvSpPr/>
            <p:nvPr/>
          </p:nvSpPr>
          <p:spPr>
            <a:xfrm>
              <a:off x="7254966" y="2195813"/>
              <a:ext cx="24965" cy="23771"/>
            </a:xfrm>
            <a:custGeom>
              <a:avLst/>
              <a:gdLst/>
              <a:ahLst/>
              <a:cxnLst/>
              <a:rect l="l" t="t" r="r" b="b"/>
              <a:pathLst>
                <a:path w="355" h="338" extrusionOk="0">
                  <a:moveTo>
                    <a:pt x="178" y="1"/>
                  </a:moveTo>
                  <a:cubicBezTo>
                    <a:pt x="93" y="1"/>
                    <a:pt x="19" y="63"/>
                    <a:pt x="10" y="150"/>
                  </a:cubicBezTo>
                  <a:cubicBezTo>
                    <a:pt x="1" y="243"/>
                    <a:pt x="66" y="327"/>
                    <a:pt x="168" y="336"/>
                  </a:cubicBezTo>
                  <a:cubicBezTo>
                    <a:pt x="174" y="337"/>
                    <a:pt x="180" y="337"/>
                    <a:pt x="186" y="337"/>
                  </a:cubicBezTo>
                  <a:cubicBezTo>
                    <a:pt x="271" y="337"/>
                    <a:pt x="345" y="275"/>
                    <a:pt x="354" y="188"/>
                  </a:cubicBezTo>
                  <a:cubicBezTo>
                    <a:pt x="354" y="95"/>
                    <a:pt x="289" y="11"/>
                    <a:pt x="196" y="2"/>
                  </a:cubicBezTo>
                  <a:cubicBezTo>
                    <a:pt x="190" y="1"/>
                    <a:pt x="184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5"/>
            <p:cNvSpPr/>
            <p:nvPr/>
          </p:nvSpPr>
          <p:spPr>
            <a:xfrm>
              <a:off x="7277188" y="2199119"/>
              <a:ext cx="25598" cy="23700"/>
            </a:xfrm>
            <a:custGeom>
              <a:avLst/>
              <a:gdLst/>
              <a:ahLst/>
              <a:cxnLst/>
              <a:rect l="l" t="t" r="r" b="b"/>
              <a:pathLst>
                <a:path w="364" h="337" extrusionOk="0">
                  <a:moveTo>
                    <a:pt x="188" y="0"/>
                  </a:moveTo>
                  <a:cubicBezTo>
                    <a:pt x="102" y="0"/>
                    <a:pt x="28" y="63"/>
                    <a:pt x="19" y="150"/>
                  </a:cubicBezTo>
                  <a:cubicBezTo>
                    <a:pt x="1" y="243"/>
                    <a:pt x="75" y="327"/>
                    <a:pt x="178" y="336"/>
                  </a:cubicBezTo>
                  <a:cubicBezTo>
                    <a:pt x="183" y="336"/>
                    <a:pt x="189" y="337"/>
                    <a:pt x="195" y="337"/>
                  </a:cubicBezTo>
                  <a:cubicBezTo>
                    <a:pt x="281" y="337"/>
                    <a:pt x="355" y="274"/>
                    <a:pt x="364" y="187"/>
                  </a:cubicBezTo>
                  <a:cubicBezTo>
                    <a:pt x="364" y="94"/>
                    <a:pt x="298" y="10"/>
                    <a:pt x="205" y="1"/>
                  </a:cubicBezTo>
                  <a:cubicBezTo>
                    <a:pt x="200" y="0"/>
                    <a:pt x="194" y="0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5"/>
            <p:cNvSpPr/>
            <p:nvPr/>
          </p:nvSpPr>
          <p:spPr>
            <a:xfrm>
              <a:off x="7291605" y="2215434"/>
              <a:ext cx="30169" cy="28975"/>
            </a:xfrm>
            <a:custGeom>
              <a:avLst/>
              <a:gdLst/>
              <a:ahLst/>
              <a:cxnLst/>
              <a:rect l="l" t="t" r="r" b="b"/>
              <a:pathLst>
                <a:path w="429" h="412" extrusionOk="0">
                  <a:moveTo>
                    <a:pt x="213" y="1"/>
                  </a:moveTo>
                  <a:cubicBezTo>
                    <a:pt x="102" y="1"/>
                    <a:pt x="19" y="73"/>
                    <a:pt x="10" y="188"/>
                  </a:cubicBezTo>
                  <a:cubicBezTo>
                    <a:pt x="0" y="299"/>
                    <a:pt x="93" y="392"/>
                    <a:pt x="196" y="411"/>
                  </a:cubicBezTo>
                  <a:cubicBezTo>
                    <a:pt x="202" y="411"/>
                    <a:pt x="208" y="411"/>
                    <a:pt x="214" y="411"/>
                  </a:cubicBezTo>
                  <a:cubicBezTo>
                    <a:pt x="326" y="411"/>
                    <a:pt x="410" y="331"/>
                    <a:pt x="419" y="225"/>
                  </a:cubicBezTo>
                  <a:cubicBezTo>
                    <a:pt x="428" y="104"/>
                    <a:pt x="345" y="11"/>
                    <a:pt x="233" y="2"/>
                  </a:cubicBezTo>
                  <a:cubicBezTo>
                    <a:pt x="226" y="1"/>
                    <a:pt x="219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5"/>
            <p:cNvSpPr/>
            <p:nvPr/>
          </p:nvSpPr>
          <p:spPr>
            <a:xfrm>
              <a:off x="7230774" y="2207769"/>
              <a:ext cx="83757" cy="51480"/>
            </a:xfrm>
            <a:custGeom>
              <a:avLst/>
              <a:gdLst/>
              <a:ahLst/>
              <a:cxnLst/>
              <a:rect l="l" t="t" r="r" b="b"/>
              <a:pathLst>
                <a:path w="1191" h="732" extrusionOk="0">
                  <a:moveTo>
                    <a:pt x="595" y="1"/>
                  </a:moveTo>
                  <a:cubicBezTo>
                    <a:pt x="318" y="1"/>
                    <a:pt x="45" y="209"/>
                    <a:pt x="1" y="659"/>
                  </a:cubicBezTo>
                  <a:cubicBezTo>
                    <a:pt x="153" y="710"/>
                    <a:pt x="292" y="732"/>
                    <a:pt x="421" y="732"/>
                  </a:cubicBezTo>
                  <a:cubicBezTo>
                    <a:pt x="716" y="732"/>
                    <a:pt x="958" y="618"/>
                    <a:pt x="1191" y="482"/>
                  </a:cubicBezTo>
                  <a:cubicBezTo>
                    <a:pt x="1098" y="170"/>
                    <a:pt x="845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5"/>
            <p:cNvSpPr/>
            <p:nvPr/>
          </p:nvSpPr>
          <p:spPr>
            <a:xfrm>
              <a:off x="7247160" y="2223240"/>
              <a:ext cx="49087" cy="30452"/>
            </a:xfrm>
            <a:custGeom>
              <a:avLst/>
              <a:gdLst/>
              <a:ahLst/>
              <a:cxnLst/>
              <a:rect l="l" t="t" r="r" b="b"/>
              <a:pathLst>
                <a:path w="698" h="433" extrusionOk="0">
                  <a:moveTo>
                    <a:pt x="354" y="1"/>
                  </a:moveTo>
                  <a:cubicBezTo>
                    <a:pt x="189" y="1"/>
                    <a:pt x="25" y="126"/>
                    <a:pt x="0" y="393"/>
                  </a:cubicBezTo>
                  <a:cubicBezTo>
                    <a:pt x="89" y="420"/>
                    <a:pt x="169" y="432"/>
                    <a:pt x="244" y="432"/>
                  </a:cubicBezTo>
                  <a:cubicBezTo>
                    <a:pt x="419" y="432"/>
                    <a:pt x="561" y="366"/>
                    <a:pt x="698" y="281"/>
                  </a:cubicBezTo>
                  <a:cubicBezTo>
                    <a:pt x="645" y="98"/>
                    <a:pt x="499" y="1"/>
                    <a:pt x="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5"/>
            <p:cNvSpPr/>
            <p:nvPr/>
          </p:nvSpPr>
          <p:spPr>
            <a:xfrm>
              <a:off x="7165371" y="2223311"/>
              <a:ext cx="25598" cy="24333"/>
            </a:xfrm>
            <a:custGeom>
              <a:avLst/>
              <a:gdLst/>
              <a:ahLst/>
              <a:cxnLst/>
              <a:rect l="l" t="t" r="r" b="b"/>
              <a:pathLst>
                <a:path w="364" h="346" extrusionOk="0">
                  <a:moveTo>
                    <a:pt x="190" y="0"/>
                  </a:moveTo>
                  <a:cubicBezTo>
                    <a:pt x="103" y="0"/>
                    <a:pt x="28" y="71"/>
                    <a:pt x="19" y="159"/>
                  </a:cubicBezTo>
                  <a:cubicBezTo>
                    <a:pt x="1" y="243"/>
                    <a:pt x="75" y="327"/>
                    <a:pt x="168" y="345"/>
                  </a:cubicBezTo>
                  <a:cubicBezTo>
                    <a:pt x="173" y="346"/>
                    <a:pt x="179" y="346"/>
                    <a:pt x="184" y="346"/>
                  </a:cubicBezTo>
                  <a:cubicBezTo>
                    <a:pt x="270" y="346"/>
                    <a:pt x="345" y="275"/>
                    <a:pt x="354" y="187"/>
                  </a:cubicBezTo>
                  <a:cubicBezTo>
                    <a:pt x="363" y="94"/>
                    <a:pt x="298" y="20"/>
                    <a:pt x="205" y="1"/>
                  </a:cubicBezTo>
                  <a:cubicBezTo>
                    <a:pt x="200" y="1"/>
                    <a:pt x="195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5"/>
            <p:cNvSpPr/>
            <p:nvPr/>
          </p:nvSpPr>
          <p:spPr>
            <a:xfrm>
              <a:off x="7160167" y="2203690"/>
              <a:ext cx="24895" cy="24333"/>
            </a:xfrm>
            <a:custGeom>
              <a:avLst/>
              <a:gdLst/>
              <a:ahLst/>
              <a:cxnLst/>
              <a:rect l="l" t="t" r="r" b="b"/>
              <a:pathLst>
                <a:path w="354" h="346" extrusionOk="0">
                  <a:moveTo>
                    <a:pt x="180" y="0"/>
                  </a:moveTo>
                  <a:cubicBezTo>
                    <a:pt x="93" y="0"/>
                    <a:pt x="18" y="72"/>
                    <a:pt x="10" y="159"/>
                  </a:cubicBezTo>
                  <a:cubicBezTo>
                    <a:pt x="0" y="243"/>
                    <a:pt x="65" y="327"/>
                    <a:pt x="158" y="345"/>
                  </a:cubicBezTo>
                  <a:cubicBezTo>
                    <a:pt x="164" y="346"/>
                    <a:pt x="170" y="346"/>
                    <a:pt x="176" y="346"/>
                  </a:cubicBezTo>
                  <a:cubicBezTo>
                    <a:pt x="270" y="346"/>
                    <a:pt x="344" y="275"/>
                    <a:pt x="344" y="187"/>
                  </a:cubicBezTo>
                  <a:cubicBezTo>
                    <a:pt x="354" y="94"/>
                    <a:pt x="289" y="20"/>
                    <a:pt x="196" y="1"/>
                  </a:cubicBezTo>
                  <a:cubicBezTo>
                    <a:pt x="190" y="1"/>
                    <a:pt x="185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5"/>
            <p:cNvSpPr/>
            <p:nvPr/>
          </p:nvSpPr>
          <p:spPr>
            <a:xfrm>
              <a:off x="7144485" y="2189906"/>
              <a:ext cx="24895" cy="23911"/>
            </a:xfrm>
            <a:custGeom>
              <a:avLst/>
              <a:gdLst/>
              <a:ahLst/>
              <a:cxnLst/>
              <a:rect l="l" t="t" r="r" b="b"/>
              <a:pathLst>
                <a:path w="354" h="340" extrusionOk="0">
                  <a:moveTo>
                    <a:pt x="178" y="1"/>
                  </a:moveTo>
                  <a:cubicBezTo>
                    <a:pt x="92" y="1"/>
                    <a:pt x="18" y="64"/>
                    <a:pt x="9" y="151"/>
                  </a:cubicBezTo>
                  <a:cubicBezTo>
                    <a:pt x="0" y="244"/>
                    <a:pt x="65" y="327"/>
                    <a:pt x="158" y="337"/>
                  </a:cubicBezTo>
                  <a:cubicBezTo>
                    <a:pt x="169" y="339"/>
                    <a:pt x="179" y="339"/>
                    <a:pt x="190" y="339"/>
                  </a:cubicBezTo>
                  <a:cubicBezTo>
                    <a:pt x="277" y="339"/>
                    <a:pt x="344" y="271"/>
                    <a:pt x="344" y="188"/>
                  </a:cubicBezTo>
                  <a:cubicBezTo>
                    <a:pt x="353" y="95"/>
                    <a:pt x="288" y="11"/>
                    <a:pt x="195" y="2"/>
                  </a:cubicBezTo>
                  <a:cubicBezTo>
                    <a:pt x="189" y="1"/>
                    <a:pt x="184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5"/>
            <p:cNvSpPr/>
            <p:nvPr/>
          </p:nvSpPr>
          <p:spPr>
            <a:xfrm>
              <a:off x="7122192" y="2189132"/>
              <a:ext cx="25598" cy="23911"/>
            </a:xfrm>
            <a:custGeom>
              <a:avLst/>
              <a:gdLst/>
              <a:ahLst/>
              <a:cxnLst/>
              <a:rect l="l" t="t" r="r" b="b"/>
              <a:pathLst>
                <a:path w="364" h="340" extrusionOk="0">
                  <a:moveTo>
                    <a:pt x="168" y="1"/>
                  </a:moveTo>
                  <a:cubicBezTo>
                    <a:pt x="88" y="1"/>
                    <a:pt x="27" y="69"/>
                    <a:pt x="10" y="152"/>
                  </a:cubicBezTo>
                  <a:cubicBezTo>
                    <a:pt x="1" y="245"/>
                    <a:pt x="75" y="329"/>
                    <a:pt x="168" y="338"/>
                  </a:cubicBezTo>
                  <a:cubicBezTo>
                    <a:pt x="174" y="339"/>
                    <a:pt x="180" y="339"/>
                    <a:pt x="186" y="339"/>
                  </a:cubicBezTo>
                  <a:cubicBezTo>
                    <a:pt x="271" y="339"/>
                    <a:pt x="336" y="277"/>
                    <a:pt x="345" y="190"/>
                  </a:cubicBezTo>
                  <a:cubicBezTo>
                    <a:pt x="364" y="97"/>
                    <a:pt x="289" y="13"/>
                    <a:pt x="196" y="4"/>
                  </a:cubicBezTo>
                  <a:cubicBezTo>
                    <a:pt x="187" y="2"/>
                    <a:pt x="177" y="1"/>
                    <a:pt x="168" y="1"/>
                  </a:cubicBezTo>
                  <a:close/>
                </a:path>
              </a:pathLst>
            </a:custGeom>
            <a:solidFill>
              <a:srgbClr val="FF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5"/>
            <p:cNvSpPr/>
            <p:nvPr/>
          </p:nvSpPr>
          <p:spPr>
            <a:xfrm>
              <a:off x="7101305" y="2203057"/>
              <a:ext cx="30169" cy="28905"/>
            </a:xfrm>
            <a:custGeom>
              <a:avLst/>
              <a:gdLst/>
              <a:ahLst/>
              <a:cxnLst/>
              <a:rect l="l" t="t" r="r" b="b"/>
              <a:pathLst>
                <a:path w="429" h="411" extrusionOk="0">
                  <a:moveTo>
                    <a:pt x="215" y="0"/>
                  </a:moveTo>
                  <a:cubicBezTo>
                    <a:pt x="103" y="0"/>
                    <a:pt x="18" y="81"/>
                    <a:pt x="10" y="187"/>
                  </a:cubicBezTo>
                  <a:cubicBezTo>
                    <a:pt x="0" y="308"/>
                    <a:pt x="75" y="401"/>
                    <a:pt x="196" y="410"/>
                  </a:cubicBezTo>
                  <a:cubicBezTo>
                    <a:pt x="201" y="410"/>
                    <a:pt x="207" y="411"/>
                    <a:pt x="213" y="411"/>
                  </a:cubicBezTo>
                  <a:cubicBezTo>
                    <a:pt x="317" y="411"/>
                    <a:pt x="401" y="330"/>
                    <a:pt x="410" y="224"/>
                  </a:cubicBezTo>
                  <a:cubicBezTo>
                    <a:pt x="428" y="103"/>
                    <a:pt x="344" y="10"/>
                    <a:pt x="233" y="1"/>
                  </a:cubicBezTo>
                  <a:cubicBezTo>
                    <a:pt x="227" y="0"/>
                    <a:pt x="221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5"/>
            <p:cNvSpPr/>
            <p:nvPr/>
          </p:nvSpPr>
          <p:spPr>
            <a:xfrm>
              <a:off x="7106509" y="2200455"/>
              <a:ext cx="80452" cy="54082"/>
            </a:xfrm>
            <a:custGeom>
              <a:avLst/>
              <a:gdLst/>
              <a:ahLst/>
              <a:cxnLst/>
              <a:rect l="l" t="t" r="r" b="b"/>
              <a:pathLst>
                <a:path w="1144" h="769" extrusionOk="0">
                  <a:moveTo>
                    <a:pt x="573" y="1"/>
                  </a:moveTo>
                  <a:cubicBezTo>
                    <a:pt x="357" y="1"/>
                    <a:pt x="130" y="134"/>
                    <a:pt x="1" y="401"/>
                  </a:cubicBezTo>
                  <a:cubicBezTo>
                    <a:pt x="254" y="600"/>
                    <a:pt x="514" y="768"/>
                    <a:pt x="875" y="768"/>
                  </a:cubicBezTo>
                  <a:cubicBezTo>
                    <a:pt x="951" y="768"/>
                    <a:pt x="1031" y="761"/>
                    <a:pt x="1117" y="745"/>
                  </a:cubicBezTo>
                  <a:cubicBezTo>
                    <a:pt x="1144" y="250"/>
                    <a:pt x="869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5"/>
            <p:cNvSpPr/>
            <p:nvPr/>
          </p:nvSpPr>
          <p:spPr>
            <a:xfrm>
              <a:off x="7124864" y="2216278"/>
              <a:ext cx="46555" cy="32069"/>
            </a:xfrm>
            <a:custGeom>
              <a:avLst/>
              <a:gdLst/>
              <a:ahLst/>
              <a:cxnLst/>
              <a:rect l="l" t="t" r="r" b="b"/>
              <a:pathLst>
                <a:path w="662" h="456" extrusionOk="0">
                  <a:moveTo>
                    <a:pt x="325" y="1"/>
                  </a:moveTo>
                  <a:cubicBezTo>
                    <a:pt x="201" y="1"/>
                    <a:pt x="74" y="77"/>
                    <a:pt x="0" y="231"/>
                  </a:cubicBezTo>
                  <a:cubicBezTo>
                    <a:pt x="135" y="350"/>
                    <a:pt x="290" y="455"/>
                    <a:pt x="522" y="455"/>
                  </a:cubicBezTo>
                  <a:cubicBezTo>
                    <a:pt x="562" y="455"/>
                    <a:pt x="605" y="452"/>
                    <a:pt x="651" y="445"/>
                  </a:cubicBezTo>
                  <a:cubicBezTo>
                    <a:pt x="662" y="152"/>
                    <a:pt x="498" y="1"/>
                    <a:pt x="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5"/>
            <p:cNvSpPr/>
            <p:nvPr/>
          </p:nvSpPr>
          <p:spPr>
            <a:xfrm>
              <a:off x="7189563" y="2286815"/>
              <a:ext cx="36710" cy="37063"/>
            </a:xfrm>
            <a:custGeom>
              <a:avLst/>
              <a:gdLst/>
              <a:ahLst/>
              <a:cxnLst/>
              <a:rect l="l" t="t" r="r" b="b"/>
              <a:pathLst>
                <a:path w="522" h="527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87" y="102"/>
                    <a:pt x="1" y="335"/>
                    <a:pt x="75" y="447"/>
                  </a:cubicBezTo>
                  <a:cubicBezTo>
                    <a:pt x="121" y="511"/>
                    <a:pt x="261" y="527"/>
                    <a:pt x="383" y="527"/>
                  </a:cubicBezTo>
                  <a:cubicBezTo>
                    <a:pt x="436" y="527"/>
                    <a:pt x="485" y="524"/>
                    <a:pt x="522" y="521"/>
                  </a:cubicBezTo>
                  <a:cubicBezTo>
                    <a:pt x="419" y="512"/>
                    <a:pt x="298" y="484"/>
                    <a:pt x="252" y="419"/>
                  </a:cubicBezTo>
                  <a:cubicBezTo>
                    <a:pt x="196" y="326"/>
                    <a:pt x="243" y="149"/>
                    <a:pt x="298" y="0"/>
                  </a:cubicBezTo>
                  <a:close/>
                </a:path>
              </a:pathLst>
            </a:custGeom>
            <a:solidFill>
              <a:srgbClr val="E9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5"/>
            <p:cNvSpPr/>
            <p:nvPr/>
          </p:nvSpPr>
          <p:spPr>
            <a:xfrm>
              <a:off x="7206582" y="2342372"/>
              <a:ext cx="63503" cy="54433"/>
            </a:xfrm>
            <a:custGeom>
              <a:avLst/>
              <a:gdLst/>
              <a:ahLst/>
              <a:cxnLst/>
              <a:rect l="l" t="t" r="r" b="b"/>
              <a:pathLst>
                <a:path w="903" h="774" extrusionOk="0">
                  <a:moveTo>
                    <a:pt x="893" y="1"/>
                  </a:moveTo>
                  <a:lnTo>
                    <a:pt x="1" y="10"/>
                  </a:lnTo>
                  <a:cubicBezTo>
                    <a:pt x="1" y="10"/>
                    <a:pt x="107" y="774"/>
                    <a:pt x="546" y="774"/>
                  </a:cubicBezTo>
                  <a:cubicBezTo>
                    <a:pt x="556" y="774"/>
                    <a:pt x="567" y="773"/>
                    <a:pt x="577" y="772"/>
                  </a:cubicBezTo>
                  <a:cubicBezTo>
                    <a:pt x="903" y="754"/>
                    <a:pt x="893" y="1"/>
                    <a:pt x="893" y="1"/>
                  </a:cubicBezTo>
                  <a:close/>
                </a:path>
              </a:pathLst>
            </a:custGeom>
            <a:solidFill>
              <a:srgbClr val="401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5"/>
            <p:cNvSpPr/>
            <p:nvPr/>
          </p:nvSpPr>
          <p:spPr>
            <a:xfrm>
              <a:off x="7214458" y="2343708"/>
              <a:ext cx="51689" cy="21661"/>
            </a:xfrm>
            <a:custGeom>
              <a:avLst/>
              <a:gdLst/>
              <a:ahLst/>
              <a:cxnLst/>
              <a:rect l="l" t="t" r="r" b="b"/>
              <a:pathLst>
                <a:path w="735" h="308" extrusionOk="0">
                  <a:moveTo>
                    <a:pt x="735" y="0"/>
                  </a:moveTo>
                  <a:lnTo>
                    <a:pt x="0" y="9"/>
                  </a:lnTo>
                  <a:cubicBezTo>
                    <a:pt x="0" y="9"/>
                    <a:pt x="28" y="149"/>
                    <a:pt x="84" y="307"/>
                  </a:cubicBezTo>
                  <a:lnTo>
                    <a:pt x="716" y="307"/>
                  </a:lnTo>
                  <a:cubicBezTo>
                    <a:pt x="735" y="149"/>
                    <a:pt x="735" y="0"/>
                    <a:pt x="735" y="0"/>
                  </a:cubicBezTo>
                  <a:close/>
                </a:path>
              </a:pathLst>
            </a:custGeom>
            <a:solidFill>
              <a:srgbClr val="FF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5"/>
            <p:cNvSpPr/>
            <p:nvPr/>
          </p:nvSpPr>
          <p:spPr>
            <a:xfrm>
              <a:off x="8010329" y="2490760"/>
              <a:ext cx="59565" cy="24966"/>
            </a:xfrm>
            <a:custGeom>
              <a:avLst/>
              <a:gdLst/>
              <a:ahLst/>
              <a:cxnLst/>
              <a:rect l="l" t="t" r="r" b="b"/>
              <a:pathLst>
                <a:path w="847" h="355" extrusionOk="0">
                  <a:moveTo>
                    <a:pt x="511" y="0"/>
                  </a:moveTo>
                  <a:cubicBezTo>
                    <a:pt x="461" y="0"/>
                    <a:pt x="408" y="4"/>
                    <a:pt x="354" y="11"/>
                  </a:cubicBezTo>
                  <a:cubicBezTo>
                    <a:pt x="140" y="48"/>
                    <a:pt x="0" y="150"/>
                    <a:pt x="28" y="243"/>
                  </a:cubicBezTo>
                  <a:cubicBezTo>
                    <a:pt x="62" y="311"/>
                    <a:pt x="176" y="355"/>
                    <a:pt x="318" y="355"/>
                  </a:cubicBezTo>
                  <a:cubicBezTo>
                    <a:pt x="371" y="355"/>
                    <a:pt x="427" y="349"/>
                    <a:pt x="484" y="336"/>
                  </a:cubicBezTo>
                  <a:cubicBezTo>
                    <a:pt x="707" y="308"/>
                    <a:pt x="847" y="197"/>
                    <a:pt x="809" y="104"/>
                  </a:cubicBezTo>
                  <a:cubicBezTo>
                    <a:pt x="781" y="34"/>
                    <a:pt x="663" y="0"/>
                    <a:pt x="511" y="0"/>
                  </a:cubicBezTo>
                  <a:close/>
                </a:path>
              </a:pathLst>
            </a:custGeom>
            <a:solidFill>
              <a:srgbClr val="521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5"/>
            <p:cNvSpPr/>
            <p:nvPr/>
          </p:nvSpPr>
          <p:spPr>
            <a:xfrm>
              <a:off x="7954702" y="2502364"/>
              <a:ext cx="103448" cy="80103"/>
            </a:xfrm>
            <a:custGeom>
              <a:avLst/>
              <a:gdLst/>
              <a:ahLst/>
              <a:cxnLst/>
              <a:rect l="l" t="t" r="r" b="b"/>
              <a:pathLst>
                <a:path w="1471" h="1139" extrusionOk="0">
                  <a:moveTo>
                    <a:pt x="977" y="1"/>
                  </a:moveTo>
                  <a:cubicBezTo>
                    <a:pt x="775" y="1"/>
                    <a:pt x="417" y="435"/>
                    <a:pt x="1" y="701"/>
                  </a:cubicBezTo>
                  <a:lnTo>
                    <a:pt x="10" y="1138"/>
                  </a:lnTo>
                  <a:cubicBezTo>
                    <a:pt x="10" y="1138"/>
                    <a:pt x="447" y="1120"/>
                    <a:pt x="959" y="943"/>
                  </a:cubicBezTo>
                  <a:cubicBezTo>
                    <a:pt x="1470" y="776"/>
                    <a:pt x="1210" y="50"/>
                    <a:pt x="1005" y="4"/>
                  </a:cubicBezTo>
                  <a:cubicBezTo>
                    <a:pt x="996" y="2"/>
                    <a:pt x="986" y="1"/>
                    <a:pt x="9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5"/>
            <p:cNvSpPr/>
            <p:nvPr/>
          </p:nvSpPr>
          <p:spPr>
            <a:xfrm>
              <a:off x="7984801" y="2305100"/>
              <a:ext cx="81858" cy="221110"/>
            </a:xfrm>
            <a:custGeom>
              <a:avLst/>
              <a:gdLst/>
              <a:ahLst/>
              <a:cxnLst/>
              <a:rect l="l" t="t" r="r" b="b"/>
              <a:pathLst>
                <a:path w="1164" h="3144" extrusionOk="0">
                  <a:moveTo>
                    <a:pt x="1" y="1"/>
                  </a:moveTo>
                  <a:lnTo>
                    <a:pt x="1" y="400"/>
                  </a:lnTo>
                  <a:cubicBezTo>
                    <a:pt x="1" y="1907"/>
                    <a:pt x="103" y="3144"/>
                    <a:pt x="577" y="3144"/>
                  </a:cubicBezTo>
                  <a:cubicBezTo>
                    <a:pt x="1051" y="3144"/>
                    <a:pt x="1163" y="1907"/>
                    <a:pt x="1163" y="400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5"/>
            <p:cNvSpPr/>
            <p:nvPr/>
          </p:nvSpPr>
          <p:spPr>
            <a:xfrm>
              <a:off x="8011595" y="2519593"/>
              <a:ext cx="26934" cy="147266"/>
            </a:xfrm>
            <a:custGeom>
              <a:avLst/>
              <a:gdLst/>
              <a:ahLst/>
              <a:cxnLst/>
              <a:rect l="l" t="t" r="r" b="b"/>
              <a:pathLst>
                <a:path w="383" h="2094" extrusionOk="0">
                  <a:moveTo>
                    <a:pt x="103" y="1"/>
                  </a:moveTo>
                  <a:cubicBezTo>
                    <a:pt x="178" y="252"/>
                    <a:pt x="243" y="1721"/>
                    <a:pt x="1" y="2093"/>
                  </a:cubicBezTo>
                  <a:lnTo>
                    <a:pt x="382" y="2093"/>
                  </a:lnTo>
                  <a:cubicBezTo>
                    <a:pt x="196" y="1693"/>
                    <a:pt x="224" y="242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5"/>
            <p:cNvSpPr/>
            <p:nvPr/>
          </p:nvSpPr>
          <p:spPr>
            <a:xfrm>
              <a:off x="7984168" y="2658276"/>
              <a:ext cx="83124" cy="16386"/>
            </a:xfrm>
            <a:custGeom>
              <a:avLst/>
              <a:gdLst/>
              <a:ahLst/>
              <a:cxnLst/>
              <a:rect l="l" t="t" r="r" b="b"/>
              <a:pathLst>
                <a:path w="1182" h="233" extrusionOk="0">
                  <a:moveTo>
                    <a:pt x="586" y="0"/>
                  </a:moveTo>
                  <a:cubicBezTo>
                    <a:pt x="261" y="0"/>
                    <a:pt x="0" y="130"/>
                    <a:pt x="0" y="177"/>
                  </a:cubicBezTo>
                  <a:cubicBezTo>
                    <a:pt x="0" y="223"/>
                    <a:pt x="261" y="233"/>
                    <a:pt x="586" y="233"/>
                  </a:cubicBezTo>
                  <a:cubicBezTo>
                    <a:pt x="912" y="233"/>
                    <a:pt x="1181" y="223"/>
                    <a:pt x="1181" y="177"/>
                  </a:cubicBezTo>
                  <a:cubicBezTo>
                    <a:pt x="1181" y="130"/>
                    <a:pt x="912" y="0"/>
                    <a:pt x="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5"/>
            <p:cNvSpPr/>
            <p:nvPr/>
          </p:nvSpPr>
          <p:spPr>
            <a:xfrm>
              <a:off x="7995913" y="2343708"/>
              <a:ext cx="58932" cy="160909"/>
            </a:xfrm>
            <a:custGeom>
              <a:avLst/>
              <a:gdLst/>
              <a:ahLst/>
              <a:cxnLst/>
              <a:rect l="l" t="t" r="r" b="b"/>
              <a:pathLst>
                <a:path w="838" h="2288" extrusionOk="0">
                  <a:moveTo>
                    <a:pt x="1" y="0"/>
                  </a:moveTo>
                  <a:lnTo>
                    <a:pt x="1" y="288"/>
                  </a:lnTo>
                  <a:cubicBezTo>
                    <a:pt x="1" y="1395"/>
                    <a:pt x="75" y="2288"/>
                    <a:pt x="419" y="2288"/>
                  </a:cubicBezTo>
                  <a:cubicBezTo>
                    <a:pt x="773" y="2288"/>
                    <a:pt x="838" y="1395"/>
                    <a:pt x="838" y="288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5"/>
            <p:cNvSpPr/>
            <p:nvPr/>
          </p:nvSpPr>
          <p:spPr>
            <a:xfrm>
              <a:off x="7995913" y="2343005"/>
              <a:ext cx="58932" cy="42618"/>
            </a:xfrm>
            <a:custGeom>
              <a:avLst/>
              <a:gdLst/>
              <a:ahLst/>
              <a:cxnLst/>
              <a:rect l="l" t="t" r="r" b="b"/>
              <a:pathLst>
                <a:path w="838" h="606" extrusionOk="0">
                  <a:moveTo>
                    <a:pt x="1" y="1"/>
                  </a:moveTo>
                  <a:lnTo>
                    <a:pt x="1" y="289"/>
                  </a:lnTo>
                  <a:lnTo>
                    <a:pt x="1" y="587"/>
                  </a:lnTo>
                  <a:cubicBezTo>
                    <a:pt x="84" y="605"/>
                    <a:pt x="177" y="605"/>
                    <a:pt x="261" y="605"/>
                  </a:cubicBezTo>
                  <a:cubicBezTo>
                    <a:pt x="456" y="605"/>
                    <a:pt x="652" y="596"/>
                    <a:pt x="838" y="568"/>
                  </a:cubicBezTo>
                  <a:lnTo>
                    <a:pt x="838" y="298"/>
                  </a:lnTo>
                  <a:lnTo>
                    <a:pt x="838" y="10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5"/>
            <p:cNvSpPr/>
            <p:nvPr/>
          </p:nvSpPr>
          <p:spPr>
            <a:xfrm>
              <a:off x="8010962" y="2535839"/>
              <a:ext cx="42617" cy="26232"/>
            </a:xfrm>
            <a:custGeom>
              <a:avLst/>
              <a:gdLst/>
              <a:ahLst/>
              <a:cxnLst/>
              <a:rect l="l" t="t" r="r" b="b"/>
              <a:pathLst>
                <a:path w="606" h="373" extrusionOk="0">
                  <a:moveTo>
                    <a:pt x="351" y="1"/>
                  </a:moveTo>
                  <a:cubicBezTo>
                    <a:pt x="322" y="1"/>
                    <a:pt x="292" y="4"/>
                    <a:pt x="261" y="11"/>
                  </a:cubicBezTo>
                  <a:cubicBezTo>
                    <a:pt x="112" y="49"/>
                    <a:pt x="1" y="151"/>
                    <a:pt x="19" y="244"/>
                  </a:cubicBezTo>
                  <a:cubicBezTo>
                    <a:pt x="42" y="327"/>
                    <a:pt x="137" y="373"/>
                    <a:pt x="251" y="373"/>
                  </a:cubicBezTo>
                  <a:cubicBezTo>
                    <a:pt x="279" y="373"/>
                    <a:pt x="307" y="370"/>
                    <a:pt x="335" y="365"/>
                  </a:cubicBezTo>
                  <a:cubicBezTo>
                    <a:pt x="484" y="328"/>
                    <a:pt x="605" y="225"/>
                    <a:pt x="577" y="132"/>
                  </a:cubicBezTo>
                  <a:cubicBezTo>
                    <a:pt x="562" y="58"/>
                    <a:pt x="469" y="1"/>
                    <a:pt x="3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5"/>
            <p:cNvSpPr/>
            <p:nvPr/>
          </p:nvSpPr>
          <p:spPr>
            <a:xfrm>
              <a:off x="8016869" y="2513686"/>
              <a:ext cx="42547" cy="25670"/>
            </a:xfrm>
            <a:custGeom>
              <a:avLst/>
              <a:gdLst/>
              <a:ahLst/>
              <a:cxnLst/>
              <a:rect l="l" t="t" r="r" b="b"/>
              <a:pathLst>
                <a:path w="605" h="365" extrusionOk="0">
                  <a:moveTo>
                    <a:pt x="282" y="0"/>
                  </a:moveTo>
                  <a:cubicBezTo>
                    <a:pt x="127" y="0"/>
                    <a:pt x="9" y="80"/>
                    <a:pt x="0" y="168"/>
                  </a:cubicBezTo>
                  <a:cubicBezTo>
                    <a:pt x="0" y="261"/>
                    <a:pt x="121" y="354"/>
                    <a:pt x="289" y="364"/>
                  </a:cubicBezTo>
                  <a:cubicBezTo>
                    <a:pt x="298" y="364"/>
                    <a:pt x="307" y="364"/>
                    <a:pt x="315" y="364"/>
                  </a:cubicBezTo>
                  <a:cubicBezTo>
                    <a:pt x="477" y="364"/>
                    <a:pt x="587" y="285"/>
                    <a:pt x="605" y="196"/>
                  </a:cubicBezTo>
                  <a:cubicBezTo>
                    <a:pt x="605" y="103"/>
                    <a:pt x="475" y="10"/>
                    <a:pt x="307" y="1"/>
                  </a:cubicBezTo>
                  <a:cubicBezTo>
                    <a:pt x="299" y="1"/>
                    <a:pt x="290" y="0"/>
                    <a:pt x="2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5"/>
            <p:cNvSpPr/>
            <p:nvPr/>
          </p:nvSpPr>
          <p:spPr>
            <a:xfrm>
              <a:off x="8014900" y="2470225"/>
              <a:ext cx="53025" cy="34742"/>
            </a:xfrm>
            <a:custGeom>
              <a:avLst/>
              <a:gdLst/>
              <a:ahLst/>
              <a:cxnLst/>
              <a:rect l="l" t="t" r="r" b="b"/>
              <a:pathLst>
                <a:path w="754" h="494" extrusionOk="0">
                  <a:moveTo>
                    <a:pt x="157" y="1"/>
                  </a:moveTo>
                  <a:cubicBezTo>
                    <a:pt x="86" y="1"/>
                    <a:pt x="38" y="24"/>
                    <a:pt x="28" y="70"/>
                  </a:cubicBezTo>
                  <a:cubicBezTo>
                    <a:pt x="0" y="163"/>
                    <a:pt x="149" y="331"/>
                    <a:pt x="335" y="424"/>
                  </a:cubicBezTo>
                  <a:cubicBezTo>
                    <a:pt x="437" y="470"/>
                    <a:pt x="530" y="493"/>
                    <a:pt x="601" y="493"/>
                  </a:cubicBezTo>
                  <a:cubicBezTo>
                    <a:pt x="672" y="493"/>
                    <a:pt x="721" y="470"/>
                    <a:pt x="735" y="424"/>
                  </a:cubicBezTo>
                  <a:cubicBezTo>
                    <a:pt x="754" y="331"/>
                    <a:pt x="614" y="163"/>
                    <a:pt x="419" y="70"/>
                  </a:cubicBezTo>
                  <a:cubicBezTo>
                    <a:pt x="321" y="24"/>
                    <a:pt x="228" y="1"/>
                    <a:pt x="1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5"/>
            <p:cNvSpPr/>
            <p:nvPr/>
          </p:nvSpPr>
          <p:spPr>
            <a:xfrm>
              <a:off x="7947458" y="2454190"/>
              <a:ext cx="71450" cy="103663"/>
            </a:xfrm>
            <a:custGeom>
              <a:avLst/>
              <a:gdLst/>
              <a:ahLst/>
              <a:cxnLst/>
              <a:rect l="l" t="t" r="r" b="b"/>
              <a:pathLst>
                <a:path w="1016" h="1474" extrusionOk="0">
                  <a:moveTo>
                    <a:pt x="898" y="0"/>
                  </a:moveTo>
                  <a:cubicBezTo>
                    <a:pt x="765" y="0"/>
                    <a:pt x="461" y="983"/>
                    <a:pt x="67" y="1386"/>
                  </a:cubicBezTo>
                  <a:cubicBezTo>
                    <a:pt x="0" y="1449"/>
                    <a:pt x="48" y="1474"/>
                    <a:pt x="138" y="1474"/>
                  </a:cubicBezTo>
                  <a:cubicBezTo>
                    <a:pt x="276" y="1474"/>
                    <a:pt x="513" y="1417"/>
                    <a:pt x="597" y="1349"/>
                  </a:cubicBezTo>
                  <a:cubicBezTo>
                    <a:pt x="755" y="1228"/>
                    <a:pt x="1015" y="19"/>
                    <a:pt x="904" y="1"/>
                  </a:cubicBezTo>
                  <a:cubicBezTo>
                    <a:pt x="902" y="0"/>
                    <a:pt x="900" y="0"/>
                    <a:pt x="8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5"/>
            <p:cNvSpPr/>
            <p:nvPr/>
          </p:nvSpPr>
          <p:spPr>
            <a:xfrm>
              <a:off x="6786107" y="2307491"/>
              <a:ext cx="30802" cy="95294"/>
            </a:xfrm>
            <a:custGeom>
              <a:avLst/>
              <a:gdLst/>
              <a:ahLst/>
              <a:cxnLst/>
              <a:rect l="l" t="t" r="r" b="b"/>
              <a:pathLst>
                <a:path w="438" h="1355" extrusionOk="0">
                  <a:moveTo>
                    <a:pt x="237" y="0"/>
                  </a:moveTo>
                  <a:cubicBezTo>
                    <a:pt x="230" y="0"/>
                    <a:pt x="223" y="1"/>
                    <a:pt x="214" y="4"/>
                  </a:cubicBezTo>
                  <a:cubicBezTo>
                    <a:pt x="75" y="32"/>
                    <a:pt x="0" y="776"/>
                    <a:pt x="168" y="1148"/>
                  </a:cubicBezTo>
                  <a:cubicBezTo>
                    <a:pt x="168" y="1148"/>
                    <a:pt x="283" y="1354"/>
                    <a:pt x="351" y="1354"/>
                  </a:cubicBezTo>
                  <a:cubicBezTo>
                    <a:pt x="355" y="1354"/>
                    <a:pt x="359" y="1354"/>
                    <a:pt x="363" y="1352"/>
                  </a:cubicBezTo>
                  <a:cubicBezTo>
                    <a:pt x="437" y="1334"/>
                    <a:pt x="251" y="599"/>
                    <a:pt x="270" y="422"/>
                  </a:cubicBezTo>
                  <a:cubicBezTo>
                    <a:pt x="279" y="256"/>
                    <a:pt x="345" y="0"/>
                    <a:pt x="237" y="0"/>
                  </a:cubicBezTo>
                  <a:close/>
                </a:path>
              </a:pathLst>
            </a:custGeom>
            <a:solidFill>
              <a:srgbClr val="6F2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6"/>
          <p:cNvSpPr txBox="1">
            <a:spLocks noGrp="1"/>
          </p:cNvSpPr>
          <p:nvPr>
            <p:ph type="title"/>
          </p:nvPr>
        </p:nvSpPr>
        <p:spPr>
          <a:xfrm>
            <a:off x="4035700" y="2228950"/>
            <a:ext cx="4476900" cy="11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Absolutizmus vo Francúzsku</a:t>
            </a:r>
            <a:endParaRPr/>
          </a:p>
        </p:txBody>
      </p:sp>
      <p:sp>
        <p:nvSpPr>
          <p:cNvPr id="2897" name="Google Shape;2897;p6"/>
          <p:cNvSpPr txBox="1">
            <a:spLocks noGrp="1"/>
          </p:cNvSpPr>
          <p:nvPr>
            <p:ph type="title" idx="2"/>
          </p:nvPr>
        </p:nvSpPr>
        <p:spPr>
          <a:xfrm>
            <a:off x="3979400" y="1142700"/>
            <a:ext cx="1839600" cy="11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898" name="Google Shape;2898;p6"/>
          <p:cNvGrpSpPr/>
          <p:nvPr/>
        </p:nvGrpSpPr>
        <p:grpSpPr>
          <a:xfrm>
            <a:off x="2624689" y="607656"/>
            <a:ext cx="1196545" cy="4245904"/>
            <a:chOff x="2686300" y="742625"/>
            <a:chExt cx="1140653" cy="4047573"/>
          </a:xfrm>
        </p:grpSpPr>
        <p:sp>
          <p:nvSpPr>
            <p:cNvPr id="2899" name="Google Shape;2899;p6"/>
            <p:cNvSpPr/>
            <p:nvPr/>
          </p:nvSpPr>
          <p:spPr>
            <a:xfrm>
              <a:off x="3086739" y="2038886"/>
              <a:ext cx="555160" cy="1724297"/>
            </a:xfrm>
            <a:custGeom>
              <a:avLst/>
              <a:gdLst/>
              <a:ahLst/>
              <a:cxnLst/>
              <a:rect l="l" t="t" r="r" b="b"/>
              <a:pathLst>
                <a:path w="4905" h="15235" extrusionOk="0">
                  <a:moveTo>
                    <a:pt x="1133" y="1"/>
                  </a:moveTo>
                  <a:cubicBezTo>
                    <a:pt x="640" y="1"/>
                    <a:pt x="4" y="1391"/>
                    <a:pt x="0" y="1398"/>
                  </a:cubicBezTo>
                  <a:cubicBezTo>
                    <a:pt x="514" y="4964"/>
                    <a:pt x="876" y="5672"/>
                    <a:pt x="1190" y="6576"/>
                  </a:cubicBezTo>
                  <a:cubicBezTo>
                    <a:pt x="1376" y="7094"/>
                    <a:pt x="1723" y="7534"/>
                    <a:pt x="2131" y="8044"/>
                  </a:cubicBezTo>
                  <a:cubicBezTo>
                    <a:pt x="2140" y="8081"/>
                    <a:pt x="3622" y="12415"/>
                    <a:pt x="3497" y="12781"/>
                  </a:cubicBezTo>
                  <a:cubicBezTo>
                    <a:pt x="3316" y="13295"/>
                    <a:pt x="3423" y="13981"/>
                    <a:pt x="3552" y="14472"/>
                  </a:cubicBezTo>
                  <a:lnTo>
                    <a:pt x="3548" y="14472"/>
                  </a:lnTo>
                  <a:cubicBezTo>
                    <a:pt x="3548" y="14472"/>
                    <a:pt x="3640" y="15046"/>
                    <a:pt x="3770" y="15171"/>
                  </a:cubicBezTo>
                  <a:cubicBezTo>
                    <a:pt x="3814" y="15216"/>
                    <a:pt x="3858" y="15235"/>
                    <a:pt x="3901" y="15235"/>
                  </a:cubicBezTo>
                  <a:cubicBezTo>
                    <a:pt x="4049" y="15235"/>
                    <a:pt x="4179" y="15012"/>
                    <a:pt x="4201" y="14865"/>
                  </a:cubicBezTo>
                  <a:cubicBezTo>
                    <a:pt x="4233" y="14676"/>
                    <a:pt x="4168" y="13661"/>
                    <a:pt x="4335" y="13578"/>
                  </a:cubicBezTo>
                  <a:cubicBezTo>
                    <a:pt x="4502" y="13504"/>
                    <a:pt x="4835" y="13425"/>
                    <a:pt x="4770" y="13055"/>
                  </a:cubicBezTo>
                  <a:cubicBezTo>
                    <a:pt x="4719" y="12767"/>
                    <a:pt x="4557" y="12615"/>
                    <a:pt x="4488" y="12559"/>
                  </a:cubicBezTo>
                  <a:cubicBezTo>
                    <a:pt x="4455" y="12513"/>
                    <a:pt x="4428" y="12462"/>
                    <a:pt x="4400" y="12397"/>
                  </a:cubicBezTo>
                  <a:cubicBezTo>
                    <a:pt x="3867" y="11147"/>
                    <a:pt x="4905" y="9109"/>
                    <a:pt x="3437" y="7335"/>
                  </a:cubicBezTo>
                  <a:cubicBezTo>
                    <a:pt x="3344" y="7224"/>
                    <a:pt x="2872" y="6562"/>
                    <a:pt x="2784" y="5997"/>
                  </a:cubicBezTo>
                  <a:cubicBezTo>
                    <a:pt x="2580" y="4663"/>
                    <a:pt x="2154" y="2431"/>
                    <a:pt x="1515" y="444"/>
                  </a:cubicBezTo>
                  <a:cubicBezTo>
                    <a:pt x="1414" y="124"/>
                    <a:pt x="1280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6"/>
            <p:cNvSpPr/>
            <p:nvPr/>
          </p:nvSpPr>
          <p:spPr>
            <a:xfrm>
              <a:off x="3105527" y="2026096"/>
              <a:ext cx="421039" cy="1782472"/>
            </a:xfrm>
            <a:custGeom>
              <a:avLst/>
              <a:gdLst/>
              <a:ahLst/>
              <a:cxnLst/>
              <a:rect l="l" t="t" r="r" b="b"/>
              <a:pathLst>
                <a:path w="3720" h="15749" extrusionOk="0">
                  <a:moveTo>
                    <a:pt x="2786" y="0"/>
                  </a:moveTo>
                  <a:cubicBezTo>
                    <a:pt x="2044" y="0"/>
                    <a:pt x="1043" y="548"/>
                    <a:pt x="1043" y="548"/>
                  </a:cubicBezTo>
                  <a:cubicBezTo>
                    <a:pt x="811" y="2845"/>
                    <a:pt x="807" y="5665"/>
                    <a:pt x="677" y="6827"/>
                  </a:cubicBezTo>
                  <a:cubicBezTo>
                    <a:pt x="622" y="7360"/>
                    <a:pt x="529" y="7647"/>
                    <a:pt x="677" y="8203"/>
                  </a:cubicBezTo>
                  <a:cubicBezTo>
                    <a:pt x="297" y="10505"/>
                    <a:pt x="413" y="13112"/>
                    <a:pt x="251" y="13469"/>
                  </a:cubicBezTo>
                  <a:cubicBezTo>
                    <a:pt x="94" y="13807"/>
                    <a:pt x="1" y="15344"/>
                    <a:pt x="348" y="15668"/>
                  </a:cubicBezTo>
                  <a:cubicBezTo>
                    <a:pt x="457" y="15724"/>
                    <a:pt x="552" y="15748"/>
                    <a:pt x="634" y="15748"/>
                  </a:cubicBezTo>
                  <a:cubicBezTo>
                    <a:pt x="933" y="15748"/>
                    <a:pt x="1053" y="15418"/>
                    <a:pt x="1038" y="15076"/>
                  </a:cubicBezTo>
                  <a:cubicBezTo>
                    <a:pt x="1015" y="14487"/>
                    <a:pt x="909" y="14006"/>
                    <a:pt x="974" y="13135"/>
                  </a:cubicBezTo>
                  <a:cubicBezTo>
                    <a:pt x="1015" y="12598"/>
                    <a:pt x="2511" y="9741"/>
                    <a:pt x="2043" y="8203"/>
                  </a:cubicBezTo>
                  <a:cubicBezTo>
                    <a:pt x="2006" y="8064"/>
                    <a:pt x="2080" y="7453"/>
                    <a:pt x="2270" y="6915"/>
                  </a:cubicBezTo>
                  <a:cubicBezTo>
                    <a:pt x="2946" y="5017"/>
                    <a:pt x="3720" y="2761"/>
                    <a:pt x="3567" y="687"/>
                  </a:cubicBezTo>
                  <a:cubicBezTo>
                    <a:pt x="3527" y="167"/>
                    <a:pt x="3196" y="0"/>
                    <a:pt x="2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6"/>
            <p:cNvSpPr/>
            <p:nvPr/>
          </p:nvSpPr>
          <p:spPr>
            <a:xfrm>
              <a:off x="2859695" y="870859"/>
              <a:ext cx="450466" cy="648635"/>
            </a:xfrm>
            <a:custGeom>
              <a:avLst/>
              <a:gdLst/>
              <a:ahLst/>
              <a:cxnLst/>
              <a:rect l="l" t="t" r="r" b="b"/>
              <a:pathLst>
                <a:path w="3980" h="5731" extrusionOk="0">
                  <a:moveTo>
                    <a:pt x="362" y="1"/>
                  </a:moveTo>
                  <a:lnTo>
                    <a:pt x="186" y="223"/>
                  </a:lnTo>
                  <a:cubicBezTo>
                    <a:pt x="1" y="1228"/>
                    <a:pt x="798" y="3215"/>
                    <a:pt x="798" y="3215"/>
                  </a:cubicBezTo>
                  <a:cubicBezTo>
                    <a:pt x="798" y="3215"/>
                    <a:pt x="1404" y="4688"/>
                    <a:pt x="3437" y="5716"/>
                  </a:cubicBezTo>
                  <a:cubicBezTo>
                    <a:pt x="3456" y="5726"/>
                    <a:pt x="3473" y="5730"/>
                    <a:pt x="3490" y="5730"/>
                  </a:cubicBezTo>
                  <a:cubicBezTo>
                    <a:pt x="3739" y="5730"/>
                    <a:pt x="3812" y="4739"/>
                    <a:pt x="3812" y="4739"/>
                  </a:cubicBezTo>
                  <a:cubicBezTo>
                    <a:pt x="3743" y="4489"/>
                    <a:pt x="3979" y="4387"/>
                    <a:pt x="3632" y="4146"/>
                  </a:cubicBezTo>
                  <a:cubicBezTo>
                    <a:pt x="2983" y="3701"/>
                    <a:pt x="2400" y="3618"/>
                    <a:pt x="1599" y="2682"/>
                  </a:cubicBezTo>
                  <a:cubicBezTo>
                    <a:pt x="1599" y="2682"/>
                    <a:pt x="659" y="404"/>
                    <a:pt x="612" y="94"/>
                  </a:cubicBezTo>
                  <a:cubicBezTo>
                    <a:pt x="603" y="84"/>
                    <a:pt x="362" y="10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6"/>
            <p:cNvSpPr/>
            <p:nvPr/>
          </p:nvSpPr>
          <p:spPr>
            <a:xfrm>
              <a:off x="2879163" y="742625"/>
              <a:ext cx="136951" cy="175542"/>
            </a:xfrm>
            <a:custGeom>
              <a:avLst/>
              <a:gdLst/>
              <a:ahLst/>
              <a:cxnLst/>
              <a:rect l="l" t="t" r="r" b="b"/>
              <a:pathLst>
                <a:path w="1210" h="1551" extrusionOk="0">
                  <a:moveTo>
                    <a:pt x="1067" y="0"/>
                  </a:moveTo>
                  <a:cubicBezTo>
                    <a:pt x="1032" y="0"/>
                    <a:pt x="962" y="40"/>
                    <a:pt x="839" y="161"/>
                  </a:cubicBezTo>
                  <a:cubicBezTo>
                    <a:pt x="588" y="411"/>
                    <a:pt x="593" y="416"/>
                    <a:pt x="593" y="416"/>
                  </a:cubicBezTo>
                  <a:cubicBezTo>
                    <a:pt x="593" y="416"/>
                    <a:pt x="70" y="546"/>
                    <a:pt x="14" y="842"/>
                  </a:cubicBezTo>
                  <a:lnTo>
                    <a:pt x="0" y="1551"/>
                  </a:lnTo>
                  <a:lnTo>
                    <a:pt x="371" y="1504"/>
                  </a:lnTo>
                  <a:cubicBezTo>
                    <a:pt x="378" y="1506"/>
                    <a:pt x="386" y="1507"/>
                    <a:pt x="394" y="1507"/>
                  </a:cubicBezTo>
                  <a:cubicBezTo>
                    <a:pt x="591" y="1507"/>
                    <a:pt x="910" y="1070"/>
                    <a:pt x="954" y="981"/>
                  </a:cubicBezTo>
                  <a:cubicBezTo>
                    <a:pt x="1005" y="893"/>
                    <a:pt x="1209" y="601"/>
                    <a:pt x="1209" y="601"/>
                  </a:cubicBezTo>
                  <a:cubicBezTo>
                    <a:pt x="1209" y="601"/>
                    <a:pt x="1190" y="583"/>
                    <a:pt x="1152" y="583"/>
                  </a:cubicBezTo>
                  <a:cubicBezTo>
                    <a:pt x="1099" y="583"/>
                    <a:pt x="1009" y="618"/>
                    <a:pt x="880" y="782"/>
                  </a:cubicBezTo>
                  <a:cubicBezTo>
                    <a:pt x="840" y="830"/>
                    <a:pt x="811" y="850"/>
                    <a:pt x="789" y="850"/>
                  </a:cubicBezTo>
                  <a:cubicBezTo>
                    <a:pt x="716" y="850"/>
                    <a:pt x="743" y="621"/>
                    <a:pt x="811" y="532"/>
                  </a:cubicBezTo>
                  <a:cubicBezTo>
                    <a:pt x="894" y="416"/>
                    <a:pt x="940" y="277"/>
                    <a:pt x="1065" y="106"/>
                  </a:cubicBezTo>
                  <a:cubicBezTo>
                    <a:pt x="1099" y="60"/>
                    <a:pt x="1109" y="0"/>
                    <a:pt x="1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6"/>
            <p:cNvSpPr/>
            <p:nvPr/>
          </p:nvSpPr>
          <p:spPr>
            <a:xfrm>
              <a:off x="2882332" y="771712"/>
              <a:ext cx="114201" cy="59420"/>
            </a:xfrm>
            <a:custGeom>
              <a:avLst/>
              <a:gdLst/>
              <a:ahLst/>
              <a:cxnLst/>
              <a:rect l="l" t="t" r="r" b="b"/>
              <a:pathLst>
                <a:path w="1009" h="525" extrusionOk="0">
                  <a:moveTo>
                    <a:pt x="546" y="1"/>
                  </a:moveTo>
                  <a:cubicBezTo>
                    <a:pt x="525" y="1"/>
                    <a:pt x="505" y="2"/>
                    <a:pt x="486" y="6"/>
                  </a:cubicBezTo>
                  <a:cubicBezTo>
                    <a:pt x="486" y="6"/>
                    <a:pt x="483" y="6"/>
                    <a:pt x="478" y="6"/>
                  </a:cubicBezTo>
                  <a:cubicBezTo>
                    <a:pt x="453" y="6"/>
                    <a:pt x="385" y="12"/>
                    <a:pt x="366" y="80"/>
                  </a:cubicBezTo>
                  <a:cubicBezTo>
                    <a:pt x="366" y="80"/>
                    <a:pt x="278" y="113"/>
                    <a:pt x="264" y="201"/>
                  </a:cubicBezTo>
                  <a:cubicBezTo>
                    <a:pt x="185" y="229"/>
                    <a:pt x="0" y="525"/>
                    <a:pt x="0" y="525"/>
                  </a:cubicBezTo>
                  <a:cubicBezTo>
                    <a:pt x="129" y="386"/>
                    <a:pt x="314" y="361"/>
                    <a:pt x="461" y="361"/>
                  </a:cubicBezTo>
                  <a:cubicBezTo>
                    <a:pt x="542" y="361"/>
                    <a:pt x="611" y="369"/>
                    <a:pt x="652" y="369"/>
                  </a:cubicBezTo>
                  <a:cubicBezTo>
                    <a:pt x="671" y="369"/>
                    <a:pt x="684" y="367"/>
                    <a:pt x="690" y="363"/>
                  </a:cubicBezTo>
                  <a:cubicBezTo>
                    <a:pt x="736" y="327"/>
                    <a:pt x="566" y="268"/>
                    <a:pt x="483" y="242"/>
                  </a:cubicBezTo>
                  <a:lnTo>
                    <a:pt x="483" y="242"/>
                  </a:lnTo>
                  <a:cubicBezTo>
                    <a:pt x="552" y="262"/>
                    <a:pt x="690" y="298"/>
                    <a:pt x="786" y="298"/>
                  </a:cubicBezTo>
                  <a:cubicBezTo>
                    <a:pt x="817" y="298"/>
                    <a:pt x="844" y="294"/>
                    <a:pt x="861" y="284"/>
                  </a:cubicBezTo>
                  <a:cubicBezTo>
                    <a:pt x="908" y="256"/>
                    <a:pt x="869" y="222"/>
                    <a:pt x="804" y="191"/>
                  </a:cubicBezTo>
                  <a:lnTo>
                    <a:pt x="804" y="191"/>
                  </a:lnTo>
                  <a:cubicBezTo>
                    <a:pt x="824" y="194"/>
                    <a:pt x="842" y="196"/>
                    <a:pt x="859" y="196"/>
                  </a:cubicBezTo>
                  <a:cubicBezTo>
                    <a:pt x="884" y="196"/>
                    <a:pt x="905" y="192"/>
                    <a:pt x="922" y="182"/>
                  </a:cubicBezTo>
                  <a:cubicBezTo>
                    <a:pt x="1009" y="128"/>
                    <a:pt x="729" y="1"/>
                    <a:pt x="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6"/>
            <p:cNvSpPr/>
            <p:nvPr/>
          </p:nvSpPr>
          <p:spPr>
            <a:xfrm>
              <a:off x="3157478" y="1186520"/>
              <a:ext cx="494947" cy="566240"/>
            </a:xfrm>
            <a:custGeom>
              <a:avLst/>
              <a:gdLst/>
              <a:ahLst/>
              <a:cxnLst/>
              <a:rect l="l" t="t" r="r" b="b"/>
              <a:pathLst>
                <a:path w="4373" h="5003" extrusionOk="0">
                  <a:moveTo>
                    <a:pt x="2747" y="0"/>
                  </a:moveTo>
                  <a:cubicBezTo>
                    <a:pt x="2205" y="0"/>
                    <a:pt x="1580" y="74"/>
                    <a:pt x="1580" y="74"/>
                  </a:cubicBezTo>
                  <a:cubicBezTo>
                    <a:pt x="1858" y="375"/>
                    <a:pt x="1765" y="1088"/>
                    <a:pt x="1654" y="1449"/>
                  </a:cubicBezTo>
                  <a:cubicBezTo>
                    <a:pt x="1613" y="1454"/>
                    <a:pt x="1574" y="1455"/>
                    <a:pt x="1537" y="1455"/>
                  </a:cubicBezTo>
                  <a:cubicBezTo>
                    <a:pt x="1069" y="1455"/>
                    <a:pt x="860" y="1161"/>
                    <a:pt x="665" y="1161"/>
                  </a:cubicBezTo>
                  <a:cubicBezTo>
                    <a:pt x="644" y="1161"/>
                    <a:pt x="624" y="1164"/>
                    <a:pt x="603" y="1172"/>
                  </a:cubicBezTo>
                  <a:cubicBezTo>
                    <a:pt x="302" y="1283"/>
                    <a:pt x="0" y="3242"/>
                    <a:pt x="116" y="3358"/>
                  </a:cubicBezTo>
                  <a:cubicBezTo>
                    <a:pt x="138" y="3383"/>
                    <a:pt x="1843" y="5003"/>
                    <a:pt x="2392" y="5003"/>
                  </a:cubicBezTo>
                  <a:cubicBezTo>
                    <a:pt x="2439" y="5003"/>
                    <a:pt x="2478" y="4991"/>
                    <a:pt x="2506" y="4965"/>
                  </a:cubicBezTo>
                  <a:cubicBezTo>
                    <a:pt x="3136" y="4386"/>
                    <a:pt x="3159" y="4316"/>
                    <a:pt x="3381" y="4057"/>
                  </a:cubicBezTo>
                  <a:cubicBezTo>
                    <a:pt x="3775" y="3594"/>
                    <a:pt x="4372" y="3228"/>
                    <a:pt x="4108" y="2769"/>
                  </a:cubicBezTo>
                  <a:cubicBezTo>
                    <a:pt x="3914" y="2431"/>
                    <a:pt x="3784" y="2524"/>
                    <a:pt x="3159" y="2052"/>
                  </a:cubicBezTo>
                  <a:cubicBezTo>
                    <a:pt x="2872" y="1839"/>
                    <a:pt x="2747" y="1287"/>
                    <a:pt x="3492" y="292"/>
                  </a:cubicBezTo>
                  <a:cubicBezTo>
                    <a:pt x="3662" y="61"/>
                    <a:pt x="3239" y="0"/>
                    <a:pt x="2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6"/>
            <p:cNvSpPr/>
            <p:nvPr/>
          </p:nvSpPr>
          <p:spPr>
            <a:xfrm>
              <a:off x="3275414" y="967742"/>
              <a:ext cx="396365" cy="298003"/>
            </a:xfrm>
            <a:custGeom>
              <a:avLst/>
              <a:gdLst/>
              <a:ahLst/>
              <a:cxnLst/>
              <a:rect l="l" t="t" r="r" b="b"/>
              <a:pathLst>
                <a:path w="3502" h="2633" extrusionOk="0">
                  <a:moveTo>
                    <a:pt x="2133" y="1"/>
                  </a:moveTo>
                  <a:cubicBezTo>
                    <a:pt x="1818" y="1"/>
                    <a:pt x="1468" y="144"/>
                    <a:pt x="1107" y="428"/>
                  </a:cubicBezTo>
                  <a:cubicBezTo>
                    <a:pt x="968" y="534"/>
                    <a:pt x="992" y="687"/>
                    <a:pt x="880" y="803"/>
                  </a:cubicBezTo>
                  <a:cubicBezTo>
                    <a:pt x="797" y="835"/>
                    <a:pt x="579" y="923"/>
                    <a:pt x="459" y="956"/>
                  </a:cubicBezTo>
                  <a:cubicBezTo>
                    <a:pt x="399" y="997"/>
                    <a:pt x="408" y="1164"/>
                    <a:pt x="464" y="1252"/>
                  </a:cubicBezTo>
                  <a:cubicBezTo>
                    <a:pt x="214" y="1660"/>
                    <a:pt x="0" y="2007"/>
                    <a:pt x="417" y="2299"/>
                  </a:cubicBezTo>
                  <a:cubicBezTo>
                    <a:pt x="717" y="2510"/>
                    <a:pt x="1130" y="2633"/>
                    <a:pt x="1558" y="2633"/>
                  </a:cubicBezTo>
                  <a:cubicBezTo>
                    <a:pt x="1985" y="2633"/>
                    <a:pt x="2426" y="2511"/>
                    <a:pt x="2784" y="2234"/>
                  </a:cubicBezTo>
                  <a:cubicBezTo>
                    <a:pt x="3502" y="1669"/>
                    <a:pt x="3391" y="993"/>
                    <a:pt x="2946" y="428"/>
                  </a:cubicBezTo>
                  <a:cubicBezTo>
                    <a:pt x="2725" y="142"/>
                    <a:pt x="2446" y="1"/>
                    <a:pt x="2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6"/>
            <p:cNvSpPr/>
            <p:nvPr/>
          </p:nvSpPr>
          <p:spPr>
            <a:xfrm>
              <a:off x="3445980" y="962875"/>
              <a:ext cx="272430" cy="353688"/>
            </a:xfrm>
            <a:custGeom>
              <a:avLst/>
              <a:gdLst/>
              <a:ahLst/>
              <a:cxnLst/>
              <a:rect l="l" t="t" r="r" b="b"/>
              <a:pathLst>
                <a:path w="2407" h="3125" extrusionOk="0">
                  <a:moveTo>
                    <a:pt x="579" y="0"/>
                  </a:moveTo>
                  <a:cubicBezTo>
                    <a:pt x="378" y="0"/>
                    <a:pt x="228" y="44"/>
                    <a:pt x="189" y="105"/>
                  </a:cubicBezTo>
                  <a:lnTo>
                    <a:pt x="235" y="855"/>
                  </a:lnTo>
                  <a:lnTo>
                    <a:pt x="448" y="1545"/>
                  </a:lnTo>
                  <a:cubicBezTo>
                    <a:pt x="448" y="1545"/>
                    <a:pt x="619" y="1550"/>
                    <a:pt x="666" y="1638"/>
                  </a:cubicBezTo>
                  <a:cubicBezTo>
                    <a:pt x="762" y="1817"/>
                    <a:pt x="394" y="2101"/>
                    <a:pt x="243" y="2101"/>
                  </a:cubicBezTo>
                  <a:cubicBezTo>
                    <a:pt x="242" y="2101"/>
                    <a:pt x="241" y="2101"/>
                    <a:pt x="239" y="2101"/>
                  </a:cubicBezTo>
                  <a:cubicBezTo>
                    <a:pt x="239" y="2101"/>
                    <a:pt x="238" y="2101"/>
                    <a:pt x="238" y="2101"/>
                  </a:cubicBezTo>
                  <a:cubicBezTo>
                    <a:pt x="1" y="2101"/>
                    <a:pt x="485" y="3124"/>
                    <a:pt x="485" y="3124"/>
                  </a:cubicBezTo>
                  <a:cubicBezTo>
                    <a:pt x="485" y="3124"/>
                    <a:pt x="1175" y="2981"/>
                    <a:pt x="1620" y="2601"/>
                  </a:cubicBezTo>
                  <a:cubicBezTo>
                    <a:pt x="2069" y="2217"/>
                    <a:pt x="2407" y="1795"/>
                    <a:pt x="1995" y="878"/>
                  </a:cubicBezTo>
                  <a:cubicBezTo>
                    <a:pt x="1693" y="206"/>
                    <a:pt x="1016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6"/>
            <p:cNvSpPr/>
            <p:nvPr/>
          </p:nvSpPr>
          <p:spPr>
            <a:xfrm>
              <a:off x="3543317" y="1220135"/>
              <a:ext cx="137969" cy="102428"/>
            </a:xfrm>
            <a:custGeom>
              <a:avLst/>
              <a:gdLst/>
              <a:ahLst/>
              <a:cxnLst/>
              <a:rect l="l" t="t" r="r" b="b"/>
              <a:pathLst>
                <a:path w="1219" h="905" extrusionOk="0">
                  <a:moveTo>
                    <a:pt x="715" y="0"/>
                  </a:moveTo>
                  <a:cubicBezTo>
                    <a:pt x="623" y="0"/>
                    <a:pt x="526" y="21"/>
                    <a:pt x="431" y="64"/>
                  </a:cubicBezTo>
                  <a:cubicBezTo>
                    <a:pt x="153" y="194"/>
                    <a:pt x="0" y="472"/>
                    <a:pt x="97" y="685"/>
                  </a:cubicBezTo>
                  <a:cubicBezTo>
                    <a:pt x="165" y="826"/>
                    <a:pt x="322" y="904"/>
                    <a:pt x="503" y="904"/>
                  </a:cubicBezTo>
                  <a:cubicBezTo>
                    <a:pt x="595" y="904"/>
                    <a:pt x="692" y="884"/>
                    <a:pt x="787" y="842"/>
                  </a:cubicBezTo>
                  <a:cubicBezTo>
                    <a:pt x="1065" y="713"/>
                    <a:pt x="1218" y="435"/>
                    <a:pt x="1116" y="222"/>
                  </a:cubicBezTo>
                  <a:cubicBezTo>
                    <a:pt x="1052" y="80"/>
                    <a:pt x="89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6"/>
            <p:cNvSpPr/>
            <p:nvPr/>
          </p:nvSpPr>
          <p:spPr>
            <a:xfrm>
              <a:off x="3023810" y="1529685"/>
              <a:ext cx="723463" cy="1138364"/>
            </a:xfrm>
            <a:custGeom>
              <a:avLst/>
              <a:gdLst/>
              <a:ahLst/>
              <a:cxnLst/>
              <a:rect l="l" t="t" r="r" b="b"/>
              <a:pathLst>
                <a:path w="6392" h="10058" extrusionOk="0">
                  <a:moveTo>
                    <a:pt x="3742" y="0"/>
                  </a:moveTo>
                  <a:cubicBezTo>
                    <a:pt x="3406" y="0"/>
                    <a:pt x="2939" y="90"/>
                    <a:pt x="2728" y="548"/>
                  </a:cubicBezTo>
                  <a:cubicBezTo>
                    <a:pt x="2624" y="772"/>
                    <a:pt x="2462" y="823"/>
                    <a:pt x="2288" y="823"/>
                  </a:cubicBezTo>
                  <a:cubicBezTo>
                    <a:pt x="2140" y="823"/>
                    <a:pt x="1982" y="786"/>
                    <a:pt x="1843" y="786"/>
                  </a:cubicBezTo>
                  <a:cubicBezTo>
                    <a:pt x="1691" y="786"/>
                    <a:pt x="1562" y="831"/>
                    <a:pt x="1492" y="1020"/>
                  </a:cubicBezTo>
                  <a:cubicBezTo>
                    <a:pt x="1" y="5026"/>
                    <a:pt x="816" y="8689"/>
                    <a:pt x="1418" y="8893"/>
                  </a:cubicBezTo>
                  <a:cubicBezTo>
                    <a:pt x="1645" y="8967"/>
                    <a:pt x="1950" y="8953"/>
                    <a:pt x="2154" y="9018"/>
                  </a:cubicBezTo>
                  <a:cubicBezTo>
                    <a:pt x="2176" y="9026"/>
                    <a:pt x="2198" y="9029"/>
                    <a:pt x="2220" y="9029"/>
                  </a:cubicBezTo>
                  <a:cubicBezTo>
                    <a:pt x="2318" y="9029"/>
                    <a:pt x="2422" y="8969"/>
                    <a:pt x="2589" y="8969"/>
                  </a:cubicBezTo>
                  <a:cubicBezTo>
                    <a:pt x="2757" y="8969"/>
                    <a:pt x="2988" y="9029"/>
                    <a:pt x="3340" y="9268"/>
                  </a:cubicBezTo>
                  <a:cubicBezTo>
                    <a:pt x="4197" y="9855"/>
                    <a:pt x="5043" y="10057"/>
                    <a:pt x="5628" y="10057"/>
                  </a:cubicBezTo>
                  <a:cubicBezTo>
                    <a:pt x="6054" y="10057"/>
                    <a:pt x="6341" y="9950"/>
                    <a:pt x="6392" y="9806"/>
                  </a:cubicBezTo>
                  <a:cubicBezTo>
                    <a:pt x="5401" y="9129"/>
                    <a:pt x="4928" y="6656"/>
                    <a:pt x="4456" y="5073"/>
                  </a:cubicBezTo>
                  <a:cubicBezTo>
                    <a:pt x="4150" y="4040"/>
                    <a:pt x="3594" y="3410"/>
                    <a:pt x="3404" y="3086"/>
                  </a:cubicBezTo>
                  <a:cubicBezTo>
                    <a:pt x="3238" y="2836"/>
                    <a:pt x="3474" y="2391"/>
                    <a:pt x="3474" y="2391"/>
                  </a:cubicBezTo>
                  <a:lnTo>
                    <a:pt x="4210" y="1405"/>
                  </a:lnTo>
                  <a:cubicBezTo>
                    <a:pt x="4210" y="1405"/>
                    <a:pt x="3154" y="1298"/>
                    <a:pt x="4122" y="38"/>
                  </a:cubicBezTo>
                  <a:cubicBezTo>
                    <a:pt x="4122" y="38"/>
                    <a:pt x="3960" y="0"/>
                    <a:pt x="3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6"/>
            <p:cNvSpPr/>
            <p:nvPr/>
          </p:nvSpPr>
          <p:spPr>
            <a:xfrm>
              <a:off x="3467824" y="2124677"/>
              <a:ext cx="154155" cy="535794"/>
            </a:xfrm>
            <a:custGeom>
              <a:avLst/>
              <a:gdLst/>
              <a:ahLst/>
              <a:cxnLst/>
              <a:rect l="l" t="t" r="r" b="b"/>
              <a:pathLst>
                <a:path w="1362" h="4734" extrusionOk="0">
                  <a:moveTo>
                    <a:pt x="23" y="1"/>
                  </a:moveTo>
                  <a:cubicBezTo>
                    <a:pt x="23" y="1"/>
                    <a:pt x="273" y="1450"/>
                    <a:pt x="134" y="2224"/>
                  </a:cubicBezTo>
                  <a:cubicBezTo>
                    <a:pt x="0" y="2988"/>
                    <a:pt x="65" y="4123"/>
                    <a:pt x="343" y="4424"/>
                  </a:cubicBezTo>
                  <a:cubicBezTo>
                    <a:pt x="621" y="4729"/>
                    <a:pt x="1362" y="4734"/>
                    <a:pt x="1362" y="4734"/>
                  </a:cubicBezTo>
                  <a:cubicBezTo>
                    <a:pt x="1362" y="4734"/>
                    <a:pt x="880" y="4553"/>
                    <a:pt x="644" y="3775"/>
                  </a:cubicBezTo>
                  <a:cubicBezTo>
                    <a:pt x="412" y="2993"/>
                    <a:pt x="334" y="102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6"/>
            <p:cNvSpPr/>
            <p:nvPr/>
          </p:nvSpPr>
          <p:spPr>
            <a:xfrm>
              <a:off x="3330421" y="1988973"/>
              <a:ext cx="79794" cy="608682"/>
            </a:xfrm>
            <a:custGeom>
              <a:avLst/>
              <a:gdLst/>
              <a:ahLst/>
              <a:cxnLst/>
              <a:rect l="l" t="t" r="r" b="b"/>
              <a:pathLst>
                <a:path w="705" h="537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302" y="885"/>
                    <a:pt x="394" y="1649"/>
                  </a:cubicBezTo>
                  <a:cubicBezTo>
                    <a:pt x="482" y="2413"/>
                    <a:pt x="195" y="5034"/>
                    <a:pt x="195" y="5034"/>
                  </a:cubicBezTo>
                  <a:lnTo>
                    <a:pt x="705" y="5377"/>
                  </a:lnTo>
                  <a:cubicBezTo>
                    <a:pt x="705" y="5377"/>
                    <a:pt x="557" y="4057"/>
                    <a:pt x="552" y="2737"/>
                  </a:cubicBezTo>
                  <a:cubicBezTo>
                    <a:pt x="543" y="1417"/>
                    <a:pt x="552" y="125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6"/>
            <p:cNvSpPr/>
            <p:nvPr/>
          </p:nvSpPr>
          <p:spPr>
            <a:xfrm>
              <a:off x="2936773" y="1344295"/>
              <a:ext cx="621825" cy="1396415"/>
            </a:xfrm>
            <a:custGeom>
              <a:avLst/>
              <a:gdLst/>
              <a:ahLst/>
              <a:cxnLst/>
              <a:rect l="l" t="t" r="r" b="b"/>
              <a:pathLst>
                <a:path w="5494" h="12338" extrusionOk="0">
                  <a:moveTo>
                    <a:pt x="5493" y="843"/>
                  </a:moveTo>
                  <a:cubicBezTo>
                    <a:pt x="5493" y="843"/>
                    <a:pt x="5493" y="843"/>
                    <a:pt x="5493" y="843"/>
                  </a:cubicBezTo>
                  <a:lnTo>
                    <a:pt x="5493" y="843"/>
                  </a:lnTo>
                  <a:cubicBezTo>
                    <a:pt x="5493" y="843"/>
                    <a:pt x="5493" y="843"/>
                    <a:pt x="5493" y="843"/>
                  </a:cubicBezTo>
                  <a:close/>
                  <a:moveTo>
                    <a:pt x="3228" y="1"/>
                  </a:moveTo>
                  <a:cubicBezTo>
                    <a:pt x="3188" y="1"/>
                    <a:pt x="3131" y="9"/>
                    <a:pt x="3131" y="9"/>
                  </a:cubicBezTo>
                  <a:cubicBezTo>
                    <a:pt x="3131" y="9"/>
                    <a:pt x="2664" y="574"/>
                    <a:pt x="2353" y="783"/>
                  </a:cubicBezTo>
                  <a:cubicBezTo>
                    <a:pt x="2048" y="991"/>
                    <a:pt x="1705" y="1070"/>
                    <a:pt x="1737" y="1922"/>
                  </a:cubicBezTo>
                  <a:cubicBezTo>
                    <a:pt x="1737" y="1926"/>
                    <a:pt x="1705" y="2107"/>
                    <a:pt x="1728" y="2158"/>
                  </a:cubicBezTo>
                  <a:cubicBezTo>
                    <a:pt x="1858" y="2478"/>
                    <a:pt x="1" y="8086"/>
                    <a:pt x="1455" y="12337"/>
                  </a:cubicBezTo>
                  <a:cubicBezTo>
                    <a:pt x="1517" y="12320"/>
                    <a:pt x="1889" y="11254"/>
                    <a:pt x="2136" y="11254"/>
                  </a:cubicBezTo>
                  <a:cubicBezTo>
                    <a:pt x="2145" y="11254"/>
                    <a:pt x="2154" y="11255"/>
                    <a:pt x="2164" y="11258"/>
                  </a:cubicBezTo>
                  <a:cubicBezTo>
                    <a:pt x="2170" y="11261"/>
                    <a:pt x="2177" y="11262"/>
                    <a:pt x="2184" y="11262"/>
                  </a:cubicBezTo>
                  <a:cubicBezTo>
                    <a:pt x="2347" y="11262"/>
                    <a:pt x="2586" y="10632"/>
                    <a:pt x="2762" y="10632"/>
                  </a:cubicBezTo>
                  <a:cubicBezTo>
                    <a:pt x="2767" y="10632"/>
                    <a:pt x="2771" y="10632"/>
                    <a:pt x="2775" y="10633"/>
                  </a:cubicBezTo>
                  <a:cubicBezTo>
                    <a:pt x="2926" y="10663"/>
                    <a:pt x="3055" y="10676"/>
                    <a:pt x="3160" y="10676"/>
                  </a:cubicBezTo>
                  <a:cubicBezTo>
                    <a:pt x="3286" y="10676"/>
                    <a:pt x="3379" y="10657"/>
                    <a:pt x="3437" y="10624"/>
                  </a:cubicBezTo>
                  <a:cubicBezTo>
                    <a:pt x="2321" y="7692"/>
                    <a:pt x="3043" y="4890"/>
                    <a:pt x="3553" y="3520"/>
                  </a:cubicBezTo>
                  <a:cubicBezTo>
                    <a:pt x="4510" y="1412"/>
                    <a:pt x="5473" y="855"/>
                    <a:pt x="5493" y="843"/>
                  </a:cubicBezTo>
                  <a:lnTo>
                    <a:pt x="5493" y="843"/>
                  </a:lnTo>
                  <a:cubicBezTo>
                    <a:pt x="4229" y="1561"/>
                    <a:pt x="2682" y="1348"/>
                    <a:pt x="2603" y="1445"/>
                  </a:cubicBezTo>
                  <a:cubicBezTo>
                    <a:pt x="2566" y="866"/>
                    <a:pt x="2539" y="945"/>
                    <a:pt x="2562" y="843"/>
                  </a:cubicBezTo>
                  <a:cubicBezTo>
                    <a:pt x="2580" y="769"/>
                    <a:pt x="3039" y="171"/>
                    <a:pt x="3252" y="28"/>
                  </a:cubicBezTo>
                  <a:cubicBezTo>
                    <a:pt x="3283" y="7"/>
                    <a:pt x="3261" y="1"/>
                    <a:pt x="3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6"/>
            <p:cNvSpPr/>
            <p:nvPr/>
          </p:nvSpPr>
          <p:spPr>
            <a:xfrm>
              <a:off x="3125448" y="1586389"/>
              <a:ext cx="459860" cy="481241"/>
            </a:xfrm>
            <a:custGeom>
              <a:avLst/>
              <a:gdLst/>
              <a:ahLst/>
              <a:cxnLst/>
              <a:rect l="l" t="t" r="r" b="b"/>
              <a:pathLst>
                <a:path w="4063" h="4252" extrusionOk="0">
                  <a:moveTo>
                    <a:pt x="1" y="366"/>
                  </a:moveTo>
                  <a:lnTo>
                    <a:pt x="1413" y="3497"/>
                  </a:lnTo>
                  <a:lnTo>
                    <a:pt x="3317" y="4252"/>
                  </a:lnTo>
                  <a:cubicBezTo>
                    <a:pt x="3317" y="4252"/>
                    <a:pt x="2882" y="3307"/>
                    <a:pt x="2534" y="2663"/>
                  </a:cubicBezTo>
                  <a:cubicBezTo>
                    <a:pt x="2460" y="2446"/>
                    <a:pt x="2418" y="2256"/>
                    <a:pt x="2460" y="2149"/>
                  </a:cubicBezTo>
                  <a:cubicBezTo>
                    <a:pt x="2840" y="1269"/>
                    <a:pt x="4063" y="1"/>
                    <a:pt x="4063" y="1"/>
                  </a:cubicBezTo>
                  <a:cubicBezTo>
                    <a:pt x="4063" y="1"/>
                    <a:pt x="1279" y="255"/>
                    <a:pt x="640" y="153"/>
                  </a:cubicBezTo>
                  <a:cubicBezTo>
                    <a:pt x="10" y="47"/>
                    <a:pt x="1" y="366"/>
                    <a:pt x="1" y="366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6"/>
            <p:cNvSpPr/>
            <p:nvPr/>
          </p:nvSpPr>
          <p:spPr>
            <a:xfrm>
              <a:off x="2897498" y="1477282"/>
              <a:ext cx="739195" cy="178598"/>
            </a:xfrm>
            <a:custGeom>
              <a:avLst/>
              <a:gdLst/>
              <a:ahLst/>
              <a:cxnLst/>
              <a:rect l="l" t="t" r="r" b="b"/>
              <a:pathLst>
                <a:path w="6531" h="1578" extrusionOk="0">
                  <a:moveTo>
                    <a:pt x="5970" y="1"/>
                  </a:moveTo>
                  <a:cubicBezTo>
                    <a:pt x="5681" y="1"/>
                    <a:pt x="5367" y="179"/>
                    <a:pt x="5211" y="284"/>
                  </a:cubicBezTo>
                  <a:cubicBezTo>
                    <a:pt x="5211" y="284"/>
                    <a:pt x="3612" y="604"/>
                    <a:pt x="3120" y="604"/>
                  </a:cubicBezTo>
                  <a:cubicBezTo>
                    <a:pt x="3072" y="604"/>
                    <a:pt x="3035" y="601"/>
                    <a:pt x="3011" y="594"/>
                  </a:cubicBezTo>
                  <a:cubicBezTo>
                    <a:pt x="3011" y="594"/>
                    <a:pt x="1963" y="232"/>
                    <a:pt x="662" y="232"/>
                  </a:cubicBezTo>
                  <a:cubicBezTo>
                    <a:pt x="447" y="232"/>
                    <a:pt x="225" y="242"/>
                    <a:pt x="0" y="265"/>
                  </a:cubicBezTo>
                  <a:cubicBezTo>
                    <a:pt x="84" y="631"/>
                    <a:pt x="74" y="705"/>
                    <a:pt x="74" y="705"/>
                  </a:cubicBezTo>
                  <a:cubicBezTo>
                    <a:pt x="74" y="705"/>
                    <a:pt x="1902" y="1549"/>
                    <a:pt x="2883" y="1549"/>
                  </a:cubicBezTo>
                  <a:cubicBezTo>
                    <a:pt x="2927" y="1549"/>
                    <a:pt x="2970" y="1547"/>
                    <a:pt x="3011" y="1543"/>
                  </a:cubicBezTo>
                  <a:cubicBezTo>
                    <a:pt x="3503" y="1554"/>
                    <a:pt x="3764" y="1577"/>
                    <a:pt x="4052" y="1577"/>
                  </a:cubicBezTo>
                  <a:cubicBezTo>
                    <a:pt x="4396" y="1577"/>
                    <a:pt x="4778" y="1544"/>
                    <a:pt x="5637" y="1418"/>
                  </a:cubicBezTo>
                  <a:cubicBezTo>
                    <a:pt x="6530" y="1284"/>
                    <a:pt x="6466" y="330"/>
                    <a:pt x="6466" y="330"/>
                  </a:cubicBezTo>
                  <a:cubicBezTo>
                    <a:pt x="6351" y="84"/>
                    <a:pt x="6166" y="1"/>
                    <a:pt x="5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6"/>
            <p:cNvSpPr/>
            <p:nvPr/>
          </p:nvSpPr>
          <p:spPr>
            <a:xfrm>
              <a:off x="2686300" y="1509312"/>
              <a:ext cx="245380" cy="115670"/>
            </a:xfrm>
            <a:custGeom>
              <a:avLst/>
              <a:gdLst/>
              <a:ahLst/>
              <a:cxnLst/>
              <a:rect l="l" t="t" r="r" b="b"/>
              <a:pathLst>
                <a:path w="2168" h="1022" extrusionOk="0">
                  <a:moveTo>
                    <a:pt x="1913" y="1"/>
                  </a:moveTo>
                  <a:cubicBezTo>
                    <a:pt x="1616" y="24"/>
                    <a:pt x="1079" y="126"/>
                    <a:pt x="871" y="218"/>
                  </a:cubicBezTo>
                  <a:cubicBezTo>
                    <a:pt x="537" y="330"/>
                    <a:pt x="584" y="297"/>
                    <a:pt x="509" y="330"/>
                  </a:cubicBezTo>
                  <a:cubicBezTo>
                    <a:pt x="347" y="404"/>
                    <a:pt x="0" y="496"/>
                    <a:pt x="83" y="584"/>
                  </a:cubicBezTo>
                  <a:cubicBezTo>
                    <a:pt x="90" y="592"/>
                    <a:pt x="108" y="596"/>
                    <a:pt x="132" y="596"/>
                  </a:cubicBezTo>
                  <a:cubicBezTo>
                    <a:pt x="219" y="596"/>
                    <a:pt x="399" y="551"/>
                    <a:pt x="533" y="515"/>
                  </a:cubicBezTo>
                  <a:lnTo>
                    <a:pt x="570" y="519"/>
                  </a:lnTo>
                  <a:cubicBezTo>
                    <a:pt x="468" y="668"/>
                    <a:pt x="384" y="862"/>
                    <a:pt x="361" y="932"/>
                  </a:cubicBezTo>
                  <a:cubicBezTo>
                    <a:pt x="358" y="942"/>
                    <a:pt x="361" y="947"/>
                    <a:pt x="367" y="947"/>
                  </a:cubicBezTo>
                  <a:cubicBezTo>
                    <a:pt x="413" y="947"/>
                    <a:pt x="669" y="716"/>
                    <a:pt x="875" y="566"/>
                  </a:cubicBezTo>
                  <a:cubicBezTo>
                    <a:pt x="880" y="575"/>
                    <a:pt x="894" y="575"/>
                    <a:pt x="903" y="580"/>
                  </a:cubicBezTo>
                  <a:cubicBezTo>
                    <a:pt x="741" y="714"/>
                    <a:pt x="547" y="904"/>
                    <a:pt x="584" y="927"/>
                  </a:cubicBezTo>
                  <a:cubicBezTo>
                    <a:pt x="586" y="928"/>
                    <a:pt x="589" y="929"/>
                    <a:pt x="593" y="929"/>
                  </a:cubicBezTo>
                  <a:cubicBezTo>
                    <a:pt x="664" y="929"/>
                    <a:pt x="964" y="741"/>
                    <a:pt x="1139" y="644"/>
                  </a:cubicBezTo>
                  <a:cubicBezTo>
                    <a:pt x="1153" y="649"/>
                    <a:pt x="1162" y="649"/>
                    <a:pt x="1172" y="649"/>
                  </a:cubicBezTo>
                  <a:cubicBezTo>
                    <a:pt x="1042" y="770"/>
                    <a:pt x="810" y="996"/>
                    <a:pt x="857" y="1020"/>
                  </a:cubicBezTo>
                  <a:cubicBezTo>
                    <a:pt x="859" y="1021"/>
                    <a:pt x="863" y="1022"/>
                    <a:pt x="867" y="1022"/>
                  </a:cubicBezTo>
                  <a:cubicBezTo>
                    <a:pt x="940" y="1022"/>
                    <a:pt x="1233" y="787"/>
                    <a:pt x="1426" y="691"/>
                  </a:cubicBezTo>
                  <a:cubicBezTo>
                    <a:pt x="1471" y="694"/>
                    <a:pt x="1516" y="696"/>
                    <a:pt x="1559" y="696"/>
                  </a:cubicBezTo>
                  <a:cubicBezTo>
                    <a:pt x="1704" y="696"/>
                    <a:pt x="1834" y="674"/>
                    <a:pt x="1913" y="603"/>
                  </a:cubicBezTo>
                  <a:cubicBezTo>
                    <a:pt x="2158" y="367"/>
                    <a:pt x="2167" y="343"/>
                    <a:pt x="2167" y="343"/>
                  </a:cubicBezTo>
                  <a:lnTo>
                    <a:pt x="19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6"/>
            <p:cNvSpPr/>
            <p:nvPr/>
          </p:nvSpPr>
          <p:spPr>
            <a:xfrm>
              <a:off x="3082551" y="3799980"/>
              <a:ext cx="515320" cy="963954"/>
            </a:xfrm>
            <a:custGeom>
              <a:avLst/>
              <a:gdLst/>
              <a:ahLst/>
              <a:cxnLst/>
              <a:rect l="l" t="t" r="r" b="b"/>
              <a:pathLst>
                <a:path w="4553" h="8517" extrusionOk="0">
                  <a:moveTo>
                    <a:pt x="0" y="0"/>
                  </a:moveTo>
                  <a:lnTo>
                    <a:pt x="0" y="8517"/>
                  </a:lnTo>
                  <a:lnTo>
                    <a:pt x="4553" y="8517"/>
                  </a:lnTo>
                  <a:lnTo>
                    <a:pt x="4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6"/>
            <p:cNvSpPr/>
            <p:nvPr/>
          </p:nvSpPr>
          <p:spPr>
            <a:xfrm>
              <a:off x="3423230" y="3979146"/>
              <a:ext cx="68249" cy="625433"/>
            </a:xfrm>
            <a:custGeom>
              <a:avLst/>
              <a:gdLst/>
              <a:ahLst/>
              <a:cxnLst/>
              <a:rect l="l" t="t" r="r" b="b"/>
              <a:pathLst>
                <a:path w="603" h="5526" extrusionOk="0">
                  <a:moveTo>
                    <a:pt x="302" y="1"/>
                  </a:moveTo>
                  <a:cubicBezTo>
                    <a:pt x="135" y="1"/>
                    <a:pt x="0" y="274"/>
                    <a:pt x="0" y="612"/>
                  </a:cubicBezTo>
                  <a:lnTo>
                    <a:pt x="0" y="4919"/>
                  </a:lnTo>
                  <a:cubicBezTo>
                    <a:pt x="0" y="5253"/>
                    <a:pt x="135" y="5526"/>
                    <a:pt x="302" y="5526"/>
                  </a:cubicBezTo>
                  <a:cubicBezTo>
                    <a:pt x="473" y="5526"/>
                    <a:pt x="603" y="5253"/>
                    <a:pt x="603" y="4919"/>
                  </a:cubicBezTo>
                  <a:lnTo>
                    <a:pt x="603" y="612"/>
                  </a:lnTo>
                  <a:cubicBezTo>
                    <a:pt x="603" y="274"/>
                    <a:pt x="464" y="1"/>
                    <a:pt x="302" y="1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6"/>
            <p:cNvSpPr/>
            <p:nvPr/>
          </p:nvSpPr>
          <p:spPr>
            <a:xfrm>
              <a:off x="3442585" y="4020117"/>
              <a:ext cx="29541" cy="625885"/>
            </a:xfrm>
            <a:custGeom>
              <a:avLst/>
              <a:gdLst/>
              <a:ahLst/>
              <a:cxnLst/>
              <a:rect l="l" t="t" r="r" b="b"/>
              <a:pathLst>
                <a:path w="261" h="5530" extrusionOk="0">
                  <a:moveTo>
                    <a:pt x="131" y="0"/>
                  </a:moveTo>
                  <a:cubicBezTo>
                    <a:pt x="61" y="0"/>
                    <a:pt x="1" y="273"/>
                    <a:pt x="1" y="607"/>
                  </a:cubicBezTo>
                  <a:lnTo>
                    <a:pt x="1" y="4918"/>
                  </a:lnTo>
                  <a:cubicBezTo>
                    <a:pt x="1" y="5257"/>
                    <a:pt x="56" y="5530"/>
                    <a:pt x="131" y="5530"/>
                  </a:cubicBezTo>
                  <a:cubicBezTo>
                    <a:pt x="209" y="5530"/>
                    <a:pt x="260" y="5257"/>
                    <a:pt x="260" y="4918"/>
                  </a:cubicBezTo>
                  <a:lnTo>
                    <a:pt x="260" y="607"/>
                  </a:lnTo>
                  <a:cubicBezTo>
                    <a:pt x="260" y="273"/>
                    <a:pt x="200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6"/>
            <p:cNvSpPr/>
            <p:nvPr/>
          </p:nvSpPr>
          <p:spPr>
            <a:xfrm>
              <a:off x="3215654" y="3979146"/>
              <a:ext cx="68249" cy="625433"/>
            </a:xfrm>
            <a:custGeom>
              <a:avLst/>
              <a:gdLst/>
              <a:ahLst/>
              <a:cxnLst/>
              <a:rect l="l" t="t" r="r" b="b"/>
              <a:pathLst>
                <a:path w="603" h="5526" extrusionOk="0">
                  <a:moveTo>
                    <a:pt x="302" y="1"/>
                  </a:moveTo>
                  <a:cubicBezTo>
                    <a:pt x="135" y="1"/>
                    <a:pt x="1" y="274"/>
                    <a:pt x="1" y="612"/>
                  </a:cubicBezTo>
                  <a:lnTo>
                    <a:pt x="1" y="4919"/>
                  </a:lnTo>
                  <a:cubicBezTo>
                    <a:pt x="1" y="5253"/>
                    <a:pt x="135" y="5526"/>
                    <a:pt x="302" y="5526"/>
                  </a:cubicBezTo>
                  <a:cubicBezTo>
                    <a:pt x="468" y="5526"/>
                    <a:pt x="603" y="5253"/>
                    <a:pt x="603" y="4919"/>
                  </a:cubicBezTo>
                  <a:lnTo>
                    <a:pt x="603" y="612"/>
                  </a:lnTo>
                  <a:cubicBezTo>
                    <a:pt x="603" y="274"/>
                    <a:pt x="468" y="1"/>
                    <a:pt x="302" y="1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6"/>
            <p:cNvSpPr/>
            <p:nvPr/>
          </p:nvSpPr>
          <p:spPr>
            <a:xfrm>
              <a:off x="3235574" y="4020117"/>
              <a:ext cx="28975" cy="625885"/>
            </a:xfrm>
            <a:custGeom>
              <a:avLst/>
              <a:gdLst/>
              <a:ahLst/>
              <a:cxnLst/>
              <a:rect l="l" t="t" r="r" b="b"/>
              <a:pathLst>
                <a:path w="256" h="5530" extrusionOk="0">
                  <a:moveTo>
                    <a:pt x="126" y="0"/>
                  </a:moveTo>
                  <a:cubicBezTo>
                    <a:pt x="56" y="0"/>
                    <a:pt x="1" y="273"/>
                    <a:pt x="1" y="607"/>
                  </a:cubicBezTo>
                  <a:lnTo>
                    <a:pt x="1" y="4918"/>
                  </a:lnTo>
                  <a:cubicBezTo>
                    <a:pt x="1" y="5257"/>
                    <a:pt x="56" y="5530"/>
                    <a:pt x="126" y="5530"/>
                  </a:cubicBezTo>
                  <a:cubicBezTo>
                    <a:pt x="200" y="5530"/>
                    <a:pt x="255" y="5257"/>
                    <a:pt x="255" y="4918"/>
                  </a:cubicBezTo>
                  <a:lnTo>
                    <a:pt x="255" y="607"/>
                  </a:lnTo>
                  <a:cubicBezTo>
                    <a:pt x="255" y="273"/>
                    <a:pt x="195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6"/>
            <p:cNvSpPr/>
            <p:nvPr/>
          </p:nvSpPr>
          <p:spPr>
            <a:xfrm>
              <a:off x="3013284" y="4534751"/>
              <a:ext cx="654874" cy="162640"/>
            </a:xfrm>
            <a:custGeom>
              <a:avLst/>
              <a:gdLst/>
              <a:ahLst/>
              <a:cxnLst/>
              <a:rect l="l" t="t" r="r" b="b"/>
              <a:pathLst>
                <a:path w="5786" h="1437" extrusionOk="0">
                  <a:moveTo>
                    <a:pt x="52" y="1"/>
                  </a:moveTo>
                  <a:cubicBezTo>
                    <a:pt x="24" y="1"/>
                    <a:pt x="1" y="94"/>
                    <a:pt x="1" y="209"/>
                  </a:cubicBezTo>
                  <a:lnTo>
                    <a:pt x="1" y="1238"/>
                  </a:lnTo>
                  <a:cubicBezTo>
                    <a:pt x="1" y="1344"/>
                    <a:pt x="24" y="1437"/>
                    <a:pt x="52" y="1437"/>
                  </a:cubicBezTo>
                  <a:lnTo>
                    <a:pt x="5730" y="1437"/>
                  </a:lnTo>
                  <a:cubicBezTo>
                    <a:pt x="5762" y="1437"/>
                    <a:pt x="5785" y="1344"/>
                    <a:pt x="5785" y="1238"/>
                  </a:cubicBezTo>
                  <a:lnTo>
                    <a:pt x="5785" y="209"/>
                  </a:lnTo>
                  <a:cubicBezTo>
                    <a:pt x="5785" y="94"/>
                    <a:pt x="5762" y="1"/>
                    <a:pt x="5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6"/>
            <p:cNvSpPr/>
            <p:nvPr/>
          </p:nvSpPr>
          <p:spPr>
            <a:xfrm>
              <a:off x="3014416" y="4518566"/>
              <a:ext cx="654761" cy="29427"/>
            </a:xfrm>
            <a:custGeom>
              <a:avLst/>
              <a:gdLst/>
              <a:ahLst/>
              <a:cxnLst/>
              <a:rect l="l" t="t" r="r" b="b"/>
              <a:pathLst>
                <a:path w="5785" h="260" extrusionOk="0">
                  <a:moveTo>
                    <a:pt x="84" y="0"/>
                  </a:moveTo>
                  <a:cubicBezTo>
                    <a:pt x="65" y="5"/>
                    <a:pt x="37" y="61"/>
                    <a:pt x="19" y="121"/>
                  </a:cubicBezTo>
                  <a:cubicBezTo>
                    <a:pt x="0" y="186"/>
                    <a:pt x="0" y="237"/>
                    <a:pt x="19" y="237"/>
                  </a:cubicBezTo>
                  <a:lnTo>
                    <a:pt x="5761" y="260"/>
                  </a:lnTo>
                  <a:cubicBezTo>
                    <a:pt x="5785" y="260"/>
                    <a:pt x="5775" y="204"/>
                    <a:pt x="5734" y="130"/>
                  </a:cubicBezTo>
                  <a:cubicBezTo>
                    <a:pt x="5734" y="130"/>
                    <a:pt x="5646" y="0"/>
                    <a:pt x="5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6"/>
            <p:cNvSpPr/>
            <p:nvPr/>
          </p:nvSpPr>
          <p:spPr>
            <a:xfrm>
              <a:off x="2931566" y="4639669"/>
              <a:ext cx="818309" cy="150529"/>
            </a:xfrm>
            <a:custGeom>
              <a:avLst/>
              <a:gdLst/>
              <a:ahLst/>
              <a:cxnLst/>
              <a:rect l="l" t="t" r="r" b="b"/>
              <a:pathLst>
                <a:path w="7230" h="1330" extrusionOk="0">
                  <a:moveTo>
                    <a:pt x="61" y="0"/>
                  </a:moveTo>
                  <a:cubicBezTo>
                    <a:pt x="28" y="0"/>
                    <a:pt x="0" y="116"/>
                    <a:pt x="0" y="255"/>
                  </a:cubicBezTo>
                  <a:lnTo>
                    <a:pt x="0" y="1075"/>
                  </a:lnTo>
                  <a:cubicBezTo>
                    <a:pt x="0" y="1214"/>
                    <a:pt x="28" y="1329"/>
                    <a:pt x="61" y="1329"/>
                  </a:cubicBezTo>
                  <a:lnTo>
                    <a:pt x="7165" y="1329"/>
                  </a:lnTo>
                  <a:cubicBezTo>
                    <a:pt x="7202" y="1329"/>
                    <a:pt x="7230" y="1214"/>
                    <a:pt x="7230" y="1075"/>
                  </a:cubicBezTo>
                  <a:lnTo>
                    <a:pt x="7230" y="255"/>
                  </a:lnTo>
                  <a:cubicBezTo>
                    <a:pt x="7230" y="111"/>
                    <a:pt x="7202" y="0"/>
                    <a:pt x="7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6"/>
            <p:cNvSpPr/>
            <p:nvPr/>
          </p:nvSpPr>
          <p:spPr>
            <a:xfrm>
              <a:off x="2932585" y="4619750"/>
              <a:ext cx="818309" cy="35765"/>
            </a:xfrm>
            <a:custGeom>
              <a:avLst/>
              <a:gdLst/>
              <a:ahLst/>
              <a:cxnLst/>
              <a:rect l="l" t="t" r="r" b="b"/>
              <a:pathLst>
                <a:path w="7230" h="316" extrusionOk="0">
                  <a:moveTo>
                    <a:pt x="107" y="0"/>
                  </a:moveTo>
                  <a:cubicBezTo>
                    <a:pt x="84" y="0"/>
                    <a:pt x="42" y="60"/>
                    <a:pt x="24" y="144"/>
                  </a:cubicBezTo>
                  <a:cubicBezTo>
                    <a:pt x="1" y="223"/>
                    <a:pt x="1" y="287"/>
                    <a:pt x="24" y="287"/>
                  </a:cubicBezTo>
                  <a:lnTo>
                    <a:pt x="7202" y="315"/>
                  </a:lnTo>
                  <a:cubicBezTo>
                    <a:pt x="7230" y="315"/>
                    <a:pt x="7216" y="246"/>
                    <a:pt x="7170" y="153"/>
                  </a:cubicBezTo>
                  <a:cubicBezTo>
                    <a:pt x="7170" y="153"/>
                    <a:pt x="7063" y="0"/>
                    <a:pt x="7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6"/>
            <p:cNvSpPr/>
            <p:nvPr/>
          </p:nvSpPr>
          <p:spPr>
            <a:xfrm>
              <a:off x="2937338" y="3842876"/>
              <a:ext cx="807331" cy="80358"/>
            </a:xfrm>
            <a:custGeom>
              <a:avLst/>
              <a:gdLst/>
              <a:ahLst/>
              <a:cxnLst/>
              <a:rect l="l" t="t" r="r" b="b"/>
              <a:pathLst>
                <a:path w="7133" h="710" extrusionOk="0">
                  <a:moveTo>
                    <a:pt x="51" y="1"/>
                  </a:moveTo>
                  <a:cubicBezTo>
                    <a:pt x="24" y="1"/>
                    <a:pt x="0" y="42"/>
                    <a:pt x="0" y="103"/>
                  </a:cubicBezTo>
                  <a:lnTo>
                    <a:pt x="0" y="603"/>
                  </a:lnTo>
                  <a:cubicBezTo>
                    <a:pt x="0" y="663"/>
                    <a:pt x="24" y="709"/>
                    <a:pt x="51" y="709"/>
                  </a:cubicBezTo>
                  <a:lnTo>
                    <a:pt x="7081" y="709"/>
                  </a:lnTo>
                  <a:cubicBezTo>
                    <a:pt x="7109" y="709"/>
                    <a:pt x="7132" y="663"/>
                    <a:pt x="7132" y="603"/>
                  </a:cubicBezTo>
                  <a:lnTo>
                    <a:pt x="7132" y="103"/>
                  </a:lnTo>
                  <a:cubicBezTo>
                    <a:pt x="7132" y="47"/>
                    <a:pt x="7109" y="1"/>
                    <a:pt x="7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6"/>
            <p:cNvSpPr/>
            <p:nvPr/>
          </p:nvSpPr>
          <p:spPr>
            <a:xfrm>
              <a:off x="2937904" y="3916330"/>
              <a:ext cx="806765" cy="14713"/>
            </a:xfrm>
            <a:custGeom>
              <a:avLst/>
              <a:gdLst/>
              <a:ahLst/>
              <a:cxnLst/>
              <a:rect l="l" t="t" r="r" b="b"/>
              <a:pathLst>
                <a:path w="7128" h="130" extrusionOk="0">
                  <a:moveTo>
                    <a:pt x="7104" y="0"/>
                  </a:moveTo>
                  <a:lnTo>
                    <a:pt x="19" y="14"/>
                  </a:lnTo>
                  <a:cubicBezTo>
                    <a:pt x="0" y="14"/>
                    <a:pt x="0" y="42"/>
                    <a:pt x="19" y="70"/>
                  </a:cubicBezTo>
                  <a:cubicBezTo>
                    <a:pt x="42" y="102"/>
                    <a:pt x="69" y="121"/>
                    <a:pt x="83" y="130"/>
                  </a:cubicBezTo>
                  <a:lnTo>
                    <a:pt x="6965" y="130"/>
                  </a:lnTo>
                  <a:cubicBezTo>
                    <a:pt x="6988" y="130"/>
                    <a:pt x="7076" y="65"/>
                    <a:pt x="7076" y="65"/>
                  </a:cubicBezTo>
                  <a:cubicBezTo>
                    <a:pt x="7114" y="28"/>
                    <a:pt x="7127" y="0"/>
                    <a:pt x="7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6"/>
            <p:cNvSpPr/>
            <p:nvPr/>
          </p:nvSpPr>
          <p:spPr>
            <a:xfrm>
              <a:off x="2855508" y="3771119"/>
              <a:ext cx="970879" cy="100164"/>
            </a:xfrm>
            <a:custGeom>
              <a:avLst/>
              <a:gdLst/>
              <a:ahLst/>
              <a:cxnLst/>
              <a:rect l="l" t="t" r="r" b="b"/>
              <a:pathLst>
                <a:path w="8578" h="885" extrusionOk="0">
                  <a:moveTo>
                    <a:pt x="61" y="0"/>
                  </a:moveTo>
                  <a:cubicBezTo>
                    <a:pt x="29" y="0"/>
                    <a:pt x="1" y="56"/>
                    <a:pt x="1" y="125"/>
                  </a:cubicBezTo>
                  <a:lnTo>
                    <a:pt x="1" y="760"/>
                  </a:lnTo>
                  <a:cubicBezTo>
                    <a:pt x="1" y="829"/>
                    <a:pt x="29" y="885"/>
                    <a:pt x="61" y="885"/>
                  </a:cubicBezTo>
                  <a:lnTo>
                    <a:pt x="8513" y="885"/>
                  </a:lnTo>
                  <a:cubicBezTo>
                    <a:pt x="8550" y="885"/>
                    <a:pt x="8578" y="829"/>
                    <a:pt x="8578" y="760"/>
                  </a:cubicBezTo>
                  <a:lnTo>
                    <a:pt x="8578" y="125"/>
                  </a:lnTo>
                  <a:cubicBezTo>
                    <a:pt x="8578" y="56"/>
                    <a:pt x="8550" y="0"/>
                    <a:pt x="8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6"/>
            <p:cNvSpPr/>
            <p:nvPr/>
          </p:nvSpPr>
          <p:spPr>
            <a:xfrm>
              <a:off x="2856074" y="3862796"/>
              <a:ext cx="970879" cy="17996"/>
            </a:xfrm>
            <a:custGeom>
              <a:avLst/>
              <a:gdLst/>
              <a:ahLst/>
              <a:cxnLst/>
              <a:rect l="l" t="t" r="r" b="b"/>
              <a:pathLst>
                <a:path w="8578" h="159" extrusionOk="0">
                  <a:moveTo>
                    <a:pt x="8550" y="1"/>
                  </a:moveTo>
                  <a:lnTo>
                    <a:pt x="24" y="19"/>
                  </a:lnTo>
                  <a:cubicBezTo>
                    <a:pt x="1" y="19"/>
                    <a:pt x="1" y="52"/>
                    <a:pt x="24" y="93"/>
                  </a:cubicBezTo>
                  <a:cubicBezTo>
                    <a:pt x="45" y="128"/>
                    <a:pt x="75" y="159"/>
                    <a:pt x="105" y="159"/>
                  </a:cubicBezTo>
                  <a:cubicBezTo>
                    <a:pt x="108" y="159"/>
                    <a:pt x="110" y="159"/>
                    <a:pt x="112" y="158"/>
                  </a:cubicBezTo>
                  <a:lnTo>
                    <a:pt x="8383" y="158"/>
                  </a:lnTo>
                  <a:cubicBezTo>
                    <a:pt x="8406" y="158"/>
                    <a:pt x="8517" y="80"/>
                    <a:pt x="8517" y="80"/>
                  </a:cubicBezTo>
                  <a:cubicBezTo>
                    <a:pt x="8564" y="33"/>
                    <a:pt x="8578" y="1"/>
                    <a:pt x="8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8" name="Google Shape;2928;p6"/>
          <p:cNvGrpSpPr/>
          <p:nvPr/>
        </p:nvGrpSpPr>
        <p:grpSpPr>
          <a:xfrm>
            <a:off x="980979" y="1784414"/>
            <a:ext cx="2183602" cy="3158865"/>
            <a:chOff x="-2363711" y="1586400"/>
            <a:chExt cx="2123919" cy="3072527"/>
          </a:xfrm>
        </p:grpSpPr>
        <p:sp>
          <p:nvSpPr>
            <p:cNvPr id="2929" name="Google Shape;2929;p6"/>
            <p:cNvSpPr/>
            <p:nvPr/>
          </p:nvSpPr>
          <p:spPr>
            <a:xfrm>
              <a:off x="-1457848" y="1586400"/>
              <a:ext cx="460732" cy="604436"/>
            </a:xfrm>
            <a:custGeom>
              <a:avLst/>
              <a:gdLst/>
              <a:ahLst/>
              <a:cxnLst/>
              <a:rect l="l" t="t" r="r" b="b"/>
              <a:pathLst>
                <a:path w="6175" h="8101" extrusionOk="0">
                  <a:moveTo>
                    <a:pt x="2831" y="0"/>
                  </a:moveTo>
                  <a:cubicBezTo>
                    <a:pt x="2831" y="1"/>
                    <a:pt x="1" y="1600"/>
                    <a:pt x="2548" y="1600"/>
                  </a:cubicBezTo>
                  <a:cubicBezTo>
                    <a:pt x="2657" y="1600"/>
                    <a:pt x="2776" y="1597"/>
                    <a:pt x="2906" y="1591"/>
                  </a:cubicBezTo>
                  <a:cubicBezTo>
                    <a:pt x="3108" y="1580"/>
                    <a:pt x="3292" y="1575"/>
                    <a:pt x="3459" y="1575"/>
                  </a:cubicBezTo>
                  <a:cubicBezTo>
                    <a:pt x="5916" y="1575"/>
                    <a:pt x="4817" y="2674"/>
                    <a:pt x="4068" y="3423"/>
                  </a:cubicBezTo>
                  <a:cubicBezTo>
                    <a:pt x="3107" y="4401"/>
                    <a:pt x="851" y="6330"/>
                    <a:pt x="2236" y="6330"/>
                  </a:cubicBezTo>
                  <a:cubicBezTo>
                    <a:pt x="2326" y="6330"/>
                    <a:pt x="2431" y="6322"/>
                    <a:pt x="2552" y="6305"/>
                  </a:cubicBezTo>
                  <a:cubicBezTo>
                    <a:pt x="2758" y="6277"/>
                    <a:pt x="2939" y="6263"/>
                    <a:pt x="3096" y="6263"/>
                  </a:cubicBezTo>
                  <a:cubicBezTo>
                    <a:pt x="4468" y="6263"/>
                    <a:pt x="4109" y="7283"/>
                    <a:pt x="3817" y="8100"/>
                  </a:cubicBezTo>
                  <a:cubicBezTo>
                    <a:pt x="3817" y="8100"/>
                    <a:pt x="5742" y="5747"/>
                    <a:pt x="2822" y="5682"/>
                  </a:cubicBezTo>
                  <a:cubicBezTo>
                    <a:pt x="646" y="5627"/>
                    <a:pt x="6132" y="3637"/>
                    <a:pt x="6160" y="2167"/>
                  </a:cubicBezTo>
                  <a:cubicBezTo>
                    <a:pt x="6174" y="1428"/>
                    <a:pt x="5581" y="1283"/>
                    <a:pt x="4825" y="1283"/>
                  </a:cubicBezTo>
                  <a:cubicBezTo>
                    <a:pt x="4331" y="1283"/>
                    <a:pt x="3767" y="1345"/>
                    <a:pt x="3256" y="1345"/>
                  </a:cubicBezTo>
                  <a:cubicBezTo>
                    <a:pt x="3004" y="1345"/>
                    <a:pt x="2764" y="1329"/>
                    <a:pt x="2552" y="1284"/>
                  </a:cubicBezTo>
                  <a:cubicBezTo>
                    <a:pt x="1260" y="1005"/>
                    <a:pt x="2831" y="1"/>
                    <a:pt x="2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6"/>
            <p:cNvSpPr/>
            <p:nvPr/>
          </p:nvSpPr>
          <p:spPr>
            <a:xfrm>
              <a:off x="-1229312" y="2417500"/>
              <a:ext cx="41037" cy="62600"/>
            </a:xfrm>
            <a:custGeom>
              <a:avLst/>
              <a:gdLst/>
              <a:ahLst/>
              <a:cxnLst/>
              <a:rect l="l" t="t" r="r" b="b"/>
              <a:pathLst>
                <a:path w="550" h="839" extrusionOk="0">
                  <a:moveTo>
                    <a:pt x="84" y="0"/>
                  </a:moveTo>
                  <a:cubicBezTo>
                    <a:pt x="81" y="0"/>
                    <a:pt x="78" y="1"/>
                    <a:pt x="75" y="2"/>
                  </a:cubicBezTo>
                  <a:cubicBezTo>
                    <a:pt x="1" y="2"/>
                    <a:pt x="84" y="300"/>
                    <a:pt x="224" y="411"/>
                  </a:cubicBezTo>
                  <a:cubicBezTo>
                    <a:pt x="363" y="532"/>
                    <a:pt x="308" y="839"/>
                    <a:pt x="308" y="839"/>
                  </a:cubicBezTo>
                  <a:lnTo>
                    <a:pt x="503" y="830"/>
                  </a:lnTo>
                  <a:cubicBezTo>
                    <a:pt x="549" y="588"/>
                    <a:pt x="466" y="439"/>
                    <a:pt x="456" y="374"/>
                  </a:cubicBezTo>
                  <a:cubicBezTo>
                    <a:pt x="447" y="320"/>
                    <a:pt x="164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6"/>
            <p:cNvSpPr/>
            <p:nvPr/>
          </p:nvSpPr>
          <p:spPr>
            <a:xfrm>
              <a:off x="-1248039" y="2482860"/>
              <a:ext cx="32009" cy="48647"/>
            </a:xfrm>
            <a:custGeom>
              <a:avLst/>
              <a:gdLst/>
              <a:ahLst/>
              <a:cxnLst/>
              <a:rect l="l" t="t" r="r" b="b"/>
              <a:pathLst>
                <a:path w="429" h="652" extrusionOk="0">
                  <a:moveTo>
                    <a:pt x="1" y="0"/>
                  </a:moveTo>
                  <a:cubicBezTo>
                    <a:pt x="1" y="75"/>
                    <a:pt x="112" y="409"/>
                    <a:pt x="298" y="651"/>
                  </a:cubicBezTo>
                  <a:lnTo>
                    <a:pt x="428" y="233"/>
                  </a:lnTo>
                  <a:lnTo>
                    <a:pt x="252" y="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6"/>
            <p:cNvSpPr/>
            <p:nvPr/>
          </p:nvSpPr>
          <p:spPr>
            <a:xfrm>
              <a:off x="-1240429" y="2465475"/>
              <a:ext cx="88192" cy="117365"/>
            </a:xfrm>
            <a:custGeom>
              <a:avLst/>
              <a:gdLst/>
              <a:ahLst/>
              <a:cxnLst/>
              <a:rect l="l" t="t" r="r" b="b"/>
              <a:pathLst>
                <a:path w="1182" h="1573" extrusionOk="0">
                  <a:moveTo>
                    <a:pt x="492" y="0"/>
                  </a:moveTo>
                  <a:cubicBezTo>
                    <a:pt x="490" y="0"/>
                    <a:pt x="487" y="1"/>
                    <a:pt x="484" y="1"/>
                  </a:cubicBezTo>
                  <a:cubicBezTo>
                    <a:pt x="206" y="29"/>
                    <a:pt x="1" y="410"/>
                    <a:pt x="150" y="689"/>
                  </a:cubicBezTo>
                  <a:cubicBezTo>
                    <a:pt x="373" y="1107"/>
                    <a:pt x="875" y="1572"/>
                    <a:pt x="875" y="1572"/>
                  </a:cubicBezTo>
                  <a:lnTo>
                    <a:pt x="1182" y="1210"/>
                  </a:lnTo>
                  <a:cubicBezTo>
                    <a:pt x="922" y="754"/>
                    <a:pt x="1089" y="373"/>
                    <a:pt x="931" y="280"/>
                  </a:cubicBezTo>
                  <a:cubicBezTo>
                    <a:pt x="876" y="243"/>
                    <a:pt x="633" y="0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6"/>
            <p:cNvSpPr/>
            <p:nvPr/>
          </p:nvSpPr>
          <p:spPr>
            <a:xfrm>
              <a:off x="-1202227" y="2243431"/>
              <a:ext cx="28502" cy="134004"/>
            </a:xfrm>
            <a:custGeom>
              <a:avLst/>
              <a:gdLst/>
              <a:ahLst/>
              <a:cxnLst/>
              <a:rect l="l" t="t" r="r" b="b"/>
              <a:pathLst>
                <a:path w="382" h="1796" extrusionOk="0">
                  <a:moveTo>
                    <a:pt x="233" y="1"/>
                  </a:moveTo>
                  <a:lnTo>
                    <a:pt x="0" y="1796"/>
                  </a:lnTo>
                  <a:lnTo>
                    <a:pt x="149" y="1768"/>
                  </a:lnTo>
                  <a:lnTo>
                    <a:pt x="382" y="47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6"/>
            <p:cNvSpPr/>
            <p:nvPr/>
          </p:nvSpPr>
          <p:spPr>
            <a:xfrm>
              <a:off x="-1226551" y="2365496"/>
              <a:ext cx="39619" cy="172056"/>
            </a:xfrm>
            <a:custGeom>
              <a:avLst/>
              <a:gdLst/>
              <a:ahLst/>
              <a:cxnLst/>
              <a:rect l="l" t="t" r="r" b="b"/>
              <a:pathLst>
                <a:path w="531" h="2306" extrusionOk="0">
                  <a:moveTo>
                    <a:pt x="365" y="0"/>
                  </a:moveTo>
                  <a:cubicBezTo>
                    <a:pt x="314" y="0"/>
                    <a:pt x="260" y="36"/>
                    <a:pt x="252" y="95"/>
                  </a:cubicBezTo>
                  <a:cubicBezTo>
                    <a:pt x="196" y="504"/>
                    <a:pt x="10" y="1889"/>
                    <a:pt x="1" y="2187"/>
                  </a:cubicBezTo>
                  <a:cubicBezTo>
                    <a:pt x="1" y="2261"/>
                    <a:pt x="49" y="2305"/>
                    <a:pt x="98" y="2305"/>
                  </a:cubicBezTo>
                  <a:cubicBezTo>
                    <a:pt x="134" y="2305"/>
                    <a:pt x="171" y="2280"/>
                    <a:pt x="187" y="2224"/>
                  </a:cubicBezTo>
                  <a:cubicBezTo>
                    <a:pt x="317" y="1806"/>
                    <a:pt x="475" y="504"/>
                    <a:pt x="522" y="132"/>
                  </a:cubicBezTo>
                  <a:cubicBezTo>
                    <a:pt x="531" y="76"/>
                    <a:pt x="484" y="29"/>
                    <a:pt x="438" y="20"/>
                  </a:cubicBezTo>
                  <a:lnTo>
                    <a:pt x="382" y="2"/>
                  </a:lnTo>
                  <a:cubicBezTo>
                    <a:pt x="376" y="1"/>
                    <a:pt x="371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6"/>
            <p:cNvSpPr/>
            <p:nvPr/>
          </p:nvSpPr>
          <p:spPr>
            <a:xfrm>
              <a:off x="-1223716" y="2393326"/>
              <a:ext cx="34769" cy="111098"/>
            </a:xfrm>
            <a:custGeom>
              <a:avLst/>
              <a:gdLst/>
              <a:ahLst/>
              <a:cxnLst/>
              <a:rect l="l" t="t" r="r" b="b"/>
              <a:pathLst>
                <a:path w="466" h="1489" extrusionOk="0">
                  <a:moveTo>
                    <a:pt x="465" y="1"/>
                  </a:moveTo>
                  <a:cubicBezTo>
                    <a:pt x="372" y="66"/>
                    <a:pt x="260" y="121"/>
                    <a:pt x="158" y="205"/>
                  </a:cubicBezTo>
                  <a:cubicBezTo>
                    <a:pt x="102" y="605"/>
                    <a:pt x="28" y="1144"/>
                    <a:pt x="0" y="1488"/>
                  </a:cubicBezTo>
                  <a:cubicBezTo>
                    <a:pt x="93" y="1423"/>
                    <a:pt x="186" y="1340"/>
                    <a:pt x="279" y="1256"/>
                  </a:cubicBezTo>
                  <a:cubicBezTo>
                    <a:pt x="344" y="837"/>
                    <a:pt x="419" y="345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6"/>
            <p:cNvSpPr/>
            <p:nvPr/>
          </p:nvSpPr>
          <p:spPr>
            <a:xfrm>
              <a:off x="-1188350" y="2243431"/>
              <a:ext cx="13953" cy="22981"/>
            </a:xfrm>
            <a:custGeom>
              <a:avLst/>
              <a:gdLst/>
              <a:ahLst/>
              <a:cxnLst/>
              <a:rect l="l" t="t" r="r" b="b"/>
              <a:pathLst>
                <a:path w="187" h="308" extrusionOk="0">
                  <a:moveTo>
                    <a:pt x="38" y="1"/>
                  </a:moveTo>
                  <a:lnTo>
                    <a:pt x="0" y="308"/>
                  </a:lnTo>
                  <a:cubicBezTo>
                    <a:pt x="10" y="289"/>
                    <a:pt x="19" y="289"/>
                    <a:pt x="19" y="289"/>
                  </a:cubicBezTo>
                  <a:lnTo>
                    <a:pt x="158" y="261"/>
                  </a:lnTo>
                  <a:lnTo>
                    <a:pt x="186" y="4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6"/>
            <p:cNvSpPr/>
            <p:nvPr/>
          </p:nvSpPr>
          <p:spPr>
            <a:xfrm>
              <a:off x="-1248039" y="2446375"/>
              <a:ext cx="40738" cy="40067"/>
            </a:xfrm>
            <a:custGeom>
              <a:avLst/>
              <a:gdLst/>
              <a:ahLst/>
              <a:cxnLst/>
              <a:rect l="l" t="t" r="r" b="b"/>
              <a:pathLst>
                <a:path w="546" h="537" extrusionOk="0">
                  <a:moveTo>
                    <a:pt x="447" y="0"/>
                  </a:moveTo>
                  <a:cubicBezTo>
                    <a:pt x="437" y="0"/>
                    <a:pt x="427" y="8"/>
                    <a:pt x="419" y="24"/>
                  </a:cubicBezTo>
                  <a:cubicBezTo>
                    <a:pt x="373" y="117"/>
                    <a:pt x="1" y="396"/>
                    <a:pt x="1" y="480"/>
                  </a:cubicBezTo>
                  <a:lnTo>
                    <a:pt x="252" y="536"/>
                  </a:lnTo>
                  <a:cubicBezTo>
                    <a:pt x="252" y="536"/>
                    <a:pt x="255" y="537"/>
                    <a:pt x="261" y="537"/>
                  </a:cubicBezTo>
                  <a:cubicBezTo>
                    <a:pt x="284" y="537"/>
                    <a:pt x="349" y="519"/>
                    <a:pt x="438" y="350"/>
                  </a:cubicBezTo>
                  <a:cubicBezTo>
                    <a:pt x="545" y="166"/>
                    <a:pt x="494" y="0"/>
                    <a:pt x="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6"/>
            <p:cNvSpPr/>
            <p:nvPr/>
          </p:nvSpPr>
          <p:spPr>
            <a:xfrm>
              <a:off x="-1211479" y="2400041"/>
              <a:ext cx="39843" cy="86998"/>
            </a:xfrm>
            <a:custGeom>
              <a:avLst/>
              <a:gdLst/>
              <a:ahLst/>
              <a:cxnLst/>
              <a:rect l="l" t="t" r="r" b="b"/>
              <a:pathLst>
                <a:path w="534" h="1166" extrusionOk="0">
                  <a:moveTo>
                    <a:pt x="67" y="1"/>
                  </a:moveTo>
                  <a:cubicBezTo>
                    <a:pt x="19" y="1"/>
                    <a:pt x="0" y="174"/>
                    <a:pt x="87" y="348"/>
                  </a:cubicBezTo>
                  <a:cubicBezTo>
                    <a:pt x="180" y="534"/>
                    <a:pt x="282" y="645"/>
                    <a:pt x="282" y="645"/>
                  </a:cubicBezTo>
                  <a:lnTo>
                    <a:pt x="264" y="1138"/>
                  </a:lnTo>
                  <a:lnTo>
                    <a:pt x="468" y="1166"/>
                  </a:lnTo>
                  <a:cubicBezTo>
                    <a:pt x="534" y="673"/>
                    <a:pt x="496" y="552"/>
                    <a:pt x="422" y="450"/>
                  </a:cubicBezTo>
                  <a:cubicBezTo>
                    <a:pt x="320" y="310"/>
                    <a:pt x="134" y="50"/>
                    <a:pt x="78" y="4"/>
                  </a:cubicBezTo>
                  <a:cubicBezTo>
                    <a:pt x="74" y="2"/>
                    <a:pt x="70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6"/>
            <p:cNvSpPr/>
            <p:nvPr/>
          </p:nvSpPr>
          <p:spPr>
            <a:xfrm>
              <a:off x="-1176412" y="2463983"/>
              <a:ext cx="18653" cy="47230"/>
            </a:xfrm>
            <a:custGeom>
              <a:avLst/>
              <a:gdLst/>
              <a:ahLst/>
              <a:cxnLst/>
              <a:rect l="l" t="t" r="r" b="b"/>
              <a:pathLst>
                <a:path w="250" h="633" extrusionOk="0">
                  <a:moveTo>
                    <a:pt x="152" y="0"/>
                  </a:moveTo>
                  <a:cubicBezTo>
                    <a:pt x="86" y="0"/>
                    <a:pt x="44" y="123"/>
                    <a:pt x="26" y="253"/>
                  </a:cubicBezTo>
                  <a:cubicBezTo>
                    <a:pt x="1" y="372"/>
                    <a:pt x="100" y="632"/>
                    <a:pt x="124" y="632"/>
                  </a:cubicBezTo>
                  <a:cubicBezTo>
                    <a:pt x="126" y="632"/>
                    <a:pt x="128" y="630"/>
                    <a:pt x="129" y="625"/>
                  </a:cubicBezTo>
                  <a:cubicBezTo>
                    <a:pt x="157" y="523"/>
                    <a:pt x="157" y="383"/>
                    <a:pt x="203" y="244"/>
                  </a:cubicBezTo>
                  <a:cubicBezTo>
                    <a:pt x="250" y="114"/>
                    <a:pt x="231" y="2"/>
                    <a:pt x="166" y="2"/>
                  </a:cubicBezTo>
                  <a:cubicBezTo>
                    <a:pt x="161" y="1"/>
                    <a:pt x="156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6"/>
            <p:cNvSpPr/>
            <p:nvPr/>
          </p:nvSpPr>
          <p:spPr>
            <a:xfrm>
              <a:off x="-1187007" y="2462267"/>
              <a:ext cx="29248" cy="34471"/>
            </a:xfrm>
            <a:custGeom>
              <a:avLst/>
              <a:gdLst/>
              <a:ahLst/>
              <a:cxnLst/>
              <a:rect l="l" t="t" r="r" b="b"/>
              <a:pathLst>
                <a:path w="392" h="462" extrusionOk="0">
                  <a:moveTo>
                    <a:pt x="298" y="0"/>
                  </a:moveTo>
                  <a:cubicBezTo>
                    <a:pt x="240" y="0"/>
                    <a:pt x="156" y="64"/>
                    <a:pt x="85" y="174"/>
                  </a:cubicBezTo>
                  <a:cubicBezTo>
                    <a:pt x="20" y="285"/>
                    <a:pt x="1" y="416"/>
                    <a:pt x="66" y="453"/>
                  </a:cubicBezTo>
                  <a:cubicBezTo>
                    <a:pt x="74" y="458"/>
                    <a:pt x="83" y="461"/>
                    <a:pt x="91" y="461"/>
                  </a:cubicBezTo>
                  <a:cubicBezTo>
                    <a:pt x="139" y="461"/>
                    <a:pt x="189" y="377"/>
                    <a:pt x="252" y="267"/>
                  </a:cubicBezTo>
                  <a:cubicBezTo>
                    <a:pt x="317" y="137"/>
                    <a:pt x="392" y="44"/>
                    <a:pt x="326" y="6"/>
                  </a:cubicBezTo>
                  <a:cubicBezTo>
                    <a:pt x="318" y="2"/>
                    <a:pt x="308" y="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6"/>
            <p:cNvSpPr/>
            <p:nvPr/>
          </p:nvSpPr>
          <p:spPr>
            <a:xfrm>
              <a:off x="-1209838" y="2401085"/>
              <a:ext cx="35441" cy="51184"/>
            </a:xfrm>
            <a:custGeom>
              <a:avLst/>
              <a:gdLst/>
              <a:ahLst/>
              <a:cxnLst/>
              <a:rect l="l" t="t" r="r" b="b"/>
              <a:pathLst>
                <a:path w="475" h="686" extrusionOk="0">
                  <a:moveTo>
                    <a:pt x="45" y="0"/>
                  </a:moveTo>
                  <a:cubicBezTo>
                    <a:pt x="36" y="0"/>
                    <a:pt x="25" y="11"/>
                    <a:pt x="19" y="17"/>
                  </a:cubicBezTo>
                  <a:cubicBezTo>
                    <a:pt x="9" y="36"/>
                    <a:pt x="9" y="64"/>
                    <a:pt x="0" y="101"/>
                  </a:cubicBezTo>
                  <a:cubicBezTo>
                    <a:pt x="0" y="166"/>
                    <a:pt x="19" y="259"/>
                    <a:pt x="65" y="352"/>
                  </a:cubicBezTo>
                  <a:cubicBezTo>
                    <a:pt x="149" y="501"/>
                    <a:pt x="233" y="594"/>
                    <a:pt x="251" y="631"/>
                  </a:cubicBezTo>
                  <a:cubicBezTo>
                    <a:pt x="302" y="663"/>
                    <a:pt x="352" y="686"/>
                    <a:pt x="399" y="686"/>
                  </a:cubicBezTo>
                  <a:cubicBezTo>
                    <a:pt x="422" y="686"/>
                    <a:pt x="444" y="680"/>
                    <a:pt x="465" y="668"/>
                  </a:cubicBezTo>
                  <a:cubicBezTo>
                    <a:pt x="474" y="668"/>
                    <a:pt x="474" y="659"/>
                    <a:pt x="474" y="659"/>
                  </a:cubicBezTo>
                  <a:cubicBezTo>
                    <a:pt x="465" y="548"/>
                    <a:pt x="437" y="501"/>
                    <a:pt x="391" y="445"/>
                  </a:cubicBezTo>
                  <a:cubicBezTo>
                    <a:pt x="298" y="296"/>
                    <a:pt x="112" y="55"/>
                    <a:pt x="56" y="8"/>
                  </a:cubicBezTo>
                  <a:cubicBezTo>
                    <a:pt x="53" y="2"/>
                    <a:pt x="4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6"/>
            <p:cNvSpPr/>
            <p:nvPr/>
          </p:nvSpPr>
          <p:spPr>
            <a:xfrm>
              <a:off x="-2104211" y="2077644"/>
              <a:ext cx="409399" cy="381718"/>
            </a:xfrm>
            <a:custGeom>
              <a:avLst/>
              <a:gdLst/>
              <a:ahLst/>
              <a:cxnLst/>
              <a:rect l="l" t="t" r="r" b="b"/>
              <a:pathLst>
                <a:path w="5487" h="5116" extrusionOk="0">
                  <a:moveTo>
                    <a:pt x="4046" y="0"/>
                  </a:moveTo>
                  <a:cubicBezTo>
                    <a:pt x="3395" y="0"/>
                    <a:pt x="3422" y="447"/>
                    <a:pt x="3422" y="447"/>
                  </a:cubicBezTo>
                  <a:cubicBezTo>
                    <a:pt x="3422" y="447"/>
                    <a:pt x="2814" y="106"/>
                    <a:pt x="2150" y="106"/>
                  </a:cubicBezTo>
                  <a:cubicBezTo>
                    <a:pt x="1803" y="106"/>
                    <a:pt x="1441" y="200"/>
                    <a:pt x="1144" y="484"/>
                  </a:cubicBezTo>
                  <a:cubicBezTo>
                    <a:pt x="289" y="1302"/>
                    <a:pt x="1265" y="1953"/>
                    <a:pt x="1265" y="1953"/>
                  </a:cubicBezTo>
                  <a:cubicBezTo>
                    <a:pt x="326" y="2037"/>
                    <a:pt x="940" y="3283"/>
                    <a:pt x="940" y="3283"/>
                  </a:cubicBezTo>
                  <a:cubicBezTo>
                    <a:pt x="205" y="3516"/>
                    <a:pt x="558" y="4046"/>
                    <a:pt x="558" y="4046"/>
                  </a:cubicBezTo>
                  <a:cubicBezTo>
                    <a:pt x="558" y="4046"/>
                    <a:pt x="0" y="4548"/>
                    <a:pt x="56" y="4966"/>
                  </a:cubicBezTo>
                  <a:cubicBezTo>
                    <a:pt x="71" y="5075"/>
                    <a:pt x="142" y="5115"/>
                    <a:pt x="266" y="5115"/>
                  </a:cubicBezTo>
                  <a:cubicBezTo>
                    <a:pt x="610" y="5115"/>
                    <a:pt x="1358" y="4803"/>
                    <a:pt x="2418" y="4762"/>
                  </a:cubicBezTo>
                  <a:lnTo>
                    <a:pt x="5487" y="1749"/>
                  </a:lnTo>
                  <a:cubicBezTo>
                    <a:pt x="5487" y="1749"/>
                    <a:pt x="4696" y="0"/>
                    <a:pt x="40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6"/>
            <p:cNvSpPr/>
            <p:nvPr/>
          </p:nvSpPr>
          <p:spPr>
            <a:xfrm>
              <a:off x="-2075784" y="2100549"/>
              <a:ext cx="380076" cy="355305"/>
            </a:xfrm>
            <a:custGeom>
              <a:avLst/>
              <a:gdLst/>
              <a:ahLst/>
              <a:cxnLst/>
              <a:rect l="l" t="t" r="r" b="b"/>
              <a:pathLst>
                <a:path w="5094" h="4762" extrusionOk="0">
                  <a:moveTo>
                    <a:pt x="3069" y="0"/>
                  </a:moveTo>
                  <a:cubicBezTo>
                    <a:pt x="3041" y="65"/>
                    <a:pt x="3041" y="130"/>
                    <a:pt x="3041" y="130"/>
                  </a:cubicBezTo>
                  <a:cubicBezTo>
                    <a:pt x="3041" y="130"/>
                    <a:pt x="2948" y="84"/>
                    <a:pt x="2800" y="10"/>
                  </a:cubicBezTo>
                  <a:lnTo>
                    <a:pt x="2800" y="10"/>
                  </a:lnTo>
                  <a:cubicBezTo>
                    <a:pt x="3088" y="279"/>
                    <a:pt x="3218" y="568"/>
                    <a:pt x="3116" y="837"/>
                  </a:cubicBezTo>
                  <a:cubicBezTo>
                    <a:pt x="2952" y="1226"/>
                    <a:pt x="2324" y="1450"/>
                    <a:pt x="1527" y="1450"/>
                  </a:cubicBezTo>
                  <a:cubicBezTo>
                    <a:pt x="1237" y="1450"/>
                    <a:pt x="925" y="1420"/>
                    <a:pt x="605" y="1358"/>
                  </a:cubicBezTo>
                  <a:lnTo>
                    <a:pt x="605" y="1358"/>
                  </a:lnTo>
                  <a:cubicBezTo>
                    <a:pt x="735" y="1535"/>
                    <a:pt x="884" y="1637"/>
                    <a:pt x="884" y="1637"/>
                  </a:cubicBezTo>
                  <a:lnTo>
                    <a:pt x="847" y="1637"/>
                  </a:lnTo>
                  <a:cubicBezTo>
                    <a:pt x="1126" y="1776"/>
                    <a:pt x="1303" y="1990"/>
                    <a:pt x="1303" y="2204"/>
                  </a:cubicBezTo>
                  <a:cubicBezTo>
                    <a:pt x="1303" y="2511"/>
                    <a:pt x="986" y="2781"/>
                    <a:pt x="531" y="2902"/>
                  </a:cubicBezTo>
                  <a:cubicBezTo>
                    <a:pt x="549" y="2939"/>
                    <a:pt x="559" y="2967"/>
                    <a:pt x="559" y="2967"/>
                  </a:cubicBezTo>
                  <a:cubicBezTo>
                    <a:pt x="484" y="2985"/>
                    <a:pt x="428" y="3013"/>
                    <a:pt x="382" y="3032"/>
                  </a:cubicBezTo>
                  <a:cubicBezTo>
                    <a:pt x="466" y="3060"/>
                    <a:pt x="521" y="3106"/>
                    <a:pt x="559" y="3162"/>
                  </a:cubicBezTo>
                  <a:cubicBezTo>
                    <a:pt x="624" y="3320"/>
                    <a:pt x="466" y="3543"/>
                    <a:pt x="177" y="3720"/>
                  </a:cubicBezTo>
                  <a:cubicBezTo>
                    <a:pt x="177" y="3720"/>
                    <a:pt x="94" y="3785"/>
                    <a:pt x="1" y="3897"/>
                  </a:cubicBezTo>
                  <a:cubicBezTo>
                    <a:pt x="47" y="3906"/>
                    <a:pt x="94" y="3925"/>
                    <a:pt x="131" y="3962"/>
                  </a:cubicBezTo>
                  <a:cubicBezTo>
                    <a:pt x="280" y="4111"/>
                    <a:pt x="224" y="4427"/>
                    <a:pt x="10" y="4761"/>
                  </a:cubicBezTo>
                  <a:cubicBezTo>
                    <a:pt x="391" y="4706"/>
                    <a:pt x="1079" y="4464"/>
                    <a:pt x="2019" y="4417"/>
                  </a:cubicBezTo>
                  <a:lnTo>
                    <a:pt x="5087" y="1404"/>
                  </a:lnTo>
                  <a:cubicBezTo>
                    <a:pt x="5088" y="1406"/>
                    <a:pt x="5089" y="1407"/>
                    <a:pt x="5089" y="1407"/>
                  </a:cubicBezTo>
                  <a:cubicBezTo>
                    <a:pt x="5094" y="1407"/>
                    <a:pt x="4976" y="1156"/>
                    <a:pt x="4808" y="856"/>
                  </a:cubicBezTo>
                  <a:cubicBezTo>
                    <a:pt x="4719" y="935"/>
                    <a:pt x="4596" y="973"/>
                    <a:pt x="4453" y="973"/>
                  </a:cubicBezTo>
                  <a:cubicBezTo>
                    <a:pt x="4178" y="973"/>
                    <a:pt x="3831" y="831"/>
                    <a:pt x="3525" y="568"/>
                  </a:cubicBezTo>
                  <a:cubicBezTo>
                    <a:pt x="3311" y="391"/>
                    <a:pt x="3162" y="196"/>
                    <a:pt x="3069" y="0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6"/>
            <p:cNvSpPr/>
            <p:nvPr/>
          </p:nvSpPr>
          <p:spPr>
            <a:xfrm>
              <a:off x="-1952301" y="2211870"/>
              <a:ext cx="158328" cy="71031"/>
            </a:xfrm>
            <a:custGeom>
              <a:avLst/>
              <a:gdLst/>
              <a:ahLst/>
              <a:cxnLst/>
              <a:rect l="l" t="t" r="r" b="b"/>
              <a:pathLst>
                <a:path w="2122" h="952" extrusionOk="0">
                  <a:moveTo>
                    <a:pt x="1119" y="1"/>
                  </a:moveTo>
                  <a:cubicBezTo>
                    <a:pt x="1066" y="1"/>
                    <a:pt x="1013" y="2"/>
                    <a:pt x="959" y="5"/>
                  </a:cubicBezTo>
                  <a:cubicBezTo>
                    <a:pt x="345" y="43"/>
                    <a:pt x="1" y="275"/>
                    <a:pt x="19" y="545"/>
                  </a:cubicBezTo>
                  <a:cubicBezTo>
                    <a:pt x="28" y="771"/>
                    <a:pt x="330" y="952"/>
                    <a:pt x="845" y="952"/>
                  </a:cubicBezTo>
                  <a:cubicBezTo>
                    <a:pt x="902" y="952"/>
                    <a:pt x="962" y="949"/>
                    <a:pt x="1024" y="945"/>
                  </a:cubicBezTo>
                  <a:cubicBezTo>
                    <a:pt x="1638" y="917"/>
                    <a:pt x="2121" y="666"/>
                    <a:pt x="2112" y="415"/>
                  </a:cubicBezTo>
                  <a:cubicBezTo>
                    <a:pt x="2103" y="177"/>
                    <a:pt x="1675" y="1"/>
                    <a:pt x="1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6"/>
            <p:cNvSpPr/>
            <p:nvPr/>
          </p:nvSpPr>
          <p:spPr>
            <a:xfrm>
              <a:off x="-2047357" y="2334159"/>
              <a:ext cx="88938" cy="61928"/>
            </a:xfrm>
            <a:custGeom>
              <a:avLst/>
              <a:gdLst/>
              <a:ahLst/>
              <a:cxnLst/>
              <a:rect l="l" t="t" r="r" b="b"/>
              <a:pathLst>
                <a:path w="1192" h="830" extrusionOk="0">
                  <a:moveTo>
                    <a:pt x="947" y="1"/>
                  </a:moveTo>
                  <a:cubicBezTo>
                    <a:pt x="808" y="1"/>
                    <a:pt x="609" y="75"/>
                    <a:pt x="410" y="208"/>
                  </a:cubicBezTo>
                  <a:cubicBezTo>
                    <a:pt x="112" y="412"/>
                    <a:pt x="1" y="635"/>
                    <a:pt x="94" y="747"/>
                  </a:cubicBezTo>
                  <a:cubicBezTo>
                    <a:pt x="129" y="801"/>
                    <a:pt x="191" y="830"/>
                    <a:pt x="274" y="830"/>
                  </a:cubicBezTo>
                  <a:cubicBezTo>
                    <a:pt x="390" y="830"/>
                    <a:pt x="547" y="774"/>
                    <a:pt x="726" y="654"/>
                  </a:cubicBezTo>
                  <a:cubicBezTo>
                    <a:pt x="1015" y="459"/>
                    <a:pt x="1191" y="189"/>
                    <a:pt x="1108" y="68"/>
                  </a:cubicBezTo>
                  <a:cubicBezTo>
                    <a:pt x="1078" y="23"/>
                    <a:pt x="1021" y="1"/>
                    <a:pt x="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6"/>
            <p:cNvSpPr/>
            <p:nvPr/>
          </p:nvSpPr>
          <p:spPr>
            <a:xfrm>
              <a:off x="-1983489" y="2285810"/>
              <a:ext cx="57675" cy="40291"/>
            </a:xfrm>
            <a:custGeom>
              <a:avLst/>
              <a:gdLst/>
              <a:ahLst/>
              <a:cxnLst/>
              <a:rect l="l" t="t" r="r" b="b"/>
              <a:pathLst>
                <a:path w="773" h="540" extrusionOk="0">
                  <a:moveTo>
                    <a:pt x="447" y="0"/>
                  </a:moveTo>
                  <a:cubicBezTo>
                    <a:pt x="252" y="0"/>
                    <a:pt x="103" y="121"/>
                    <a:pt x="47" y="270"/>
                  </a:cubicBezTo>
                  <a:cubicBezTo>
                    <a:pt x="0" y="409"/>
                    <a:pt x="66" y="540"/>
                    <a:pt x="279" y="540"/>
                  </a:cubicBezTo>
                  <a:cubicBezTo>
                    <a:pt x="484" y="530"/>
                    <a:pt x="679" y="409"/>
                    <a:pt x="726" y="270"/>
                  </a:cubicBezTo>
                  <a:cubicBezTo>
                    <a:pt x="772" y="130"/>
                    <a:pt x="661" y="0"/>
                    <a:pt x="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6"/>
            <p:cNvSpPr/>
            <p:nvPr/>
          </p:nvSpPr>
          <p:spPr>
            <a:xfrm>
              <a:off x="-1844711" y="2167625"/>
              <a:ext cx="72896" cy="41783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323" y="0"/>
                  </a:moveTo>
                  <a:cubicBezTo>
                    <a:pt x="243" y="0"/>
                    <a:pt x="172" y="18"/>
                    <a:pt x="121" y="50"/>
                  </a:cubicBezTo>
                  <a:cubicBezTo>
                    <a:pt x="0" y="143"/>
                    <a:pt x="19" y="301"/>
                    <a:pt x="242" y="422"/>
                  </a:cubicBezTo>
                  <a:cubicBezTo>
                    <a:pt x="374" y="512"/>
                    <a:pt x="536" y="559"/>
                    <a:pt x="668" y="559"/>
                  </a:cubicBezTo>
                  <a:cubicBezTo>
                    <a:pt x="740" y="559"/>
                    <a:pt x="803" y="545"/>
                    <a:pt x="847" y="515"/>
                  </a:cubicBezTo>
                  <a:cubicBezTo>
                    <a:pt x="977" y="422"/>
                    <a:pt x="902" y="254"/>
                    <a:pt x="679" y="115"/>
                  </a:cubicBezTo>
                  <a:cubicBezTo>
                    <a:pt x="561" y="34"/>
                    <a:pt x="433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6"/>
            <p:cNvSpPr/>
            <p:nvPr/>
          </p:nvSpPr>
          <p:spPr>
            <a:xfrm>
              <a:off x="-2093094" y="2434288"/>
              <a:ext cx="350455" cy="321878"/>
            </a:xfrm>
            <a:custGeom>
              <a:avLst/>
              <a:gdLst/>
              <a:ahLst/>
              <a:cxnLst/>
              <a:rect l="l" t="t" r="r" b="b"/>
              <a:pathLst>
                <a:path w="4697" h="4314" extrusionOk="0">
                  <a:moveTo>
                    <a:pt x="1321" y="0"/>
                  </a:moveTo>
                  <a:cubicBezTo>
                    <a:pt x="0" y="0"/>
                    <a:pt x="614" y="921"/>
                    <a:pt x="614" y="921"/>
                  </a:cubicBezTo>
                  <a:cubicBezTo>
                    <a:pt x="19" y="949"/>
                    <a:pt x="56" y="1953"/>
                    <a:pt x="270" y="2279"/>
                  </a:cubicBezTo>
                  <a:cubicBezTo>
                    <a:pt x="300" y="2328"/>
                    <a:pt x="334" y="2349"/>
                    <a:pt x="369" y="2349"/>
                  </a:cubicBezTo>
                  <a:cubicBezTo>
                    <a:pt x="453" y="2349"/>
                    <a:pt x="545" y="2232"/>
                    <a:pt x="623" y="2102"/>
                  </a:cubicBezTo>
                  <a:lnTo>
                    <a:pt x="623" y="2102"/>
                  </a:lnTo>
                  <a:cubicBezTo>
                    <a:pt x="521" y="2353"/>
                    <a:pt x="419" y="2651"/>
                    <a:pt x="419" y="2892"/>
                  </a:cubicBezTo>
                  <a:cubicBezTo>
                    <a:pt x="419" y="3269"/>
                    <a:pt x="916" y="3316"/>
                    <a:pt x="1164" y="3316"/>
                  </a:cubicBezTo>
                  <a:cubicBezTo>
                    <a:pt x="1247" y="3316"/>
                    <a:pt x="1302" y="3311"/>
                    <a:pt x="1302" y="3311"/>
                  </a:cubicBezTo>
                  <a:lnTo>
                    <a:pt x="1302" y="3311"/>
                  </a:lnTo>
                  <a:cubicBezTo>
                    <a:pt x="1302" y="3311"/>
                    <a:pt x="1097" y="4120"/>
                    <a:pt x="1860" y="4287"/>
                  </a:cubicBezTo>
                  <a:cubicBezTo>
                    <a:pt x="1939" y="4305"/>
                    <a:pt x="2011" y="4313"/>
                    <a:pt x="2077" y="4313"/>
                  </a:cubicBezTo>
                  <a:cubicBezTo>
                    <a:pt x="2648" y="4313"/>
                    <a:pt x="2716" y="3692"/>
                    <a:pt x="2716" y="3692"/>
                  </a:cubicBezTo>
                  <a:cubicBezTo>
                    <a:pt x="2716" y="3692"/>
                    <a:pt x="2836" y="3664"/>
                    <a:pt x="2985" y="3487"/>
                  </a:cubicBezTo>
                  <a:cubicBezTo>
                    <a:pt x="3134" y="3311"/>
                    <a:pt x="2874" y="2985"/>
                    <a:pt x="2874" y="2985"/>
                  </a:cubicBezTo>
                  <a:cubicBezTo>
                    <a:pt x="2874" y="2985"/>
                    <a:pt x="4315" y="2362"/>
                    <a:pt x="4696" y="1804"/>
                  </a:cubicBezTo>
                  <a:cubicBezTo>
                    <a:pt x="4696" y="1804"/>
                    <a:pt x="2660" y="0"/>
                    <a:pt x="1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6"/>
            <p:cNvSpPr/>
            <p:nvPr/>
          </p:nvSpPr>
          <p:spPr>
            <a:xfrm>
              <a:off x="-2073023" y="2434288"/>
              <a:ext cx="330384" cy="260920"/>
            </a:xfrm>
            <a:custGeom>
              <a:avLst/>
              <a:gdLst/>
              <a:ahLst/>
              <a:cxnLst/>
              <a:rect l="l" t="t" r="r" b="b"/>
              <a:pathLst>
                <a:path w="4428" h="3497" extrusionOk="0">
                  <a:moveTo>
                    <a:pt x="1052" y="0"/>
                  </a:moveTo>
                  <a:cubicBezTo>
                    <a:pt x="587" y="0"/>
                    <a:pt x="354" y="121"/>
                    <a:pt x="271" y="261"/>
                  </a:cubicBezTo>
                  <a:cubicBezTo>
                    <a:pt x="298" y="261"/>
                    <a:pt x="336" y="270"/>
                    <a:pt x="354" y="279"/>
                  </a:cubicBezTo>
                  <a:cubicBezTo>
                    <a:pt x="698" y="400"/>
                    <a:pt x="810" y="939"/>
                    <a:pt x="615" y="1516"/>
                  </a:cubicBezTo>
                  <a:cubicBezTo>
                    <a:pt x="484" y="1897"/>
                    <a:pt x="243" y="2186"/>
                    <a:pt x="1" y="2288"/>
                  </a:cubicBezTo>
                  <a:cubicBezTo>
                    <a:pt x="29" y="2323"/>
                    <a:pt x="59" y="2339"/>
                    <a:pt x="90" y="2339"/>
                  </a:cubicBezTo>
                  <a:cubicBezTo>
                    <a:pt x="173" y="2339"/>
                    <a:pt x="264" y="2230"/>
                    <a:pt x="345" y="2102"/>
                  </a:cubicBezTo>
                  <a:lnTo>
                    <a:pt x="345" y="2102"/>
                  </a:lnTo>
                  <a:cubicBezTo>
                    <a:pt x="298" y="2213"/>
                    <a:pt x="252" y="2334"/>
                    <a:pt x="205" y="2455"/>
                  </a:cubicBezTo>
                  <a:cubicBezTo>
                    <a:pt x="356" y="2266"/>
                    <a:pt x="519" y="2157"/>
                    <a:pt x="673" y="2157"/>
                  </a:cubicBezTo>
                  <a:cubicBezTo>
                    <a:pt x="700" y="2157"/>
                    <a:pt x="727" y="2160"/>
                    <a:pt x="754" y="2167"/>
                  </a:cubicBezTo>
                  <a:cubicBezTo>
                    <a:pt x="1042" y="2241"/>
                    <a:pt x="1135" y="2744"/>
                    <a:pt x="987" y="3283"/>
                  </a:cubicBezTo>
                  <a:cubicBezTo>
                    <a:pt x="987" y="3292"/>
                    <a:pt x="987" y="3292"/>
                    <a:pt x="977" y="3301"/>
                  </a:cubicBezTo>
                  <a:lnTo>
                    <a:pt x="1014" y="3301"/>
                  </a:lnTo>
                  <a:cubicBezTo>
                    <a:pt x="1014" y="3301"/>
                    <a:pt x="987" y="3385"/>
                    <a:pt x="987" y="3497"/>
                  </a:cubicBezTo>
                  <a:cubicBezTo>
                    <a:pt x="1210" y="3190"/>
                    <a:pt x="1554" y="2976"/>
                    <a:pt x="1954" y="2976"/>
                  </a:cubicBezTo>
                  <a:cubicBezTo>
                    <a:pt x="2242" y="2976"/>
                    <a:pt x="2521" y="3097"/>
                    <a:pt x="2726" y="3283"/>
                  </a:cubicBezTo>
                  <a:cubicBezTo>
                    <a:pt x="2698" y="3125"/>
                    <a:pt x="2577" y="2976"/>
                    <a:pt x="2577" y="2976"/>
                  </a:cubicBezTo>
                  <a:cubicBezTo>
                    <a:pt x="2577" y="2976"/>
                    <a:pt x="4046" y="2362"/>
                    <a:pt x="4427" y="1804"/>
                  </a:cubicBezTo>
                  <a:cubicBezTo>
                    <a:pt x="4427" y="1804"/>
                    <a:pt x="2391" y="0"/>
                    <a:pt x="1052" y="0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6"/>
            <p:cNvSpPr/>
            <p:nvPr/>
          </p:nvSpPr>
          <p:spPr>
            <a:xfrm>
              <a:off x="-2034822" y="2178966"/>
              <a:ext cx="487145" cy="441333"/>
            </a:xfrm>
            <a:custGeom>
              <a:avLst/>
              <a:gdLst/>
              <a:ahLst/>
              <a:cxnLst/>
              <a:rect l="l" t="t" r="r" b="b"/>
              <a:pathLst>
                <a:path w="6529" h="5915" extrusionOk="0">
                  <a:moveTo>
                    <a:pt x="3894" y="1"/>
                  </a:moveTo>
                  <a:cubicBezTo>
                    <a:pt x="3709" y="1"/>
                    <a:pt x="3566" y="29"/>
                    <a:pt x="3488" y="84"/>
                  </a:cubicBezTo>
                  <a:cubicBezTo>
                    <a:pt x="3116" y="353"/>
                    <a:pt x="3050" y="772"/>
                    <a:pt x="3050" y="772"/>
                  </a:cubicBezTo>
                  <a:cubicBezTo>
                    <a:pt x="3050" y="772"/>
                    <a:pt x="1823" y="967"/>
                    <a:pt x="1367" y="1460"/>
                  </a:cubicBezTo>
                  <a:cubicBezTo>
                    <a:pt x="912" y="1934"/>
                    <a:pt x="1209" y="2446"/>
                    <a:pt x="1209" y="2446"/>
                  </a:cubicBezTo>
                  <a:cubicBezTo>
                    <a:pt x="1209" y="2446"/>
                    <a:pt x="0" y="2901"/>
                    <a:pt x="354" y="4101"/>
                  </a:cubicBezTo>
                  <a:cubicBezTo>
                    <a:pt x="716" y="5291"/>
                    <a:pt x="1590" y="5914"/>
                    <a:pt x="1590" y="5914"/>
                  </a:cubicBezTo>
                  <a:cubicBezTo>
                    <a:pt x="1590" y="5914"/>
                    <a:pt x="2762" y="4631"/>
                    <a:pt x="3329" y="3831"/>
                  </a:cubicBezTo>
                  <a:cubicBezTo>
                    <a:pt x="3915" y="3032"/>
                    <a:pt x="6528" y="1321"/>
                    <a:pt x="6528" y="1321"/>
                  </a:cubicBezTo>
                  <a:cubicBezTo>
                    <a:pt x="5875" y="402"/>
                    <a:pt x="4589" y="1"/>
                    <a:pt x="38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6"/>
            <p:cNvSpPr/>
            <p:nvPr/>
          </p:nvSpPr>
          <p:spPr>
            <a:xfrm>
              <a:off x="-1950212" y="2197694"/>
              <a:ext cx="403206" cy="419845"/>
            </a:xfrm>
            <a:custGeom>
              <a:avLst/>
              <a:gdLst/>
              <a:ahLst/>
              <a:cxnLst/>
              <a:rect l="l" t="t" r="r" b="b"/>
              <a:pathLst>
                <a:path w="5404" h="5627" extrusionOk="0">
                  <a:moveTo>
                    <a:pt x="3953" y="0"/>
                  </a:moveTo>
                  <a:cubicBezTo>
                    <a:pt x="3720" y="233"/>
                    <a:pt x="3125" y="409"/>
                    <a:pt x="2419" y="409"/>
                  </a:cubicBezTo>
                  <a:cubicBezTo>
                    <a:pt x="2261" y="409"/>
                    <a:pt x="2102" y="391"/>
                    <a:pt x="1963" y="381"/>
                  </a:cubicBezTo>
                  <a:cubicBezTo>
                    <a:pt x="1944" y="465"/>
                    <a:pt x="1935" y="512"/>
                    <a:pt x="1935" y="512"/>
                  </a:cubicBezTo>
                  <a:cubicBezTo>
                    <a:pt x="1935" y="512"/>
                    <a:pt x="1907" y="512"/>
                    <a:pt x="1851" y="521"/>
                  </a:cubicBezTo>
                  <a:cubicBezTo>
                    <a:pt x="1851" y="930"/>
                    <a:pt x="1572" y="1404"/>
                    <a:pt x="1098" y="1730"/>
                  </a:cubicBezTo>
                  <a:cubicBezTo>
                    <a:pt x="780" y="1947"/>
                    <a:pt x="432" y="2059"/>
                    <a:pt x="129" y="2059"/>
                  </a:cubicBezTo>
                  <a:cubicBezTo>
                    <a:pt x="95" y="2059"/>
                    <a:pt x="61" y="2058"/>
                    <a:pt x="29" y="2055"/>
                  </a:cubicBezTo>
                  <a:lnTo>
                    <a:pt x="29" y="2055"/>
                  </a:lnTo>
                  <a:cubicBezTo>
                    <a:pt x="47" y="2139"/>
                    <a:pt x="84" y="2185"/>
                    <a:pt x="84" y="2185"/>
                  </a:cubicBezTo>
                  <a:cubicBezTo>
                    <a:pt x="84" y="2185"/>
                    <a:pt x="47" y="2195"/>
                    <a:pt x="1" y="2213"/>
                  </a:cubicBezTo>
                  <a:cubicBezTo>
                    <a:pt x="447" y="2530"/>
                    <a:pt x="754" y="3320"/>
                    <a:pt x="754" y="4250"/>
                  </a:cubicBezTo>
                  <a:cubicBezTo>
                    <a:pt x="754" y="4771"/>
                    <a:pt x="661" y="5254"/>
                    <a:pt x="494" y="5626"/>
                  </a:cubicBezTo>
                  <a:cubicBezTo>
                    <a:pt x="652" y="5440"/>
                    <a:pt x="1684" y="4306"/>
                    <a:pt x="2214" y="3562"/>
                  </a:cubicBezTo>
                  <a:cubicBezTo>
                    <a:pt x="2781" y="2762"/>
                    <a:pt x="5404" y="1051"/>
                    <a:pt x="5404" y="1051"/>
                  </a:cubicBezTo>
                  <a:cubicBezTo>
                    <a:pt x="5050" y="567"/>
                    <a:pt x="4492" y="223"/>
                    <a:pt x="3953" y="0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6"/>
            <p:cNvSpPr/>
            <p:nvPr/>
          </p:nvSpPr>
          <p:spPr>
            <a:xfrm>
              <a:off x="-1643482" y="2092864"/>
              <a:ext cx="164446" cy="237417"/>
            </a:xfrm>
            <a:custGeom>
              <a:avLst/>
              <a:gdLst/>
              <a:ahLst/>
              <a:cxnLst/>
              <a:rect l="l" t="t" r="r" b="b"/>
              <a:pathLst>
                <a:path w="2204" h="3182" extrusionOk="0">
                  <a:moveTo>
                    <a:pt x="0" y="1"/>
                  </a:moveTo>
                  <a:cubicBezTo>
                    <a:pt x="0" y="1"/>
                    <a:pt x="1218" y="1656"/>
                    <a:pt x="1348" y="3181"/>
                  </a:cubicBezTo>
                  <a:lnTo>
                    <a:pt x="2204" y="2326"/>
                  </a:lnTo>
                  <a:cubicBezTo>
                    <a:pt x="2204" y="2326"/>
                    <a:pt x="1395" y="77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6"/>
            <p:cNvSpPr/>
            <p:nvPr/>
          </p:nvSpPr>
          <p:spPr>
            <a:xfrm>
              <a:off x="-1643482" y="2092864"/>
              <a:ext cx="97892" cy="154149"/>
            </a:xfrm>
            <a:custGeom>
              <a:avLst/>
              <a:gdLst/>
              <a:ahLst/>
              <a:cxnLst/>
              <a:rect l="l" t="t" r="r" b="b"/>
              <a:pathLst>
                <a:path w="1312" h="2066" extrusionOk="0">
                  <a:moveTo>
                    <a:pt x="0" y="1"/>
                  </a:moveTo>
                  <a:cubicBezTo>
                    <a:pt x="0" y="1"/>
                    <a:pt x="698" y="950"/>
                    <a:pt x="1088" y="2065"/>
                  </a:cubicBezTo>
                  <a:cubicBezTo>
                    <a:pt x="1237" y="1842"/>
                    <a:pt x="1311" y="1489"/>
                    <a:pt x="1302" y="1052"/>
                  </a:cubicBezTo>
                  <a:cubicBezTo>
                    <a:pt x="949" y="680"/>
                    <a:pt x="512" y="289"/>
                    <a:pt x="0" y="1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6"/>
            <p:cNvSpPr/>
            <p:nvPr/>
          </p:nvSpPr>
          <p:spPr>
            <a:xfrm>
              <a:off x="-1527610" y="2042949"/>
              <a:ext cx="79164" cy="345605"/>
            </a:xfrm>
            <a:custGeom>
              <a:avLst/>
              <a:gdLst/>
              <a:ahLst/>
              <a:cxnLst/>
              <a:rect l="l" t="t" r="r" b="b"/>
              <a:pathLst>
                <a:path w="1061" h="4632" extrusionOk="0">
                  <a:moveTo>
                    <a:pt x="177" y="0"/>
                  </a:moveTo>
                  <a:cubicBezTo>
                    <a:pt x="177" y="0"/>
                    <a:pt x="0" y="3674"/>
                    <a:pt x="130" y="4631"/>
                  </a:cubicBezTo>
                  <a:cubicBezTo>
                    <a:pt x="130" y="4631"/>
                    <a:pt x="874" y="4278"/>
                    <a:pt x="976" y="3209"/>
                  </a:cubicBezTo>
                  <a:cubicBezTo>
                    <a:pt x="1060" y="2158"/>
                    <a:pt x="177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6"/>
            <p:cNvSpPr/>
            <p:nvPr/>
          </p:nvSpPr>
          <p:spPr>
            <a:xfrm>
              <a:off x="-1522089" y="2042949"/>
              <a:ext cx="35441" cy="206826"/>
            </a:xfrm>
            <a:custGeom>
              <a:avLst/>
              <a:gdLst/>
              <a:ahLst/>
              <a:cxnLst/>
              <a:rect l="l" t="t" r="r" b="b"/>
              <a:pathLst>
                <a:path w="475" h="2772" extrusionOk="0">
                  <a:moveTo>
                    <a:pt x="93" y="0"/>
                  </a:moveTo>
                  <a:cubicBezTo>
                    <a:pt x="93" y="0"/>
                    <a:pt x="19" y="1460"/>
                    <a:pt x="0" y="2772"/>
                  </a:cubicBezTo>
                  <a:cubicBezTo>
                    <a:pt x="261" y="2530"/>
                    <a:pt x="447" y="1851"/>
                    <a:pt x="475" y="1051"/>
                  </a:cubicBezTo>
                  <a:cubicBezTo>
                    <a:pt x="270" y="456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FF2526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6"/>
            <p:cNvSpPr/>
            <p:nvPr/>
          </p:nvSpPr>
          <p:spPr>
            <a:xfrm>
              <a:off x="-1539473" y="2149569"/>
              <a:ext cx="201305" cy="273679"/>
            </a:xfrm>
            <a:custGeom>
              <a:avLst/>
              <a:gdLst/>
              <a:ahLst/>
              <a:cxnLst/>
              <a:rect l="l" t="t" r="r" b="b"/>
              <a:pathLst>
                <a:path w="2698" h="3668" extrusionOk="0">
                  <a:moveTo>
                    <a:pt x="2192" y="0"/>
                  </a:moveTo>
                  <a:cubicBezTo>
                    <a:pt x="1615" y="0"/>
                    <a:pt x="1" y="2775"/>
                    <a:pt x="178" y="3667"/>
                  </a:cubicBezTo>
                  <a:lnTo>
                    <a:pt x="810" y="3658"/>
                  </a:lnTo>
                  <a:cubicBezTo>
                    <a:pt x="1647" y="2933"/>
                    <a:pt x="2698" y="785"/>
                    <a:pt x="2335" y="97"/>
                  </a:cubicBezTo>
                  <a:cubicBezTo>
                    <a:pt x="2301" y="30"/>
                    <a:pt x="2252" y="0"/>
                    <a:pt x="2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6"/>
            <p:cNvSpPr/>
            <p:nvPr/>
          </p:nvSpPr>
          <p:spPr>
            <a:xfrm>
              <a:off x="-1542831" y="2149868"/>
              <a:ext cx="183845" cy="269202"/>
            </a:xfrm>
            <a:custGeom>
              <a:avLst/>
              <a:gdLst/>
              <a:ahLst/>
              <a:cxnLst/>
              <a:rect l="l" t="t" r="r" b="b"/>
              <a:pathLst>
                <a:path w="2464" h="3608" extrusionOk="0">
                  <a:moveTo>
                    <a:pt x="2235" y="1"/>
                  </a:moveTo>
                  <a:cubicBezTo>
                    <a:pt x="1648" y="1"/>
                    <a:pt x="0" y="2706"/>
                    <a:pt x="185" y="3608"/>
                  </a:cubicBezTo>
                  <a:cubicBezTo>
                    <a:pt x="352" y="2500"/>
                    <a:pt x="1713" y="354"/>
                    <a:pt x="2235" y="354"/>
                  </a:cubicBezTo>
                  <a:cubicBezTo>
                    <a:pt x="2296" y="354"/>
                    <a:pt x="2345" y="383"/>
                    <a:pt x="2380" y="446"/>
                  </a:cubicBezTo>
                  <a:cubicBezTo>
                    <a:pt x="2408" y="502"/>
                    <a:pt x="2427" y="557"/>
                    <a:pt x="2436" y="641"/>
                  </a:cubicBezTo>
                  <a:cubicBezTo>
                    <a:pt x="2464" y="418"/>
                    <a:pt x="2445" y="223"/>
                    <a:pt x="2380" y="93"/>
                  </a:cubicBezTo>
                  <a:cubicBezTo>
                    <a:pt x="2345" y="30"/>
                    <a:pt x="2296" y="1"/>
                    <a:pt x="2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6"/>
            <p:cNvSpPr/>
            <p:nvPr/>
          </p:nvSpPr>
          <p:spPr>
            <a:xfrm>
              <a:off x="-1879629" y="2228135"/>
              <a:ext cx="386045" cy="471253"/>
            </a:xfrm>
            <a:custGeom>
              <a:avLst/>
              <a:gdLst/>
              <a:ahLst/>
              <a:cxnLst/>
              <a:rect l="l" t="t" r="r" b="b"/>
              <a:pathLst>
                <a:path w="5174" h="6316" extrusionOk="0">
                  <a:moveTo>
                    <a:pt x="3301" y="0"/>
                  </a:moveTo>
                  <a:cubicBezTo>
                    <a:pt x="2111" y="0"/>
                    <a:pt x="297" y="1444"/>
                    <a:pt x="124" y="3935"/>
                  </a:cubicBezTo>
                  <a:cubicBezTo>
                    <a:pt x="0" y="5732"/>
                    <a:pt x="1161" y="6315"/>
                    <a:pt x="2284" y="6315"/>
                  </a:cubicBezTo>
                  <a:cubicBezTo>
                    <a:pt x="2928" y="6315"/>
                    <a:pt x="3558" y="6124"/>
                    <a:pt x="3928" y="5860"/>
                  </a:cubicBezTo>
                  <a:lnTo>
                    <a:pt x="5174" y="2038"/>
                  </a:lnTo>
                  <a:cubicBezTo>
                    <a:pt x="5174" y="2038"/>
                    <a:pt x="4848" y="522"/>
                    <a:pt x="3732" y="76"/>
                  </a:cubicBezTo>
                  <a:cubicBezTo>
                    <a:pt x="3603" y="25"/>
                    <a:pt x="3457" y="0"/>
                    <a:pt x="3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6"/>
            <p:cNvSpPr/>
            <p:nvPr/>
          </p:nvSpPr>
          <p:spPr>
            <a:xfrm>
              <a:off x="-1879629" y="2369077"/>
              <a:ext cx="386045" cy="329414"/>
            </a:xfrm>
            <a:custGeom>
              <a:avLst/>
              <a:gdLst/>
              <a:ahLst/>
              <a:cxnLst/>
              <a:rect l="l" t="t" r="r" b="b"/>
              <a:pathLst>
                <a:path w="5174" h="4415" extrusionOk="0">
                  <a:moveTo>
                    <a:pt x="5137" y="0"/>
                  </a:moveTo>
                  <a:cubicBezTo>
                    <a:pt x="4727" y="558"/>
                    <a:pt x="4011" y="1014"/>
                    <a:pt x="3128" y="1181"/>
                  </a:cubicBezTo>
                  <a:cubicBezTo>
                    <a:pt x="2885" y="1226"/>
                    <a:pt x="2647" y="1248"/>
                    <a:pt x="2416" y="1248"/>
                  </a:cubicBezTo>
                  <a:cubicBezTo>
                    <a:pt x="1602" y="1248"/>
                    <a:pt x="888" y="979"/>
                    <a:pt x="468" y="530"/>
                  </a:cubicBezTo>
                  <a:cubicBezTo>
                    <a:pt x="292" y="977"/>
                    <a:pt x="161" y="1479"/>
                    <a:pt x="124" y="2037"/>
                  </a:cubicBezTo>
                  <a:cubicBezTo>
                    <a:pt x="0" y="3830"/>
                    <a:pt x="1164" y="4415"/>
                    <a:pt x="2286" y="4415"/>
                  </a:cubicBezTo>
                  <a:cubicBezTo>
                    <a:pt x="2932" y="4415"/>
                    <a:pt x="3564" y="4221"/>
                    <a:pt x="3928" y="3952"/>
                  </a:cubicBezTo>
                  <a:lnTo>
                    <a:pt x="5174" y="140"/>
                  </a:lnTo>
                  <a:cubicBezTo>
                    <a:pt x="5174" y="140"/>
                    <a:pt x="5164" y="84"/>
                    <a:pt x="5137" y="0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6"/>
            <p:cNvSpPr/>
            <p:nvPr/>
          </p:nvSpPr>
          <p:spPr>
            <a:xfrm>
              <a:off x="-1843368" y="2604104"/>
              <a:ext cx="260995" cy="94832"/>
            </a:xfrm>
            <a:custGeom>
              <a:avLst/>
              <a:gdLst/>
              <a:ahLst/>
              <a:cxnLst/>
              <a:rect l="l" t="t" r="r" b="b"/>
              <a:pathLst>
                <a:path w="3498" h="1271" extrusionOk="0">
                  <a:moveTo>
                    <a:pt x="1357" y="1"/>
                  </a:moveTo>
                  <a:cubicBezTo>
                    <a:pt x="749" y="1"/>
                    <a:pt x="249" y="171"/>
                    <a:pt x="1" y="477"/>
                  </a:cubicBezTo>
                  <a:cubicBezTo>
                    <a:pt x="414" y="1054"/>
                    <a:pt x="1119" y="1270"/>
                    <a:pt x="1807" y="1270"/>
                  </a:cubicBezTo>
                  <a:cubicBezTo>
                    <a:pt x="2449" y="1270"/>
                    <a:pt x="3078" y="1081"/>
                    <a:pt x="3442" y="821"/>
                  </a:cubicBezTo>
                  <a:lnTo>
                    <a:pt x="3497" y="644"/>
                  </a:lnTo>
                  <a:cubicBezTo>
                    <a:pt x="3237" y="468"/>
                    <a:pt x="2912" y="319"/>
                    <a:pt x="2558" y="198"/>
                  </a:cubicBezTo>
                  <a:cubicBezTo>
                    <a:pt x="2139" y="64"/>
                    <a:pt x="1728" y="1"/>
                    <a:pt x="1357" y="1"/>
                  </a:cubicBezTo>
                  <a:close/>
                </a:path>
              </a:pathLst>
            </a:custGeom>
            <a:solidFill>
              <a:srgbClr val="E9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6"/>
            <p:cNvSpPr/>
            <p:nvPr/>
          </p:nvSpPr>
          <p:spPr>
            <a:xfrm>
              <a:off x="-1882912" y="2226494"/>
              <a:ext cx="389328" cy="468716"/>
            </a:xfrm>
            <a:custGeom>
              <a:avLst/>
              <a:gdLst/>
              <a:ahLst/>
              <a:cxnLst/>
              <a:rect l="l" t="t" r="r" b="b"/>
              <a:pathLst>
                <a:path w="5218" h="6282" extrusionOk="0">
                  <a:moveTo>
                    <a:pt x="3307" y="1"/>
                  </a:moveTo>
                  <a:cubicBezTo>
                    <a:pt x="2106" y="1"/>
                    <a:pt x="275" y="1453"/>
                    <a:pt x="103" y="3948"/>
                  </a:cubicBezTo>
                  <a:cubicBezTo>
                    <a:pt x="1" y="5473"/>
                    <a:pt x="810" y="6124"/>
                    <a:pt x="1749" y="6282"/>
                  </a:cubicBezTo>
                  <a:cubicBezTo>
                    <a:pt x="884" y="6096"/>
                    <a:pt x="122" y="5482"/>
                    <a:pt x="233" y="4078"/>
                  </a:cubicBezTo>
                  <a:cubicBezTo>
                    <a:pt x="406" y="1693"/>
                    <a:pt x="2186" y="305"/>
                    <a:pt x="3354" y="305"/>
                  </a:cubicBezTo>
                  <a:cubicBezTo>
                    <a:pt x="3507" y="305"/>
                    <a:pt x="3649" y="328"/>
                    <a:pt x="3776" y="377"/>
                  </a:cubicBezTo>
                  <a:cubicBezTo>
                    <a:pt x="4725" y="749"/>
                    <a:pt x="5088" y="1892"/>
                    <a:pt x="5171" y="2190"/>
                  </a:cubicBezTo>
                  <a:lnTo>
                    <a:pt x="5218" y="2051"/>
                  </a:lnTo>
                  <a:cubicBezTo>
                    <a:pt x="5218" y="2051"/>
                    <a:pt x="4883" y="535"/>
                    <a:pt x="3748" y="79"/>
                  </a:cubicBezTo>
                  <a:cubicBezTo>
                    <a:pt x="3616" y="27"/>
                    <a:pt x="3467" y="1"/>
                    <a:pt x="3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6"/>
            <p:cNvSpPr/>
            <p:nvPr/>
          </p:nvSpPr>
          <p:spPr>
            <a:xfrm>
              <a:off x="-1722571" y="2310208"/>
              <a:ext cx="430887" cy="504903"/>
            </a:xfrm>
            <a:custGeom>
              <a:avLst/>
              <a:gdLst/>
              <a:ahLst/>
              <a:cxnLst/>
              <a:rect l="l" t="t" r="r" b="b"/>
              <a:pathLst>
                <a:path w="5775" h="6767" extrusionOk="0">
                  <a:moveTo>
                    <a:pt x="4115" y="0"/>
                  </a:moveTo>
                  <a:cubicBezTo>
                    <a:pt x="3555" y="0"/>
                    <a:pt x="2855" y="464"/>
                    <a:pt x="2855" y="464"/>
                  </a:cubicBezTo>
                  <a:cubicBezTo>
                    <a:pt x="2801" y="434"/>
                    <a:pt x="2565" y="340"/>
                    <a:pt x="2267" y="340"/>
                  </a:cubicBezTo>
                  <a:cubicBezTo>
                    <a:pt x="2003" y="340"/>
                    <a:pt x="1689" y="415"/>
                    <a:pt x="1413" y="677"/>
                  </a:cubicBezTo>
                  <a:cubicBezTo>
                    <a:pt x="837" y="1235"/>
                    <a:pt x="1395" y="2389"/>
                    <a:pt x="1395" y="2389"/>
                  </a:cubicBezTo>
                  <a:cubicBezTo>
                    <a:pt x="577" y="2528"/>
                    <a:pt x="1386" y="3291"/>
                    <a:pt x="1386" y="3291"/>
                  </a:cubicBezTo>
                  <a:cubicBezTo>
                    <a:pt x="1361" y="3288"/>
                    <a:pt x="1338" y="3287"/>
                    <a:pt x="1316" y="3287"/>
                  </a:cubicBezTo>
                  <a:cubicBezTo>
                    <a:pt x="878" y="3287"/>
                    <a:pt x="1200" y="3811"/>
                    <a:pt x="1200" y="3811"/>
                  </a:cubicBezTo>
                  <a:cubicBezTo>
                    <a:pt x="790" y="3811"/>
                    <a:pt x="1172" y="4295"/>
                    <a:pt x="1172" y="4295"/>
                  </a:cubicBezTo>
                  <a:cubicBezTo>
                    <a:pt x="1158" y="4291"/>
                    <a:pt x="1144" y="4289"/>
                    <a:pt x="1129" y="4289"/>
                  </a:cubicBezTo>
                  <a:cubicBezTo>
                    <a:pt x="696" y="4289"/>
                    <a:pt x="0" y="5999"/>
                    <a:pt x="1125" y="6620"/>
                  </a:cubicBezTo>
                  <a:cubicBezTo>
                    <a:pt x="1313" y="6723"/>
                    <a:pt x="1532" y="6766"/>
                    <a:pt x="1765" y="6766"/>
                  </a:cubicBezTo>
                  <a:cubicBezTo>
                    <a:pt x="2918" y="6766"/>
                    <a:pt x="4436" y="5718"/>
                    <a:pt x="4436" y="5718"/>
                  </a:cubicBezTo>
                  <a:cubicBezTo>
                    <a:pt x="4436" y="5718"/>
                    <a:pt x="4547" y="5829"/>
                    <a:pt x="4808" y="5829"/>
                  </a:cubicBezTo>
                  <a:cubicBezTo>
                    <a:pt x="5077" y="5829"/>
                    <a:pt x="4966" y="5383"/>
                    <a:pt x="4966" y="5383"/>
                  </a:cubicBezTo>
                  <a:lnTo>
                    <a:pt x="4966" y="5383"/>
                  </a:lnTo>
                  <a:cubicBezTo>
                    <a:pt x="4966" y="5383"/>
                    <a:pt x="5011" y="5391"/>
                    <a:pt x="5076" y="5391"/>
                  </a:cubicBezTo>
                  <a:cubicBezTo>
                    <a:pt x="5271" y="5391"/>
                    <a:pt x="5649" y="5318"/>
                    <a:pt x="5552" y="4732"/>
                  </a:cubicBezTo>
                  <a:cubicBezTo>
                    <a:pt x="5449" y="4062"/>
                    <a:pt x="5022" y="2630"/>
                    <a:pt x="5022" y="2630"/>
                  </a:cubicBezTo>
                  <a:cubicBezTo>
                    <a:pt x="5022" y="2630"/>
                    <a:pt x="5775" y="1328"/>
                    <a:pt x="4575" y="166"/>
                  </a:cubicBezTo>
                  <a:cubicBezTo>
                    <a:pt x="4453" y="46"/>
                    <a:pt x="4291" y="0"/>
                    <a:pt x="4115" y="0"/>
                  </a:cubicBezTo>
                  <a:close/>
                </a:path>
              </a:pathLst>
            </a:custGeom>
            <a:solidFill>
              <a:srgbClr val="77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6"/>
            <p:cNvSpPr/>
            <p:nvPr/>
          </p:nvSpPr>
          <p:spPr>
            <a:xfrm>
              <a:off x="-1469338" y="2310358"/>
              <a:ext cx="136765" cy="122588"/>
            </a:xfrm>
            <a:custGeom>
              <a:avLst/>
              <a:gdLst/>
              <a:ahLst/>
              <a:cxnLst/>
              <a:rect l="l" t="t" r="r" b="b"/>
              <a:pathLst>
                <a:path w="1833" h="1643" extrusionOk="0">
                  <a:moveTo>
                    <a:pt x="712" y="1"/>
                  </a:moveTo>
                  <a:cubicBezTo>
                    <a:pt x="479" y="1"/>
                    <a:pt x="219" y="82"/>
                    <a:pt x="0" y="173"/>
                  </a:cubicBezTo>
                  <a:cubicBezTo>
                    <a:pt x="37" y="480"/>
                    <a:pt x="186" y="787"/>
                    <a:pt x="428" y="1066"/>
                  </a:cubicBezTo>
                  <a:cubicBezTo>
                    <a:pt x="750" y="1432"/>
                    <a:pt x="1177" y="1643"/>
                    <a:pt x="1548" y="1643"/>
                  </a:cubicBezTo>
                  <a:cubicBezTo>
                    <a:pt x="1648" y="1643"/>
                    <a:pt x="1743" y="1628"/>
                    <a:pt x="1832" y="1596"/>
                  </a:cubicBezTo>
                  <a:cubicBezTo>
                    <a:pt x="1823" y="1159"/>
                    <a:pt x="1665" y="648"/>
                    <a:pt x="1163" y="164"/>
                  </a:cubicBezTo>
                  <a:cubicBezTo>
                    <a:pt x="1044" y="45"/>
                    <a:pt x="885" y="1"/>
                    <a:pt x="712" y="1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6"/>
            <p:cNvSpPr/>
            <p:nvPr/>
          </p:nvSpPr>
          <p:spPr>
            <a:xfrm>
              <a:off x="-1580734" y="2541206"/>
              <a:ext cx="69091" cy="43947"/>
            </a:xfrm>
            <a:custGeom>
              <a:avLst/>
              <a:gdLst/>
              <a:ahLst/>
              <a:cxnLst/>
              <a:rect l="l" t="t" r="r" b="b"/>
              <a:pathLst>
                <a:path w="926" h="589" extrusionOk="0">
                  <a:moveTo>
                    <a:pt x="433" y="1"/>
                  </a:moveTo>
                  <a:cubicBezTo>
                    <a:pt x="361" y="1"/>
                    <a:pt x="283" y="32"/>
                    <a:pt x="201" y="111"/>
                  </a:cubicBezTo>
                  <a:cubicBezTo>
                    <a:pt x="0" y="311"/>
                    <a:pt x="143" y="589"/>
                    <a:pt x="559" y="589"/>
                  </a:cubicBezTo>
                  <a:cubicBezTo>
                    <a:pt x="664" y="589"/>
                    <a:pt x="787" y="571"/>
                    <a:pt x="926" y="529"/>
                  </a:cubicBezTo>
                  <a:cubicBezTo>
                    <a:pt x="926" y="529"/>
                    <a:pt x="728" y="1"/>
                    <a:pt x="433" y="1"/>
                  </a:cubicBezTo>
                  <a:close/>
                </a:path>
              </a:pathLst>
            </a:custGeom>
            <a:solidFill>
              <a:srgbClr val="F97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6"/>
            <p:cNvSpPr/>
            <p:nvPr/>
          </p:nvSpPr>
          <p:spPr>
            <a:xfrm>
              <a:off x="-1266767" y="2739972"/>
              <a:ext cx="383061" cy="116918"/>
            </a:xfrm>
            <a:custGeom>
              <a:avLst/>
              <a:gdLst/>
              <a:ahLst/>
              <a:cxnLst/>
              <a:rect l="l" t="t" r="r" b="b"/>
              <a:pathLst>
                <a:path w="5134" h="1567" extrusionOk="0">
                  <a:moveTo>
                    <a:pt x="2270" y="0"/>
                  </a:moveTo>
                  <a:cubicBezTo>
                    <a:pt x="1098" y="0"/>
                    <a:pt x="1" y="41"/>
                    <a:pt x="1" y="41"/>
                  </a:cubicBezTo>
                  <a:lnTo>
                    <a:pt x="810" y="1566"/>
                  </a:lnTo>
                  <a:cubicBezTo>
                    <a:pt x="2930" y="1464"/>
                    <a:pt x="5134" y="692"/>
                    <a:pt x="5050" y="274"/>
                  </a:cubicBezTo>
                  <a:cubicBezTo>
                    <a:pt x="5001" y="52"/>
                    <a:pt x="3588" y="0"/>
                    <a:pt x="2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6"/>
            <p:cNvSpPr/>
            <p:nvPr/>
          </p:nvSpPr>
          <p:spPr>
            <a:xfrm>
              <a:off x="-1177979" y="2553890"/>
              <a:ext cx="294570" cy="254429"/>
            </a:xfrm>
            <a:custGeom>
              <a:avLst/>
              <a:gdLst/>
              <a:ahLst/>
              <a:cxnLst/>
              <a:rect l="l" t="t" r="r" b="b"/>
              <a:pathLst>
                <a:path w="3948" h="3410" extrusionOk="0">
                  <a:moveTo>
                    <a:pt x="50" y="1"/>
                  </a:moveTo>
                  <a:cubicBezTo>
                    <a:pt x="18" y="1"/>
                    <a:pt x="1" y="11"/>
                    <a:pt x="1" y="34"/>
                  </a:cubicBezTo>
                  <a:cubicBezTo>
                    <a:pt x="1" y="397"/>
                    <a:pt x="2930" y="3410"/>
                    <a:pt x="2930" y="3410"/>
                  </a:cubicBezTo>
                  <a:cubicBezTo>
                    <a:pt x="2930" y="3410"/>
                    <a:pt x="3823" y="3103"/>
                    <a:pt x="3869" y="2814"/>
                  </a:cubicBezTo>
                  <a:cubicBezTo>
                    <a:pt x="3948" y="2154"/>
                    <a:pt x="503" y="1"/>
                    <a:pt x="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6"/>
            <p:cNvSpPr/>
            <p:nvPr/>
          </p:nvSpPr>
          <p:spPr>
            <a:xfrm>
              <a:off x="-2363711" y="3037896"/>
              <a:ext cx="2123919" cy="1621031"/>
            </a:xfrm>
            <a:custGeom>
              <a:avLst/>
              <a:gdLst/>
              <a:ahLst/>
              <a:cxnLst/>
              <a:rect l="l" t="t" r="r" b="b"/>
              <a:pathLst>
                <a:path w="28466" h="21726" extrusionOk="0">
                  <a:moveTo>
                    <a:pt x="15149" y="1"/>
                  </a:moveTo>
                  <a:lnTo>
                    <a:pt x="12675" y="317"/>
                  </a:lnTo>
                  <a:cubicBezTo>
                    <a:pt x="3283" y="1823"/>
                    <a:pt x="0" y="15335"/>
                    <a:pt x="0" y="15335"/>
                  </a:cubicBezTo>
                  <a:cubicBezTo>
                    <a:pt x="0" y="15335"/>
                    <a:pt x="270" y="15651"/>
                    <a:pt x="800" y="15865"/>
                  </a:cubicBezTo>
                  <a:cubicBezTo>
                    <a:pt x="800" y="15865"/>
                    <a:pt x="224" y="17855"/>
                    <a:pt x="3246" y="18311"/>
                  </a:cubicBezTo>
                  <a:cubicBezTo>
                    <a:pt x="3246" y="18311"/>
                    <a:pt x="6625" y="21726"/>
                    <a:pt x="12912" y="21726"/>
                  </a:cubicBezTo>
                  <a:cubicBezTo>
                    <a:pt x="13821" y="21726"/>
                    <a:pt x="14790" y="21654"/>
                    <a:pt x="15818" y="21491"/>
                  </a:cubicBezTo>
                  <a:cubicBezTo>
                    <a:pt x="23974" y="20208"/>
                    <a:pt x="25434" y="15028"/>
                    <a:pt x="25434" y="15028"/>
                  </a:cubicBezTo>
                  <a:cubicBezTo>
                    <a:pt x="25434" y="15028"/>
                    <a:pt x="27117" y="14321"/>
                    <a:pt x="27024" y="13438"/>
                  </a:cubicBezTo>
                  <a:cubicBezTo>
                    <a:pt x="27015" y="13429"/>
                    <a:pt x="28465" y="12843"/>
                    <a:pt x="28214" y="11913"/>
                  </a:cubicBezTo>
                  <a:cubicBezTo>
                    <a:pt x="27945" y="10983"/>
                    <a:pt x="21166" y="707"/>
                    <a:pt x="151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6"/>
            <p:cNvSpPr/>
            <p:nvPr/>
          </p:nvSpPr>
          <p:spPr>
            <a:xfrm>
              <a:off x="-1694144" y="3373500"/>
              <a:ext cx="1058826" cy="1284678"/>
            </a:xfrm>
            <a:custGeom>
              <a:avLst/>
              <a:gdLst/>
              <a:ahLst/>
              <a:cxnLst/>
              <a:rect l="l" t="t" r="r" b="b"/>
              <a:pathLst>
                <a:path w="14191" h="17218" extrusionOk="0">
                  <a:moveTo>
                    <a:pt x="5646" y="1"/>
                  </a:moveTo>
                  <a:cubicBezTo>
                    <a:pt x="5446" y="1"/>
                    <a:pt x="5247" y="20"/>
                    <a:pt x="5050" y="59"/>
                  </a:cubicBezTo>
                  <a:cubicBezTo>
                    <a:pt x="1600" y="747"/>
                    <a:pt x="0" y="7294"/>
                    <a:pt x="1469" y="14696"/>
                  </a:cubicBezTo>
                  <a:cubicBezTo>
                    <a:pt x="1628" y="15515"/>
                    <a:pt x="1823" y="16333"/>
                    <a:pt x="2046" y="17114"/>
                  </a:cubicBezTo>
                  <a:cubicBezTo>
                    <a:pt x="2642" y="17180"/>
                    <a:pt x="3267" y="17217"/>
                    <a:pt x="3922" y="17217"/>
                  </a:cubicBezTo>
                  <a:cubicBezTo>
                    <a:pt x="4833" y="17217"/>
                    <a:pt x="5803" y="17146"/>
                    <a:pt x="6835" y="16984"/>
                  </a:cubicBezTo>
                  <a:cubicBezTo>
                    <a:pt x="10453" y="16417"/>
                    <a:pt x="12749" y="15078"/>
                    <a:pt x="14191" y="13766"/>
                  </a:cubicBezTo>
                  <a:cubicBezTo>
                    <a:pt x="14126" y="13264"/>
                    <a:pt x="14033" y="12753"/>
                    <a:pt x="13940" y="12232"/>
                  </a:cubicBezTo>
                  <a:cubicBezTo>
                    <a:pt x="12555" y="5244"/>
                    <a:pt x="8946" y="1"/>
                    <a:pt x="5646" y="1"/>
                  </a:cubicBezTo>
                  <a:close/>
                </a:path>
              </a:pathLst>
            </a:custGeom>
            <a:solidFill>
              <a:srgbClr val="F5F5F7">
                <a:alpha val="1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6"/>
            <p:cNvSpPr/>
            <p:nvPr/>
          </p:nvSpPr>
          <p:spPr>
            <a:xfrm>
              <a:off x="-1243861" y="3085051"/>
              <a:ext cx="941610" cy="977722"/>
            </a:xfrm>
            <a:custGeom>
              <a:avLst/>
              <a:gdLst/>
              <a:ahLst/>
              <a:cxnLst/>
              <a:rect l="l" t="t" r="r" b="b"/>
              <a:pathLst>
                <a:path w="12620" h="13104" extrusionOk="0">
                  <a:moveTo>
                    <a:pt x="0" y="1"/>
                  </a:moveTo>
                  <a:cubicBezTo>
                    <a:pt x="3683" y="1610"/>
                    <a:pt x="8500" y="5794"/>
                    <a:pt x="11959" y="13104"/>
                  </a:cubicBezTo>
                  <a:cubicBezTo>
                    <a:pt x="11996" y="13001"/>
                    <a:pt x="12006" y="12899"/>
                    <a:pt x="11996" y="12797"/>
                  </a:cubicBezTo>
                  <a:cubicBezTo>
                    <a:pt x="11996" y="12797"/>
                    <a:pt x="12313" y="12667"/>
                    <a:pt x="12620" y="12434"/>
                  </a:cubicBezTo>
                  <a:cubicBezTo>
                    <a:pt x="6994" y="86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6"/>
            <p:cNvSpPr/>
            <p:nvPr/>
          </p:nvSpPr>
          <p:spPr>
            <a:xfrm>
              <a:off x="-1293105" y="3067741"/>
              <a:ext cx="874981" cy="1166417"/>
            </a:xfrm>
            <a:custGeom>
              <a:avLst/>
              <a:gdLst/>
              <a:ahLst/>
              <a:cxnLst/>
              <a:rect l="l" t="t" r="r" b="b"/>
              <a:pathLst>
                <a:path w="11727" h="15633" extrusionOk="0">
                  <a:moveTo>
                    <a:pt x="0" y="0"/>
                  </a:moveTo>
                  <a:cubicBezTo>
                    <a:pt x="1" y="1"/>
                    <a:pt x="7784" y="7487"/>
                    <a:pt x="10611" y="15633"/>
                  </a:cubicBezTo>
                  <a:cubicBezTo>
                    <a:pt x="10955" y="15019"/>
                    <a:pt x="11076" y="14610"/>
                    <a:pt x="11076" y="14610"/>
                  </a:cubicBezTo>
                  <a:cubicBezTo>
                    <a:pt x="11076" y="14610"/>
                    <a:pt x="11392" y="14479"/>
                    <a:pt x="11727" y="14256"/>
                  </a:cubicBezTo>
                  <a:cubicBezTo>
                    <a:pt x="8091" y="595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6"/>
            <p:cNvSpPr/>
            <p:nvPr/>
          </p:nvSpPr>
          <p:spPr>
            <a:xfrm>
              <a:off x="-2354012" y="3106614"/>
              <a:ext cx="770971" cy="1205290"/>
            </a:xfrm>
            <a:custGeom>
              <a:avLst/>
              <a:gdLst/>
              <a:ahLst/>
              <a:cxnLst/>
              <a:rect l="l" t="t" r="r" b="b"/>
              <a:pathLst>
                <a:path w="10333" h="16154" extrusionOk="0">
                  <a:moveTo>
                    <a:pt x="10332" y="0"/>
                  </a:moveTo>
                  <a:lnTo>
                    <a:pt x="10332" y="0"/>
                  </a:lnTo>
                  <a:cubicBezTo>
                    <a:pt x="10267" y="19"/>
                    <a:pt x="10183" y="56"/>
                    <a:pt x="10109" y="93"/>
                  </a:cubicBezTo>
                  <a:cubicBezTo>
                    <a:pt x="7858" y="1386"/>
                    <a:pt x="3079" y="5106"/>
                    <a:pt x="1" y="14554"/>
                  </a:cubicBezTo>
                  <a:cubicBezTo>
                    <a:pt x="131" y="14656"/>
                    <a:pt x="345" y="14814"/>
                    <a:pt x="652" y="14944"/>
                  </a:cubicBezTo>
                  <a:cubicBezTo>
                    <a:pt x="652" y="14944"/>
                    <a:pt x="475" y="15539"/>
                    <a:pt x="810" y="16153"/>
                  </a:cubicBezTo>
                  <a:cubicBezTo>
                    <a:pt x="3190" y="5264"/>
                    <a:pt x="8175" y="1265"/>
                    <a:pt x="10332" y="0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6"/>
            <p:cNvSpPr/>
            <p:nvPr/>
          </p:nvSpPr>
          <p:spPr>
            <a:xfrm>
              <a:off x="-2190985" y="3079530"/>
              <a:ext cx="739037" cy="1357201"/>
            </a:xfrm>
            <a:custGeom>
              <a:avLst/>
              <a:gdLst/>
              <a:ahLst/>
              <a:cxnLst/>
              <a:rect l="l" t="t" r="r" b="b"/>
              <a:pathLst>
                <a:path w="9905" h="18190" extrusionOk="0">
                  <a:moveTo>
                    <a:pt x="9905" y="1"/>
                  </a:moveTo>
                  <a:lnTo>
                    <a:pt x="9905" y="1"/>
                  </a:lnTo>
                  <a:cubicBezTo>
                    <a:pt x="5357" y="1544"/>
                    <a:pt x="689" y="12025"/>
                    <a:pt x="1" y="17520"/>
                  </a:cubicBezTo>
                  <a:cubicBezTo>
                    <a:pt x="252" y="17613"/>
                    <a:pt x="568" y="17678"/>
                    <a:pt x="912" y="17725"/>
                  </a:cubicBezTo>
                  <a:cubicBezTo>
                    <a:pt x="912" y="17725"/>
                    <a:pt x="1089" y="17911"/>
                    <a:pt x="1452" y="18190"/>
                  </a:cubicBezTo>
                  <a:cubicBezTo>
                    <a:pt x="2093" y="11866"/>
                    <a:pt x="6743" y="2149"/>
                    <a:pt x="9905" y="1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6"/>
            <p:cNvSpPr/>
            <p:nvPr/>
          </p:nvSpPr>
          <p:spPr>
            <a:xfrm>
              <a:off x="-1991099" y="3037896"/>
              <a:ext cx="1217751" cy="590633"/>
            </a:xfrm>
            <a:custGeom>
              <a:avLst/>
              <a:gdLst/>
              <a:ahLst/>
              <a:cxnLst/>
              <a:rect l="l" t="t" r="r" b="b"/>
              <a:pathLst>
                <a:path w="16321" h="7916" extrusionOk="0">
                  <a:moveTo>
                    <a:pt x="10155" y="1"/>
                  </a:moveTo>
                  <a:lnTo>
                    <a:pt x="7672" y="317"/>
                  </a:lnTo>
                  <a:cubicBezTo>
                    <a:pt x="4417" y="838"/>
                    <a:pt x="1906" y="2800"/>
                    <a:pt x="0" y="5143"/>
                  </a:cubicBezTo>
                  <a:cubicBezTo>
                    <a:pt x="65" y="5478"/>
                    <a:pt x="354" y="5943"/>
                    <a:pt x="1507" y="6092"/>
                  </a:cubicBezTo>
                  <a:cubicBezTo>
                    <a:pt x="1507" y="6092"/>
                    <a:pt x="3572" y="7915"/>
                    <a:pt x="7423" y="7915"/>
                  </a:cubicBezTo>
                  <a:cubicBezTo>
                    <a:pt x="7972" y="7915"/>
                    <a:pt x="8558" y="7878"/>
                    <a:pt x="9179" y="7793"/>
                  </a:cubicBezTo>
                  <a:cubicBezTo>
                    <a:pt x="14126" y="7105"/>
                    <a:pt x="15028" y="4353"/>
                    <a:pt x="15028" y="4353"/>
                  </a:cubicBezTo>
                  <a:cubicBezTo>
                    <a:pt x="15028" y="4353"/>
                    <a:pt x="16051" y="3971"/>
                    <a:pt x="16004" y="3497"/>
                  </a:cubicBezTo>
                  <a:cubicBezTo>
                    <a:pt x="16004" y="3497"/>
                    <a:pt x="16153" y="3441"/>
                    <a:pt x="16320" y="3348"/>
                  </a:cubicBezTo>
                  <a:cubicBezTo>
                    <a:pt x="14377" y="1619"/>
                    <a:pt x="12219" y="242"/>
                    <a:pt x="10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6"/>
            <p:cNvSpPr/>
            <p:nvPr/>
          </p:nvSpPr>
          <p:spPr>
            <a:xfrm>
              <a:off x="-1621323" y="3148993"/>
              <a:ext cx="368511" cy="245475"/>
            </a:xfrm>
            <a:custGeom>
              <a:avLst/>
              <a:gdLst/>
              <a:ahLst/>
              <a:cxnLst/>
              <a:rect l="l" t="t" r="r" b="b"/>
              <a:pathLst>
                <a:path w="4939" h="3290" extrusionOk="0">
                  <a:moveTo>
                    <a:pt x="3497" y="1"/>
                  </a:moveTo>
                  <a:cubicBezTo>
                    <a:pt x="3015" y="1"/>
                    <a:pt x="2439" y="148"/>
                    <a:pt x="1870" y="446"/>
                  </a:cubicBezTo>
                  <a:cubicBezTo>
                    <a:pt x="689" y="1060"/>
                    <a:pt x="1" y="2101"/>
                    <a:pt x="326" y="2771"/>
                  </a:cubicBezTo>
                  <a:cubicBezTo>
                    <a:pt x="501" y="3115"/>
                    <a:pt x="918" y="3290"/>
                    <a:pt x="1446" y="3290"/>
                  </a:cubicBezTo>
                  <a:cubicBezTo>
                    <a:pt x="1929" y="3290"/>
                    <a:pt x="2505" y="3143"/>
                    <a:pt x="3069" y="2845"/>
                  </a:cubicBezTo>
                  <a:cubicBezTo>
                    <a:pt x="4260" y="2231"/>
                    <a:pt x="4939" y="1190"/>
                    <a:pt x="4613" y="520"/>
                  </a:cubicBezTo>
                  <a:cubicBezTo>
                    <a:pt x="4438" y="176"/>
                    <a:pt x="4023" y="1"/>
                    <a:pt x="3497" y="1"/>
                  </a:cubicBezTo>
                  <a:close/>
                </a:path>
              </a:pathLst>
            </a:custGeom>
            <a:solidFill>
              <a:srgbClr val="F5F5F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6"/>
            <p:cNvSpPr/>
            <p:nvPr/>
          </p:nvSpPr>
          <p:spPr>
            <a:xfrm>
              <a:off x="-1243861" y="3085051"/>
              <a:ext cx="438572" cy="269351"/>
            </a:xfrm>
            <a:custGeom>
              <a:avLst/>
              <a:gdLst/>
              <a:ahLst/>
              <a:cxnLst/>
              <a:rect l="l" t="t" r="r" b="b"/>
              <a:pathLst>
                <a:path w="5878" h="3610" extrusionOk="0">
                  <a:moveTo>
                    <a:pt x="0" y="1"/>
                  </a:moveTo>
                  <a:lnTo>
                    <a:pt x="0" y="1"/>
                  </a:lnTo>
                  <a:cubicBezTo>
                    <a:pt x="1600" y="698"/>
                    <a:pt x="3432" y="1879"/>
                    <a:pt x="5255" y="3609"/>
                  </a:cubicBezTo>
                  <a:cubicBezTo>
                    <a:pt x="5450" y="3516"/>
                    <a:pt x="5729" y="3358"/>
                    <a:pt x="5878" y="3172"/>
                  </a:cubicBezTo>
                  <a:cubicBezTo>
                    <a:pt x="2595" y="32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6"/>
            <p:cNvSpPr/>
            <p:nvPr/>
          </p:nvSpPr>
          <p:spPr>
            <a:xfrm>
              <a:off x="-1293105" y="3067741"/>
              <a:ext cx="388582" cy="396938"/>
            </a:xfrm>
            <a:custGeom>
              <a:avLst/>
              <a:gdLst/>
              <a:ahLst/>
              <a:cxnLst/>
              <a:rect l="l" t="t" r="r" b="b"/>
              <a:pathLst>
                <a:path w="5208" h="5320" extrusionOk="0">
                  <a:moveTo>
                    <a:pt x="0" y="0"/>
                  </a:moveTo>
                  <a:cubicBezTo>
                    <a:pt x="1" y="1"/>
                    <a:pt x="2204" y="2112"/>
                    <a:pt x="4696" y="5320"/>
                  </a:cubicBezTo>
                  <a:cubicBezTo>
                    <a:pt x="4901" y="5124"/>
                    <a:pt x="5078" y="4929"/>
                    <a:pt x="5208" y="4752"/>
                  </a:cubicBezTo>
                  <a:cubicBezTo>
                    <a:pt x="2418" y="177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6"/>
            <p:cNvSpPr/>
            <p:nvPr/>
          </p:nvSpPr>
          <p:spPr>
            <a:xfrm>
              <a:off x="-1975878" y="3106614"/>
              <a:ext cx="392835" cy="364333"/>
            </a:xfrm>
            <a:custGeom>
              <a:avLst/>
              <a:gdLst/>
              <a:ahLst/>
              <a:cxnLst/>
              <a:rect l="l" t="t" r="r" b="b"/>
              <a:pathLst>
                <a:path w="5265" h="4883" extrusionOk="0">
                  <a:moveTo>
                    <a:pt x="5264" y="0"/>
                  </a:moveTo>
                  <a:cubicBezTo>
                    <a:pt x="5255" y="0"/>
                    <a:pt x="5245" y="10"/>
                    <a:pt x="5227" y="10"/>
                  </a:cubicBezTo>
                  <a:cubicBezTo>
                    <a:pt x="5180" y="37"/>
                    <a:pt x="5125" y="47"/>
                    <a:pt x="5078" y="65"/>
                  </a:cubicBezTo>
                  <a:cubicBezTo>
                    <a:pt x="5069" y="65"/>
                    <a:pt x="5060" y="84"/>
                    <a:pt x="5041" y="84"/>
                  </a:cubicBezTo>
                  <a:cubicBezTo>
                    <a:pt x="3860" y="763"/>
                    <a:pt x="1963" y="2111"/>
                    <a:pt x="1" y="4641"/>
                  </a:cubicBezTo>
                  <a:cubicBezTo>
                    <a:pt x="66" y="4715"/>
                    <a:pt x="177" y="4799"/>
                    <a:pt x="298" y="4882"/>
                  </a:cubicBezTo>
                  <a:cubicBezTo>
                    <a:pt x="2205" y="2093"/>
                    <a:pt x="4130" y="660"/>
                    <a:pt x="5264" y="0"/>
                  </a:cubicBezTo>
                  <a:close/>
                </a:path>
              </a:pathLst>
            </a:custGeom>
            <a:solidFill>
              <a:srgbClr val="FF8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6"/>
            <p:cNvSpPr/>
            <p:nvPr/>
          </p:nvSpPr>
          <p:spPr>
            <a:xfrm>
              <a:off x="-1864184" y="3079530"/>
              <a:ext cx="412234" cy="468417"/>
            </a:xfrm>
            <a:custGeom>
              <a:avLst/>
              <a:gdLst/>
              <a:ahLst/>
              <a:cxnLst/>
              <a:rect l="l" t="t" r="r" b="b"/>
              <a:pathLst>
                <a:path w="5525" h="6278" extrusionOk="0">
                  <a:moveTo>
                    <a:pt x="5525" y="1"/>
                  </a:moveTo>
                  <a:lnTo>
                    <a:pt x="5525" y="1"/>
                  </a:lnTo>
                  <a:cubicBezTo>
                    <a:pt x="3600" y="651"/>
                    <a:pt x="1665" y="2911"/>
                    <a:pt x="1" y="5701"/>
                  </a:cubicBezTo>
                  <a:cubicBezTo>
                    <a:pt x="187" y="5840"/>
                    <a:pt x="512" y="6045"/>
                    <a:pt x="968" y="6278"/>
                  </a:cubicBezTo>
                  <a:cubicBezTo>
                    <a:pt x="2465" y="3348"/>
                    <a:pt x="4139" y="940"/>
                    <a:pt x="5525" y="1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6"/>
            <p:cNvSpPr/>
            <p:nvPr/>
          </p:nvSpPr>
          <p:spPr>
            <a:xfrm>
              <a:off x="-1784350" y="3046924"/>
              <a:ext cx="589812" cy="208169"/>
            </a:xfrm>
            <a:custGeom>
              <a:avLst/>
              <a:gdLst/>
              <a:ahLst/>
              <a:cxnLst/>
              <a:rect l="l" t="t" r="r" b="b"/>
              <a:pathLst>
                <a:path w="7905" h="2790" extrusionOk="0">
                  <a:moveTo>
                    <a:pt x="6463" y="0"/>
                  </a:moveTo>
                  <a:lnTo>
                    <a:pt x="4892" y="196"/>
                  </a:lnTo>
                  <a:cubicBezTo>
                    <a:pt x="3032" y="493"/>
                    <a:pt x="1405" y="1265"/>
                    <a:pt x="0" y="2307"/>
                  </a:cubicBezTo>
                  <a:cubicBezTo>
                    <a:pt x="559" y="2657"/>
                    <a:pt x="1236" y="2789"/>
                    <a:pt x="1965" y="2789"/>
                  </a:cubicBezTo>
                  <a:cubicBezTo>
                    <a:pt x="4005" y="2789"/>
                    <a:pt x="6454" y="1755"/>
                    <a:pt x="7858" y="1563"/>
                  </a:cubicBezTo>
                  <a:cubicBezTo>
                    <a:pt x="7905" y="1033"/>
                    <a:pt x="7672" y="391"/>
                    <a:pt x="6463" y="0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6"/>
            <p:cNvSpPr/>
            <p:nvPr/>
          </p:nvSpPr>
          <p:spPr>
            <a:xfrm>
              <a:off x="-1635872" y="2999919"/>
              <a:ext cx="482967" cy="187949"/>
            </a:xfrm>
            <a:custGeom>
              <a:avLst/>
              <a:gdLst/>
              <a:ahLst/>
              <a:cxnLst/>
              <a:rect l="l" t="t" r="r" b="b"/>
              <a:pathLst>
                <a:path w="6473" h="2519" extrusionOk="0">
                  <a:moveTo>
                    <a:pt x="5302" y="0"/>
                  </a:moveTo>
                  <a:cubicBezTo>
                    <a:pt x="3725" y="0"/>
                    <a:pt x="0" y="826"/>
                    <a:pt x="0" y="826"/>
                  </a:cubicBezTo>
                  <a:cubicBezTo>
                    <a:pt x="3311" y="2476"/>
                    <a:pt x="5900" y="2518"/>
                    <a:pt x="6155" y="2518"/>
                  </a:cubicBezTo>
                  <a:cubicBezTo>
                    <a:pt x="6168" y="2518"/>
                    <a:pt x="6175" y="2518"/>
                    <a:pt x="6175" y="2518"/>
                  </a:cubicBezTo>
                  <a:cubicBezTo>
                    <a:pt x="6175" y="2518"/>
                    <a:pt x="6473" y="603"/>
                    <a:pt x="5952" y="119"/>
                  </a:cubicBezTo>
                  <a:cubicBezTo>
                    <a:pt x="5860" y="35"/>
                    <a:pt x="5627" y="0"/>
                    <a:pt x="5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6"/>
            <p:cNvSpPr/>
            <p:nvPr/>
          </p:nvSpPr>
          <p:spPr>
            <a:xfrm>
              <a:off x="-1558872" y="3046924"/>
              <a:ext cx="363661" cy="132586"/>
            </a:xfrm>
            <a:custGeom>
              <a:avLst/>
              <a:gdLst/>
              <a:ahLst/>
              <a:cxnLst/>
              <a:rect l="l" t="t" r="r" b="b"/>
              <a:pathLst>
                <a:path w="4874" h="1777" extrusionOk="0">
                  <a:moveTo>
                    <a:pt x="3441" y="0"/>
                  </a:moveTo>
                  <a:lnTo>
                    <a:pt x="1870" y="196"/>
                  </a:lnTo>
                  <a:cubicBezTo>
                    <a:pt x="1219" y="298"/>
                    <a:pt x="596" y="465"/>
                    <a:pt x="1" y="670"/>
                  </a:cubicBezTo>
                  <a:cubicBezTo>
                    <a:pt x="1572" y="1330"/>
                    <a:pt x="2921" y="1637"/>
                    <a:pt x="3841" y="1777"/>
                  </a:cubicBezTo>
                  <a:cubicBezTo>
                    <a:pt x="4213" y="1684"/>
                    <a:pt x="4548" y="1600"/>
                    <a:pt x="4836" y="1563"/>
                  </a:cubicBezTo>
                  <a:cubicBezTo>
                    <a:pt x="4873" y="1033"/>
                    <a:pt x="4650" y="391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6"/>
            <p:cNvSpPr/>
            <p:nvPr/>
          </p:nvSpPr>
          <p:spPr>
            <a:xfrm>
              <a:off x="-1524849" y="2896209"/>
              <a:ext cx="363661" cy="273455"/>
            </a:xfrm>
            <a:custGeom>
              <a:avLst/>
              <a:gdLst/>
              <a:ahLst/>
              <a:cxnLst/>
              <a:rect l="l" t="t" r="r" b="b"/>
              <a:pathLst>
                <a:path w="4874" h="3665" extrusionOk="0">
                  <a:moveTo>
                    <a:pt x="2070" y="0"/>
                  </a:moveTo>
                  <a:cubicBezTo>
                    <a:pt x="995" y="0"/>
                    <a:pt x="0" y="86"/>
                    <a:pt x="0" y="86"/>
                  </a:cubicBezTo>
                  <a:cubicBezTo>
                    <a:pt x="344" y="1453"/>
                    <a:pt x="261" y="2532"/>
                    <a:pt x="261" y="2532"/>
                  </a:cubicBezTo>
                  <a:cubicBezTo>
                    <a:pt x="261" y="2532"/>
                    <a:pt x="2472" y="3664"/>
                    <a:pt x="3963" y="3664"/>
                  </a:cubicBezTo>
                  <a:cubicBezTo>
                    <a:pt x="4110" y="3664"/>
                    <a:pt x="4250" y="3653"/>
                    <a:pt x="4380" y="3629"/>
                  </a:cubicBezTo>
                  <a:cubicBezTo>
                    <a:pt x="4380" y="3629"/>
                    <a:pt x="4873" y="1453"/>
                    <a:pt x="4696" y="579"/>
                  </a:cubicBezTo>
                  <a:cubicBezTo>
                    <a:pt x="4603" y="110"/>
                    <a:pt x="3286" y="0"/>
                    <a:pt x="20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6"/>
            <p:cNvSpPr/>
            <p:nvPr/>
          </p:nvSpPr>
          <p:spPr>
            <a:xfrm>
              <a:off x="-1524849" y="2896283"/>
              <a:ext cx="355976" cy="239506"/>
            </a:xfrm>
            <a:custGeom>
              <a:avLst/>
              <a:gdLst/>
              <a:ahLst/>
              <a:cxnLst/>
              <a:rect l="l" t="t" r="r" b="b"/>
              <a:pathLst>
                <a:path w="4771" h="3210" extrusionOk="0">
                  <a:moveTo>
                    <a:pt x="2052" y="0"/>
                  </a:moveTo>
                  <a:cubicBezTo>
                    <a:pt x="984" y="0"/>
                    <a:pt x="0" y="85"/>
                    <a:pt x="0" y="85"/>
                  </a:cubicBezTo>
                  <a:cubicBezTo>
                    <a:pt x="344" y="1452"/>
                    <a:pt x="261" y="2531"/>
                    <a:pt x="261" y="2531"/>
                  </a:cubicBezTo>
                  <a:cubicBezTo>
                    <a:pt x="261" y="2531"/>
                    <a:pt x="977" y="2903"/>
                    <a:pt x="1860" y="3210"/>
                  </a:cubicBezTo>
                  <a:cubicBezTo>
                    <a:pt x="2948" y="3191"/>
                    <a:pt x="3943" y="2847"/>
                    <a:pt x="4622" y="2326"/>
                  </a:cubicBezTo>
                  <a:cubicBezTo>
                    <a:pt x="4715" y="1703"/>
                    <a:pt x="4771" y="1006"/>
                    <a:pt x="4696" y="587"/>
                  </a:cubicBezTo>
                  <a:cubicBezTo>
                    <a:pt x="4602" y="111"/>
                    <a:pt x="3273" y="0"/>
                    <a:pt x="2052" y="0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6"/>
            <p:cNvSpPr/>
            <p:nvPr/>
          </p:nvSpPr>
          <p:spPr>
            <a:xfrm>
              <a:off x="-1875227" y="3003575"/>
              <a:ext cx="274126" cy="381344"/>
            </a:xfrm>
            <a:custGeom>
              <a:avLst/>
              <a:gdLst/>
              <a:ahLst/>
              <a:cxnLst/>
              <a:rect l="l" t="t" r="r" b="b"/>
              <a:pathLst>
                <a:path w="3674" h="5111" extrusionOk="0">
                  <a:moveTo>
                    <a:pt x="2827" y="1"/>
                  </a:moveTo>
                  <a:cubicBezTo>
                    <a:pt x="2797" y="1"/>
                    <a:pt x="2769" y="11"/>
                    <a:pt x="2743" y="33"/>
                  </a:cubicBezTo>
                  <a:cubicBezTo>
                    <a:pt x="2437" y="303"/>
                    <a:pt x="0" y="4794"/>
                    <a:pt x="0" y="4794"/>
                  </a:cubicBezTo>
                  <a:lnTo>
                    <a:pt x="419" y="5110"/>
                  </a:lnTo>
                  <a:cubicBezTo>
                    <a:pt x="419" y="5110"/>
                    <a:pt x="3134" y="1995"/>
                    <a:pt x="3673" y="1195"/>
                  </a:cubicBezTo>
                  <a:cubicBezTo>
                    <a:pt x="3673" y="1195"/>
                    <a:pt x="3150" y="1"/>
                    <a:pt x="28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6"/>
            <p:cNvSpPr/>
            <p:nvPr/>
          </p:nvSpPr>
          <p:spPr>
            <a:xfrm>
              <a:off x="-1875227" y="3118626"/>
              <a:ext cx="223464" cy="266292"/>
            </a:xfrm>
            <a:custGeom>
              <a:avLst/>
              <a:gdLst/>
              <a:ahLst/>
              <a:cxnLst/>
              <a:rect l="l" t="t" r="r" b="b"/>
              <a:pathLst>
                <a:path w="2995" h="3569" extrusionOk="0">
                  <a:moveTo>
                    <a:pt x="2397" y="1"/>
                  </a:moveTo>
                  <a:cubicBezTo>
                    <a:pt x="2199" y="1"/>
                    <a:pt x="1965" y="62"/>
                    <a:pt x="1711" y="174"/>
                  </a:cubicBezTo>
                  <a:cubicBezTo>
                    <a:pt x="930" y="1541"/>
                    <a:pt x="0" y="3252"/>
                    <a:pt x="0" y="3252"/>
                  </a:cubicBezTo>
                  <a:lnTo>
                    <a:pt x="419" y="3568"/>
                  </a:lnTo>
                  <a:cubicBezTo>
                    <a:pt x="419" y="3568"/>
                    <a:pt x="2009" y="1746"/>
                    <a:pt x="2994" y="527"/>
                  </a:cubicBezTo>
                  <a:cubicBezTo>
                    <a:pt x="2976" y="369"/>
                    <a:pt x="2920" y="230"/>
                    <a:pt x="2808" y="137"/>
                  </a:cubicBezTo>
                  <a:cubicBezTo>
                    <a:pt x="2703" y="44"/>
                    <a:pt x="2562" y="1"/>
                    <a:pt x="2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6"/>
            <p:cNvSpPr/>
            <p:nvPr/>
          </p:nvSpPr>
          <p:spPr>
            <a:xfrm>
              <a:off x="-1771889" y="2847114"/>
              <a:ext cx="312999" cy="280394"/>
            </a:xfrm>
            <a:custGeom>
              <a:avLst/>
              <a:gdLst/>
              <a:ahLst/>
              <a:cxnLst/>
              <a:rect l="l" t="t" r="r" b="b"/>
              <a:pathLst>
                <a:path w="4195" h="3758" extrusionOk="0">
                  <a:moveTo>
                    <a:pt x="2121" y="0"/>
                  </a:moveTo>
                  <a:cubicBezTo>
                    <a:pt x="2121" y="0"/>
                    <a:pt x="1" y="1711"/>
                    <a:pt x="1" y="2148"/>
                  </a:cubicBezTo>
                  <a:cubicBezTo>
                    <a:pt x="1" y="2269"/>
                    <a:pt x="754" y="3153"/>
                    <a:pt x="754" y="3153"/>
                  </a:cubicBezTo>
                  <a:cubicBezTo>
                    <a:pt x="754" y="3153"/>
                    <a:pt x="1173" y="2983"/>
                    <a:pt x="1434" y="2983"/>
                  </a:cubicBezTo>
                  <a:cubicBezTo>
                    <a:pt x="1484" y="2983"/>
                    <a:pt x="1528" y="2989"/>
                    <a:pt x="1563" y="3004"/>
                  </a:cubicBezTo>
                  <a:cubicBezTo>
                    <a:pt x="1749" y="3078"/>
                    <a:pt x="1935" y="3757"/>
                    <a:pt x="1935" y="3757"/>
                  </a:cubicBezTo>
                  <a:lnTo>
                    <a:pt x="3507" y="3534"/>
                  </a:lnTo>
                  <a:cubicBezTo>
                    <a:pt x="3507" y="3534"/>
                    <a:pt x="4018" y="1497"/>
                    <a:pt x="4195" y="1191"/>
                  </a:cubicBez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6"/>
            <p:cNvSpPr/>
            <p:nvPr/>
          </p:nvSpPr>
          <p:spPr>
            <a:xfrm>
              <a:off x="-1769800" y="2849203"/>
              <a:ext cx="310910" cy="261666"/>
            </a:xfrm>
            <a:custGeom>
              <a:avLst/>
              <a:gdLst/>
              <a:ahLst/>
              <a:cxnLst/>
              <a:rect l="l" t="t" r="r" b="b"/>
              <a:pathLst>
                <a:path w="4167" h="3507" extrusionOk="0">
                  <a:moveTo>
                    <a:pt x="2084" y="0"/>
                  </a:moveTo>
                  <a:cubicBezTo>
                    <a:pt x="2084" y="0"/>
                    <a:pt x="298" y="1442"/>
                    <a:pt x="1" y="2009"/>
                  </a:cubicBezTo>
                  <a:cubicBezTo>
                    <a:pt x="562" y="1581"/>
                    <a:pt x="1187" y="1365"/>
                    <a:pt x="1754" y="1365"/>
                  </a:cubicBezTo>
                  <a:cubicBezTo>
                    <a:pt x="2333" y="1365"/>
                    <a:pt x="2852" y="1590"/>
                    <a:pt x="3181" y="2046"/>
                  </a:cubicBezTo>
                  <a:cubicBezTo>
                    <a:pt x="3469" y="2446"/>
                    <a:pt x="3562" y="2957"/>
                    <a:pt x="3479" y="3506"/>
                  </a:cubicBezTo>
                  <a:cubicBezTo>
                    <a:pt x="3516" y="3367"/>
                    <a:pt x="3990" y="1460"/>
                    <a:pt x="4167" y="1172"/>
                  </a:cubicBezTo>
                  <a:lnTo>
                    <a:pt x="2084" y="0"/>
                  </a:ln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6"/>
            <p:cNvSpPr/>
            <p:nvPr/>
          </p:nvSpPr>
          <p:spPr>
            <a:xfrm>
              <a:off x="-1587300" y="2967836"/>
              <a:ext cx="86774" cy="122215"/>
            </a:xfrm>
            <a:custGeom>
              <a:avLst/>
              <a:gdLst/>
              <a:ahLst/>
              <a:cxnLst/>
              <a:rect l="l" t="t" r="r" b="b"/>
              <a:pathLst>
                <a:path w="1163" h="1638" extrusionOk="0">
                  <a:moveTo>
                    <a:pt x="902" y="0"/>
                  </a:moveTo>
                  <a:lnTo>
                    <a:pt x="0" y="1256"/>
                  </a:lnTo>
                  <a:lnTo>
                    <a:pt x="614" y="1637"/>
                  </a:lnTo>
                  <a:lnTo>
                    <a:pt x="1163" y="177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6"/>
            <p:cNvSpPr/>
            <p:nvPr/>
          </p:nvSpPr>
          <p:spPr>
            <a:xfrm>
              <a:off x="-1662285" y="2919935"/>
              <a:ext cx="104159" cy="123558"/>
            </a:xfrm>
            <a:custGeom>
              <a:avLst/>
              <a:gdLst/>
              <a:ahLst/>
              <a:cxnLst/>
              <a:rect l="l" t="t" r="r" b="b"/>
              <a:pathLst>
                <a:path w="1396" h="1656" extrusionOk="0">
                  <a:moveTo>
                    <a:pt x="1247" y="1"/>
                  </a:moveTo>
                  <a:lnTo>
                    <a:pt x="1" y="1396"/>
                  </a:lnTo>
                  <a:lnTo>
                    <a:pt x="559" y="1656"/>
                  </a:lnTo>
                  <a:lnTo>
                    <a:pt x="1396" y="1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6"/>
            <p:cNvSpPr/>
            <p:nvPr/>
          </p:nvSpPr>
          <p:spPr>
            <a:xfrm>
              <a:off x="-1749655" y="2879048"/>
              <a:ext cx="149897" cy="142286"/>
            </a:xfrm>
            <a:custGeom>
              <a:avLst/>
              <a:gdLst/>
              <a:ahLst/>
              <a:cxnLst/>
              <a:rect l="l" t="t" r="r" b="b"/>
              <a:pathLst>
                <a:path w="2009" h="1907" extrusionOk="0">
                  <a:moveTo>
                    <a:pt x="1869" y="0"/>
                  </a:moveTo>
                  <a:lnTo>
                    <a:pt x="0" y="1767"/>
                  </a:lnTo>
                  <a:lnTo>
                    <a:pt x="698" y="1906"/>
                  </a:lnTo>
                  <a:lnTo>
                    <a:pt x="2009" y="167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6"/>
            <p:cNvSpPr/>
            <p:nvPr/>
          </p:nvSpPr>
          <p:spPr>
            <a:xfrm>
              <a:off x="-1277138" y="2693041"/>
              <a:ext cx="236671" cy="200409"/>
            </a:xfrm>
            <a:custGeom>
              <a:avLst/>
              <a:gdLst/>
              <a:ahLst/>
              <a:cxnLst/>
              <a:rect l="l" t="t" r="r" b="b"/>
              <a:pathLst>
                <a:path w="3172" h="2686" extrusionOk="0">
                  <a:moveTo>
                    <a:pt x="1999" y="1"/>
                  </a:moveTo>
                  <a:cubicBezTo>
                    <a:pt x="1999" y="1"/>
                    <a:pt x="539" y="243"/>
                    <a:pt x="0" y="512"/>
                  </a:cubicBezTo>
                  <a:lnTo>
                    <a:pt x="614" y="2474"/>
                  </a:lnTo>
                  <a:cubicBezTo>
                    <a:pt x="1642" y="2656"/>
                    <a:pt x="2299" y="2686"/>
                    <a:pt x="2617" y="2686"/>
                  </a:cubicBezTo>
                  <a:cubicBezTo>
                    <a:pt x="2771" y="2686"/>
                    <a:pt x="2846" y="2679"/>
                    <a:pt x="2846" y="2679"/>
                  </a:cubicBezTo>
                  <a:lnTo>
                    <a:pt x="3171" y="1870"/>
                  </a:lnTo>
                  <a:cubicBezTo>
                    <a:pt x="3153" y="1870"/>
                    <a:pt x="2316" y="1442"/>
                    <a:pt x="2316" y="1145"/>
                  </a:cubicBezTo>
                  <a:cubicBezTo>
                    <a:pt x="2316" y="856"/>
                    <a:pt x="2641" y="615"/>
                    <a:pt x="2641" y="615"/>
                  </a:cubicBezTo>
                  <a:lnTo>
                    <a:pt x="1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6"/>
            <p:cNvSpPr/>
            <p:nvPr/>
          </p:nvSpPr>
          <p:spPr>
            <a:xfrm>
              <a:off x="-1277884" y="2691698"/>
              <a:ext cx="213765" cy="200931"/>
            </a:xfrm>
            <a:custGeom>
              <a:avLst/>
              <a:gdLst/>
              <a:ahLst/>
              <a:cxnLst/>
              <a:rect l="l" t="t" r="r" b="b"/>
              <a:pathLst>
                <a:path w="2865" h="2693" extrusionOk="0">
                  <a:moveTo>
                    <a:pt x="2000" y="0"/>
                  </a:moveTo>
                  <a:cubicBezTo>
                    <a:pt x="2000" y="0"/>
                    <a:pt x="540" y="251"/>
                    <a:pt x="1" y="512"/>
                  </a:cubicBezTo>
                  <a:lnTo>
                    <a:pt x="615" y="2483"/>
                  </a:lnTo>
                  <a:cubicBezTo>
                    <a:pt x="1682" y="2665"/>
                    <a:pt x="2349" y="2693"/>
                    <a:pt x="2653" y="2693"/>
                  </a:cubicBezTo>
                  <a:cubicBezTo>
                    <a:pt x="2783" y="2693"/>
                    <a:pt x="2846" y="2688"/>
                    <a:pt x="2846" y="2688"/>
                  </a:cubicBezTo>
                  <a:lnTo>
                    <a:pt x="2865" y="2651"/>
                  </a:lnTo>
                  <a:cubicBezTo>
                    <a:pt x="2056" y="2418"/>
                    <a:pt x="1517" y="1804"/>
                    <a:pt x="1535" y="1070"/>
                  </a:cubicBezTo>
                  <a:cubicBezTo>
                    <a:pt x="1544" y="679"/>
                    <a:pt x="1730" y="316"/>
                    <a:pt x="2028" y="28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6"/>
            <p:cNvSpPr/>
            <p:nvPr/>
          </p:nvSpPr>
          <p:spPr>
            <a:xfrm>
              <a:off x="-1700411" y="2692593"/>
              <a:ext cx="616896" cy="368362"/>
            </a:xfrm>
            <a:custGeom>
              <a:avLst/>
              <a:gdLst/>
              <a:ahLst/>
              <a:cxnLst/>
              <a:rect l="l" t="t" r="r" b="b"/>
              <a:pathLst>
                <a:path w="8268" h="4937" extrusionOk="0">
                  <a:moveTo>
                    <a:pt x="4052" y="0"/>
                  </a:moveTo>
                  <a:cubicBezTo>
                    <a:pt x="3311" y="0"/>
                    <a:pt x="2527" y="99"/>
                    <a:pt x="1860" y="342"/>
                  </a:cubicBezTo>
                  <a:cubicBezTo>
                    <a:pt x="475" y="844"/>
                    <a:pt x="1" y="2108"/>
                    <a:pt x="1" y="2108"/>
                  </a:cubicBezTo>
                  <a:cubicBezTo>
                    <a:pt x="2333" y="3888"/>
                    <a:pt x="3842" y="4937"/>
                    <a:pt x="5650" y="4937"/>
                  </a:cubicBezTo>
                  <a:cubicBezTo>
                    <a:pt x="5911" y="4937"/>
                    <a:pt x="6178" y="4915"/>
                    <a:pt x="6454" y="4870"/>
                  </a:cubicBezTo>
                  <a:cubicBezTo>
                    <a:pt x="8268" y="4582"/>
                    <a:pt x="7440" y="1588"/>
                    <a:pt x="6649" y="611"/>
                  </a:cubicBezTo>
                  <a:cubicBezTo>
                    <a:pt x="6377" y="270"/>
                    <a:pt x="5273" y="0"/>
                    <a:pt x="4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6"/>
            <p:cNvSpPr/>
            <p:nvPr/>
          </p:nvSpPr>
          <p:spPr>
            <a:xfrm>
              <a:off x="-1323621" y="2940080"/>
              <a:ext cx="27756" cy="36112"/>
            </a:xfrm>
            <a:custGeom>
              <a:avLst/>
              <a:gdLst/>
              <a:ahLst/>
              <a:cxnLst/>
              <a:rect l="l" t="t" r="r" b="b"/>
              <a:pathLst>
                <a:path w="372" h="484" extrusionOk="0">
                  <a:moveTo>
                    <a:pt x="65" y="0"/>
                  </a:moveTo>
                  <a:cubicBezTo>
                    <a:pt x="0" y="0"/>
                    <a:pt x="0" y="112"/>
                    <a:pt x="65" y="242"/>
                  </a:cubicBezTo>
                  <a:cubicBezTo>
                    <a:pt x="140" y="382"/>
                    <a:pt x="242" y="484"/>
                    <a:pt x="298" y="484"/>
                  </a:cubicBezTo>
                  <a:cubicBezTo>
                    <a:pt x="372" y="484"/>
                    <a:pt x="372" y="372"/>
                    <a:pt x="298" y="242"/>
                  </a:cubicBezTo>
                  <a:cubicBezTo>
                    <a:pt x="242" y="103"/>
                    <a:pt x="140" y="0"/>
                    <a:pt x="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6"/>
            <p:cNvSpPr/>
            <p:nvPr/>
          </p:nvSpPr>
          <p:spPr>
            <a:xfrm>
              <a:off x="-1375029" y="2977535"/>
              <a:ext cx="27830" cy="36187"/>
            </a:xfrm>
            <a:custGeom>
              <a:avLst/>
              <a:gdLst/>
              <a:ahLst/>
              <a:cxnLst/>
              <a:rect l="l" t="t" r="r" b="b"/>
              <a:pathLst>
                <a:path w="373" h="485" extrusionOk="0">
                  <a:moveTo>
                    <a:pt x="75" y="1"/>
                  </a:moveTo>
                  <a:cubicBezTo>
                    <a:pt x="1" y="1"/>
                    <a:pt x="1" y="112"/>
                    <a:pt x="75" y="242"/>
                  </a:cubicBezTo>
                  <a:cubicBezTo>
                    <a:pt x="140" y="382"/>
                    <a:pt x="243" y="484"/>
                    <a:pt x="308" y="484"/>
                  </a:cubicBezTo>
                  <a:cubicBezTo>
                    <a:pt x="364" y="484"/>
                    <a:pt x="373" y="373"/>
                    <a:pt x="308" y="242"/>
                  </a:cubicBezTo>
                  <a:cubicBezTo>
                    <a:pt x="243" y="103"/>
                    <a:pt x="140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6"/>
            <p:cNvSpPr/>
            <p:nvPr/>
          </p:nvSpPr>
          <p:spPr>
            <a:xfrm>
              <a:off x="-1347945" y="2867931"/>
              <a:ext cx="27607" cy="36859"/>
            </a:xfrm>
            <a:custGeom>
              <a:avLst/>
              <a:gdLst/>
              <a:ahLst/>
              <a:cxnLst/>
              <a:rect l="l" t="t" r="r" b="b"/>
              <a:pathLst>
                <a:path w="370" h="494" extrusionOk="0">
                  <a:moveTo>
                    <a:pt x="66" y="0"/>
                  </a:moveTo>
                  <a:cubicBezTo>
                    <a:pt x="1" y="0"/>
                    <a:pt x="1" y="121"/>
                    <a:pt x="66" y="242"/>
                  </a:cubicBezTo>
                  <a:cubicBezTo>
                    <a:pt x="140" y="382"/>
                    <a:pt x="242" y="493"/>
                    <a:pt x="298" y="493"/>
                  </a:cubicBezTo>
                  <a:cubicBezTo>
                    <a:pt x="300" y="493"/>
                    <a:pt x="303" y="494"/>
                    <a:pt x="305" y="494"/>
                  </a:cubicBezTo>
                  <a:cubicBezTo>
                    <a:pt x="364" y="494"/>
                    <a:pt x="370" y="376"/>
                    <a:pt x="298" y="242"/>
                  </a:cubicBezTo>
                  <a:cubicBezTo>
                    <a:pt x="233" y="103"/>
                    <a:pt x="131" y="0"/>
                    <a:pt x="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6"/>
            <p:cNvSpPr/>
            <p:nvPr/>
          </p:nvSpPr>
          <p:spPr>
            <a:xfrm>
              <a:off x="-1455460" y="2935902"/>
              <a:ext cx="27830" cy="36187"/>
            </a:xfrm>
            <a:custGeom>
              <a:avLst/>
              <a:gdLst/>
              <a:ahLst/>
              <a:cxnLst/>
              <a:rect l="l" t="t" r="r" b="b"/>
              <a:pathLst>
                <a:path w="373" h="485" extrusionOk="0">
                  <a:moveTo>
                    <a:pt x="65" y="1"/>
                  </a:moveTo>
                  <a:cubicBezTo>
                    <a:pt x="0" y="1"/>
                    <a:pt x="0" y="112"/>
                    <a:pt x="65" y="242"/>
                  </a:cubicBezTo>
                  <a:cubicBezTo>
                    <a:pt x="140" y="382"/>
                    <a:pt x="242" y="484"/>
                    <a:pt x="298" y="484"/>
                  </a:cubicBezTo>
                  <a:cubicBezTo>
                    <a:pt x="372" y="484"/>
                    <a:pt x="372" y="373"/>
                    <a:pt x="298" y="242"/>
                  </a:cubicBezTo>
                  <a:cubicBezTo>
                    <a:pt x="242" y="112"/>
                    <a:pt x="140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6"/>
            <p:cNvSpPr/>
            <p:nvPr/>
          </p:nvSpPr>
          <p:spPr>
            <a:xfrm>
              <a:off x="-1420094" y="2819359"/>
              <a:ext cx="27830" cy="36859"/>
            </a:xfrm>
            <a:custGeom>
              <a:avLst/>
              <a:gdLst/>
              <a:ahLst/>
              <a:cxnLst/>
              <a:rect l="l" t="t" r="r" b="b"/>
              <a:pathLst>
                <a:path w="373" h="494" extrusionOk="0">
                  <a:moveTo>
                    <a:pt x="75" y="0"/>
                  </a:moveTo>
                  <a:cubicBezTo>
                    <a:pt x="0" y="0"/>
                    <a:pt x="0" y="121"/>
                    <a:pt x="75" y="242"/>
                  </a:cubicBezTo>
                  <a:cubicBezTo>
                    <a:pt x="140" y="382"/>
                    <a:pt x="242" y="493"/>
                    <a:pt x="307" y="493"/>
                  </a:cubicBezTo>
                  <a:cubicBezTo>
                    <a:pt x="372" y="493"/>
                    <a:pt x="372" y="372"/>
                    <a:pt x="307" y="242"/>
                  </a:cubicBezTo>
                  <a:cubicBezTo>
                    <a:pt x="242" y="103"/>
                    <a:pt x="140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6"/>
            <p:cNvSpPr/>
            <p:nvPr/>
          </p:nvSpPr>
          <p:spPr>
            <a:xfrm>
              <a:off x="-1452028" y="2734674"/>
              <a:ext cx="27830" cy="36187"/>
            </a:xfrm>
            <a:custGeom>
              <a:avLst/>
              <a:gdLst/>
              <a:ahLst/>
              <a:cxnLst/>
              <a:rect l="l" t="t" r="r" b="b"/>
              <a:pathLst>
                <a:path w="373" h="485" extrusionOk="0">
                  <a:moveTo>
                    <a:pt x="66" y="1"/>
                  </a:moveTo>
                  <a:cubicBezTo>
                    <a:pt x="1" y="1"/>
                    <a:pt x="1" y="112"/>
                    <a:pt x="66" y="243"/>
                  </a:cubicBezTo>
                  <a:cubicBezTo>
                    <a:pt x="140" y="382"/>
                    <a:pt x="242" y="484"/>
                    <a:pt x="298" y="484"/>
                  </a:cubicBezTo>
                  <a:cubicBezTo>
                    <a:pt x="363" y="484"/>
                    <a:pt x="373" y="373"/>
                    <a:pt x="298" y="243"/>
                  </a:cubicBezTo>
                  <a:cubicBezTo>
                    <a:pt x="242" y="103"/>
                    <a:pt x="131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6"/>
            <p:cNvSpPr/>
            <p:nvPr/>
          </p:nvSpPr>
          <p:spPr>
            <a:xfrm>
              <a:off x="-1529028" y="2704830"/>
              <a:ext cx="25741" cy="29920"/>
            </a:xfrm>
            <a:custGeom>
              <a:avLst/>
              <a:gdLst/>
              <a:ahLst/>
              <a:cxnLst/>
              <a:rect l="l" t="t" r="r" b="b"/>
              <a:pathLst>
                <a:path w="345" h="401" extrusionOk="0">
                  <a:moveTo>
                    <a:pt x="186" y="1"/>
                  </a:moveTo>
                  <a:cubicBezTo>
                    <a:pt x="121" y="10"/>
                    <a:pt x="56" y="29"/>
                    <a:pt x="0" y="47"/>
                  </a:cubicBezTo>
                  <a:lnTo>
                    <a:pt x="28" y="150"/>
                  </a:lnTo>
                  <a:cubicBezTo>
                    <a:pt x="103" y="280"/>
                    <a:pt x="205" y="401"/>
                    <a:pt x="270" y="401"/>
                  </a:cubicBezTo>
                  <a:cubicBezTo>
                    <a:pt x="345" y="401"/>
                    <a:pt x="345" y="280"/>
                    <a:pt x="270" y="150"/>
                  </a:cubicBezTo>
                  <a:cubicBezTo>
                    <a:pt x="252" y="94"/>
                    <a:pt x="214" y="47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6"/>
            <p:cNvSpPr/>
            <p:nvPr/>
          </p:nvSpPr>
          <p:spPr>
            <a:xfrm>
              <a:off x="-1492915" y="2781904"/>
              <a:ext cx="27756" cy="36859"/>
            </a:xfrm>
            <a:custGeom>
              <a:avLst/>
              <a:gdLst/>
              <a:ahLst/>
              <a:cxnLst/>
              <a:rect l="l" t="t" r="r" b="b"/>
              <a:pathLst>
                <a:path w="372" h="494" extrusionOk="0">
                  <a:moveTo>
                    <a:pt x="74" y="0"/>
                  </a:moveTo>
                  <a:cubicBezTo>
                    <a:pt x="0" y="0"/>
                    <a:pt x="0" y="121"/>
                    <a:pt x="74" y="251"/>
                  </a:cubicBezTo>
                  <a:cubicBezTo>
                    <a:pt x="139" y="391"/>
                    <a:pt x="242" y="493"/>
                    <a:pt x="307" y="493"/>
                  </a:cubicBezTo>
                  <a:cubicBezTo>
                    <a:pt x="363" y="493"/>
                    <a:pt x="372" y="391"/>
                    <a:pt x="307" y="251"/>
                  </a:cubicBezTo>
                  <a:cubicBezTo>
                    <a:pt x="232" y="112"/>
                    <a:pt x="130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6"/>
            <p:cNvSpPr/>
            <p:nvPr/>
          </p:nvSpPr>
          <p:spPr>
            <a:xfrm>
              <a:off x="-1282734" y="2885987"/>
              <a:ext cx="22981" cy="29845"/>
            </a:xfrm>
            <a:custGeom>
              <a:avLst/>
              <a:gdLst/>
              <a:ahLst/>
              <a:cxnLst/>
              <a:rect l="l" t="t" r="r" b="b"/>
              <a:pathLst>
                <a:path w="308" h="400" extrusionOk="0">
                  <a:moveTo>
                    <a:pt x="56" y="0"/>
                  </a:moveTo>
                  <a:cubicBezTo>
                    <a:pt x="1" y="0"/>
                    <a:pt x="1" y="93"/>
                    <a:pt x="56" y="205"/>
                  </a:cubicBezTo>
                  <a:cubicBezTo>
                    <a:pt x="103" y="316"/>
                    <a:pt x="196" y="400"/>
                    <a:pt x="252" y="400"/>
                  </a:cubicBezTo>
                  <a:cubicBezTo>
                    <a:pt x="308" y="400"/>
                    <a:pt x="308" y="307"/>
                    <a:pt x="252" y="205"/>
                  </a:cubicBezTo>
                  <a:cubicBezTo>
                    <a:pt x="196" y="93"/>
                    <a:pt x="112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6"/>
            <p:cNvSpPr/>
            <p:nvPr/>
          </p:nvSpPr>
          <p:spPr>
            <a:xfrm>
              <a:off x="-1299372" y="2749895"/>
              <a:ext cx="27159" cy="27234"/>
            </a:xfrm>
            <a:custGeom>
              <a:avLst/>
              <a:gdLst/>
              <a:ahLst/>
              <a:cxnLst/>
              <a:rect l="l" t="t" r="r" b="b"/>
              <a:pathLst>
                <a:path w="364" h="365" extrusionOk="0">
                  <a:moveTo>
                    <a:pt x="66" y="1"/>
                  </a:moveTo>
                  <a:cubicBezTo>
                    <a:pt x="62" y="1"/>
                    <a:pt x="59" y="1"/>
                    <a:pt x="56" y="1"/>
                  </a:cubicBezTo>
                  <a:cubicBezTo>
                    <a:pt x="0" y="11"/>
                    <a:pt x="19" y="94"/>
                    <a:pt x="93" y="197"/>
                  </a:cubicBezTo>
                  <a:cubicBezTo>
                    <a:pt x="154" y="301"/>
                    <a:pt x="256" y="365"/>
                    <a:pt x="299" y="365"/>
                  </a:cubicBezTo>
                  <a:cubicBezTo>
                    <a:pt x="302" y="365"/>
                    <a:pt x="305" y="365"/>
                    <a:pt x="307" y="364"/>
                  </a:cubicBezTo>
                  <a:cubicBezTo>
                    <a:pt x="363" y="364"/>
                    <a:pt x="345" y="271"/>
                    <a:pt x="279" y="169"/>
                  </a:cubicBezTo>
                  <a:cubicBezTo>
                    <a:pt x="210" y="64"/>
                    <a:pt x="116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6"/>
            <p:cNvSpPr/>
            <p:nvPr/>
          </p:nvSpPr>
          <p:spPr>
            <a:xfrm>
              <a:off x="-1316682" y="2807570"/>
              <a:ext cx="23652" cy="29173"/>
            </a:xfrm>
            <a:custGeom>
              <a:avLst/>
              <a:gdLst/>
              <a:ahLst/>
              <a:cxnLst/>
              <a:rect l="l" t="t" r="r" b="b"/>
              <a:pathLst>
                <a:path w="317" h="391" extrusionOk="0">
                  <a:moveTo>
                    <a:pt x="56" y="0"/>
                  </a:moveTo>
                  <a:cubicBezTo>
                    <a:pt x="0" y="0"/>
                    <a:pt x="0" y="84"/>
                    <a:pt x="56" y="196"/>
                  </a:cubicBezTo>
                  <a:cubicBezTo>
                    <a:pt x="102" y="307"/>
                    <a:pt x="195" y="391"/>
                    <a:pt x="251" y="391"/>
                  </a:cubicBezTo>
                  <a:cubicBezTo>
                    <a:pt x="316" y="391"/>
                    <a:pt x="316" y="298"/>
                    <a:pt x="251" y="196"/>
                  </a:cubicBezTo>
                  <a:cubicBezTo>
                    <a:pt x="195" y="93"/>
                    <a:pt x="112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6"/>
            <p:cNvSpPr/>
            <p:nvPr/>
          </p:nvSpPr>
          <p:spPr>
            <a:xfrm>
              <a:off x="-1381221" y="2752730"/>
              <a:ext cx="23652" cy="29248"/>
            </a:xfrm>
            <a:custGeom>
              <a:avLst/>
              <a:gdLst/>
              <a:ahLst/>
              <a:cxnLst/>
              <a:rect l="l" t="t" r="r" b="b"/>
              <a:pathLst>
                <a:path w="317" h="392" extrusionOk="0">
                  <a:moveTo>
                    <a:pt x="65" y="1"/>
                  </a:moveTo>
                  <a:cubicBezTo>
                    <a:pt x="0" y="1"/>
                    <a:pt x="0" y="94"/>
                    <a:pt x="65" y="196"/>
                  </a:cubicBezTo>
                  <a:cubicBezTo>
                    <a:pt x="121" y="298"/>
                    <a:pt x="214" y="391"/>
                    <a:pt x="261" y="391"/>
                  </a:cubicBezTo>
                  <a:cubicBezTo>
                    <a:pt x="316" y="391"/>
                    <a:pt x="316" y="298"/>
                    <a:pt x="261" y="196"/>
                  </a:cubicBezTo>
                  <a:cubicBezTo>
                    <a:pt x="214" y="84"/>
                    <a:pt x="121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6"/>
            <p:cNvSpPr/>
            <p:nvPr/>
          </p:nvSpPr>
          <p:spPr>
            <a:xfrm>
              <a:off x="-1395099" y="2908818"/>
              <a:ext cx="22981" cy="29248"/>
            </a:xfrm>
            <a:custGeom>
              <a:avLst/>
              <a:gdLst/>
              <a:ahLst/>
              <a:cxnLst/>
              <a:rect l="l" t="t" r="r" b="b"/>
              <a:pathLst>
                <a:path w="308" h="392" extrusionOk="0">
                  <a:moveTo>
                    <a:pt x="65" y="1"/>
                  </a:moveTo>
                  <a:cubicBezTo>
                    <a:pt x="0" y="1"/>
                    <a:pt x="0" y="94"/>
                    <a:pt x="65" y="196"/>
                  </a:cubicBezTo>
                  <a:cubicBezTo>
                    <a:pt x="112" y="317"/>
                    <a:pt x="205" y="391"/>
                    <a:pt x="261" y="391"/>
                  </a:cubicBezTo>
                  <a:cubicBezTo>
                    <a:pt x="307" y="391"/>
                    <a:pt x="307" y="299"/>
                    <a:pt x="261" y="196"/>
                  </a:cubicBezTo>
                  <a:cubicBezTo>
                    <a:pt x="214" y="85"/>
                    <a:pt x="121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6"/>
            <p:cNvSpPr/>
            <p:nvPr/>
          </p:nvSpPr>
          <p:spPr>
            <a:xfrm>
              <a:off x="-1535295" y="2867931"/>
              <a:ext cx="23652" cy="29920"/>
            </a:xfrm>
            <a:custGeom>
              <a:avLst/>
              <a:gdLst/>
              <a:ahLst/>
              <a:cxnLst/>
              <a:rect l="l" t="t" r="r" b="b"/>
              <a:pathLst>
                <a:path w="317" h="401" extrusionOk="0">
                  <a:moveTo>
                    <a:pt x="57" y="0"/>
                  </a:moveTo>
                  <a:cubicBezTo>
                    <a:pt x="1" y="0"/>
                    <a:pt x="1" y="93"/>
                    <a:pt x="57" y="196"/>
                  </a:cubicBezTo>
                  <a:cubicBezTo>
                    <a:pt x="103" y="316"/>
                    <a:pt x="196" y="400"/>
                    <a:pt x="252" y="400"/>
                  </a:cubicBezTo>
                  <a:cubicBezTo>
                    <a:pt x="317" y="400"/>
                    <a:pt x="317" y="307"/>
                    <a:pt x="252" y="196"/>
                  </a:cubicBezTo>
                  <a:cubicBezTo>
                    <a:pt x="196" y="93"/>
                    <a:pt x="112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6"/>
            <p:cNvSpPr/>
            <p:nvPr/>
          </p:nvSpPr>
          <p:spPr>
            <a:xfrm>
              <a:off x="-1475606" y="2861663"/>
              <a:ext cx="23652" cy="29994"/>
            </a:xfrm>
            <a:custGeom>
              <a:avLst/>
              <a:gdLst/>
              <a:ahLst/>
              <a:cxnLst/>
              <a:rect l="l" t="t" r="r" b="b"/>
              <a:pathLst>
                <a:path w="317" h="402" extrusionOk="0">
                  <a:moveTo>
                    <a:pt x="56" y="1"/>
                  </a:moveTo>
                  <a:cubicBezTo>
                    <a:pt x="0" y="1"/>
                    <a:pt x="0" y="94"/>
                    <a:pt x="56" y="205"/>
                  </a:cubicBezTo>
                  <a:cubicBezTo>
                    <a:pt x="103" y="317"/>
                    <a:pt x="196" y="400"/>
                    <a:pt x="252" y="400"/>
                  </a:cubicBezTo>
                  <a:cubicBezTo>
                    <a:pt x="255" y="401"/>
                    <a:pt x="257" y="401"/>
                    <a:pt x="260" y="401"/>
                  </a:cubicBezTo>
                  <a:cubicBezTo>
                    <a:pt x="317" y="401"/>
                    <a:pt x="314" y="312"/>
                    <a:pt x="252" y="205"/>
                  </a:cubicBezTo>
                  <a:cubicBezTo>
                    <a:pt x="214" y="84"/>
                    <a:pt x="112" y="1"/>
                    <a:pt x="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6"/>
            <p:cNvSpPr/>
            <p:nvPr/>
          </p:nvSpPr>
          <p:spPr>
            <a:xfrm>
              <a:off x="-1626172" y="2809659"/>
              <a:ext cx="22981" cy="29845"/>
            </a:xfrm>
            <a:custGeom>
              <a:avLst/>
              <a:gdLst/>
              <a:ahLst/>
              <a:cxnLst/>
              <a:rect l="l" t="t" r="r" b="b"/>
              <a:pathLst>
                <a:path w="308" h="400" extrusionOk="0">
                  <a:moveTo>
                    <a:pt x="56" y="0"/>
                  </a:moveTo>
                  <a:cubicBezTo>
                    <a:pt x="1" y="0"/>
                    <a:pt x="1" y="93"/>
                    <a:pt x="56" y="205"/>
                  </a:cubicBezTo>
                  <a:cubicBezTo>
                    <a:pt x="103" y="316"/>
                    <a:pt x="196" y="400"/>
                    <a:pt x="252" y="400"/>
                  </a:cubicBezTo>
                  <a:cubicBezTo>
                    <a:pt x="307" y="400"/>
                    <a:pt x="307" y="307"/>
                    <a:pt x="252" y="205"/>
                  </a:cubicBezTo>
                  <a:cubicBezTo>
                    <a:pt x="196" y="93"/>
                    <a:pt x="103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6"/>
            <p:cNvSpPr/>
            <p:nvPr/>
          </p:nvSpPr>
          <p:spPr>
            <a:xfrm>
              <a:off x="-1555366" y="2770786"/>
              <a:ext cx="23652" cy="29920"/>
            </a:xfrm>
            <a:custGeom>
              <a:avLst/>
              <a:gdLst/>
              <a:ahLst/>
              <a:cxnLst/>
              <a:rect l="l" t="t" r="r" b="b"/>
              <a:pathLst>
                <a:path w="317" h="401" extrusionOk="0">
                  <a:moveTo>
                    <a:pt x="56" y="0"/>
                  </a:moveTo>
                  <a:cubicBezTo>
                    <a:pt x="0" y="0"/>
                    <a:pt x="0" y="93"/>
                    <a:pt x="56" y="196"/>
                  </a:cubicBezTo>
                  <a:cubicBezTo>
                    <a:pt x="102" y="317"/>
                    <a:pt x="195" y="400"/>
                    <a:pt x="260" y="400"/>
                  </a:cubicBezTo>
                  <a:cubicBezTo>
                    <a:pt x="316" y="400"/>
                    <a:pt x="316" y="307"/>
                    <a:pt x="260" y="196"/>
                  </a:cubicBezTo>
                  <a:cubicBezTo>
                    <a:pt x="195" y="93"/>
                    <a:pt x="102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6"/>
            <p:cNvSpPr/>
            <p:nvPr/>
          </p:nvSpPr>
          <p:spPr>
            <a:xfrm>
              <a:off x="-1628261" y="2747209"/>
              <a:ext cx="20220" cy="24324"/>
            </a:xfrm>
            <a:custGeom>
              <a:avLst/>
              <a:gdLst/>
              <a:ahLst/>
              <a:cxnLst/>
              <a:rect l="l" t="t" r="r" b="b"/>
              <a:pathLst>
                <a:path w="271" h="326" extrusionOk="0">
                  <a:moveTo>
                    <a:pt x="131" y="0"/>
                  </a:moveTo>
                  <a:cubicBezTo>
                    <a:pt x="84" y="37"/>
                    <a:pt x="38" y="75"/>
                    <a:pt x="1" y="93"/>
                  </a:cubicBezTo>
                  <a:cubicBezTo>
                    <a:pt x="1" y="112"/>
                    <a:pt x="10" y="112"/>
                    <a:pt x="10" y="121"/>
                  </a:cubicBezTo>
                  <a:cubicBezTo>
                    <a:pt x="75" y="251"/>
                    <a:pt x="149" y="326"/>
                    <a:pt x="205" y="326"/>
                  </a:cubicBezTo>
                  <a:cubicBezTo>
                    <a:pt x="270" y="326"/>
                    <a:pt x="270" y="233"/>
                    <a:pt x="205" y="130"/>
                  </a:cubicBezTo>
                  <a:cubicBezTo>
                    <a:pt x="187" y="84"/>
                    <a:pt x="168" y="37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6"/>
            <p:cNvSpPr/>
            <p:nvPr/>
          </p:nvSpPr>
          <p:spPr>
            <a:xfrm>
              <a:off x="-1209838" y="2899865"/>
              <a:ext cx="22906" cy="29845"/>
            </a:xfrm>
            <a:custGeom>
              <a:avLst/>
              <a:gdLst/>
              <a:ahLst/>
              <a:cxnLst/>
              <a:rect l="l" t="t" r="r" b="b"/>
              <a:pathLst>
                <a:path w="307" h="400" extrusionOk="0">
                  <a:moveTo>
                    <a:pt x="56" y="0"/>
                  </a:moveTo>
                  <a:cubicBezTo>
                    <a:pt x="0" y="0"/>
                    <a:pt x="0" y="93"/>
                    <a:pt x="56" y="205"/>
                  </a:cubicBezTo>
                  <a:cubicBezTo>
                    <a:pt x="102" y="316"/>
                    <a:pt x="195" y="400"/>
                    <a:pt x="251" y="400"/>
                  </a:cubicBezTo>
                  <a:cubicBezTo>
                    <a:pt x="307" y="400"/>
                    <a:pt x="307" y="307"/>
                    <a:pt x="251" y="205"/>
                  </a:cubicBezTo>
                  <a:cubicBezTo>
                    <a:pt x="195" y="84"/>
                    <a:pt x="102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6"/>
            <p:cNvSpPr/>
            <p:nvPr/>
          </p:nvSpPr>
          <p:spPr>
            <a:xfrm>
              <a:off x="-1211256" y="2842861"/>
              <a:ext cx="25741" cy="28651"/>
            </a:xfrm>
            <a:custGeom>
              <a:avLst/>
              <a:gdLst/>
              <a:ahLst/>
              <a:cxnLst/>
              <a:rect l="l" t="t" r="r" b="b"/>
              <a:pathLst>
                <a:path w="345" h="384" extrusionOk="0">
                  <a:moveTo>
                    <a:pt x="72" y="1"/>
                  </a:moveTo>
                  <a:cubicBezTo>
                    <a:pt x="70" y="1"/>
                    <a:pt x="68" y="1"/>
                    <a:pt x="66" y="1"/>
                  </a:cubicBezTo>
                  <a:cubicBezTo>
                    <a:pt x="0" y="1"/>
                    <a:pt x="19" y="94"/>
                    <a:pt x="75" y="197"/>
                  </a:cubicBezTo>
                  <a:cubicBezTo>
                    <a:pt x="128" y="294"/>
                    <a:pt x="215" y="383"/>
                    <a:pt x="271" y="383"/>
                  </a:cubicBezTo>
                  <a:cubicBezTo>
                    <a:pt x="274" y="383"/>
                    <a:pt x="277" y="383"/>
                    <a:pt x="279" y="383"/>
                  </a:cubicBezTo>
                  <a:cubicBezTo>
                    <a:pt x="345" y="383"/>
                    <a:pt x="326" y="290"/>
                    <a:pt x="270" y="187"/>
                  </a:cubicBezTo>
                  <a:cubicBezTo>
                    <a:pt x="208" y="90"/>
                    <a:pt x="121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6"/>
            <p:cNvSpPr/>
            <p:nvPr/>
          </p:nvSpPr>
          <p:spPr>
            <a:xfrm>
              <a:off x="-1343766" y="2704084"/>
              <a:ext cx="25070" cy="28577"/>
            </a:xfrm>
            <a:custGeom>
              <a:avLst/>
              <a:gdLst/>
              <a:ahLst/>
              <a:cxnLst/>
              <a:rect l="l" t="t" r="r" b="b"/>
              <a:pathLst>
                <a:path w="336" h="383" extrusionOk="0">
                  <a:moveTo>
                    <a:pt x="65" y="1"/>
                  </a:moveTo>
                  <a:cubicBezTo>
                    <a:pt x="62" y="1"/>
                    <a:pt x="59" y="1"/>
                    <a:pt x="56" y="2"/>
                  </a:cubicBezTo>
                  <a:cubicBezTo>
                    <a:pt x="0" y="2"/>
                    <a:pt x="10" y="95"/>
                    <a:pt x="75" y="197"/>
                  </a:cubicBezTo>
                  <a:cubicBezTo>
                    <a:pt x="140" y="299"/>
                    <a:pt x="233" y="383"/>
                    <a:pt x="279" y="383"/>
                  </a:cubicBezTo>
                  <a:cubicBezTo>
                    <a:pt x="335" y="383"/>
                    <a:pt x="326" y="290"/>
                    <a:pt x="270" y="188"/>
                  </a:cubicBezTo>
                  <a:cubicBezTo>
                    <a:pt x="217" y="90"/>
                    <a:pt x="130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6"/>
            <p:cNvSpPr/>
            <p:nvPr/>
          </p:nvSpPr>
          <p:spPr>
            <a:xfrm>
              <a:off x="-1264678" y="2729078"/>
              <a:ext cx="27159" cy="27980"/>
            </a:xfrm>
            <a:custGeom>
              <a:avLst/>
              <a:gdLst/>
              <a:ahLst/>
              <a:cxnLst/>
              <a:rect l="l" t="t" r="r" b="b"/>
              <a:pathLst>
                <a:path w="364" h="375" extrusionOk="0">
                  <a:moveTo>
                    <a:pt x="65" y="1"/>
                  </a:moveTo>
                  <a:cubicBezTo>
                    <a:pt x="62" y="1"/>
                    <a:pt x="59" y="1"/>
                    <a:pt x="56" y="1"/>
                  </a:cubicBezTo>
                  <a:cubicBezTo>
                    <a:pt x="0" y="11"/>
                    <a:pt x="10" y="94"/>
                    <a:pt x="84" y="197"/>
                  </a:cubicBezTo>
                  <a:cubicBezTo>
                    <a:pt x="146" y="302"/>
                    <a:pt x="240" y="374"/>
                    <a:pt x="290" y="374"/>
                  </a:cubicBezTo>
                  <a:cubicBezTo>
                    <a:pt x="293" y="374"/>
                    <a:pt x="295" y="374"/>
                    <a:pt x="298" y="373"/>
                  </a:cubicBezTo>
                  <a:cubicBezTo>
                    <a:pt x="363" y="364"/>
                    <a:pt x="345" y="280"/>
                    <a:pt x="279" y="178"/>
                  </a:cubicBezTo>
                  <a:cubicBezTo>
                    <a:pt x="209" y="81"/>
                    <a:pt x="121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6"/>
            <p:cNvSpPr/>
            <p:nvPr/>
          </p:nvSpPr>
          <p:spPr>
            <a:xfrm>
              <a:off x="-1236922" y="2941423"/>
              <a:ext cx="27830" cy="36859"/>
            </a:xfrm>
            <a:custGeom>
              <a:avLst/>
              <a:gdLst/>
              <a:ahLst/>
              <a:cxnLst/>
              <a:rect l="l" t="t" r="r" b="b"/>
              <a:pathLst>
                <a:path w="373" h="494" extrusionOk="0">
                  <a:moveTo>
                    <a:pt x="66" y="1"/>
                  </a:moveTo>
                  <a:cubicBezTo>
                    <a:pt x="0" y="1"/>
                    <a:pt x="0" y="122"/>
                    <a:pt x="66" y="252"/>
                  </a:cubicBezTo>
                  <a:cubicBezTo>
                    <a:pt x="140" y="392"/>
                    <a:pt x="242" y="494"/>
                    <a:pt x="298" y="494"/>
                  </a:cubicBezTo>
                  <a:cubicBezTo>
                    <a:pt x="372" y="494"/>
                    <a:pt x="372" y="373"/>
                    <a:pt x="298" y="252"/>
                  </a:cubicBezTo>
                  <a:cubicBezTo>
                    <a:pt x="242" y="113"/>
                    <a:pt x="14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6"/>
            <p:cNvSpPr/>
            <p:nvPr/>
          </p:nvSpPr>
          <p:spPr>
            <a:xfrm>
              <a:off x="-1187007" y="2951198"/>
              <a:ext cx="27159" cy="36859"/>
            </a:xfrm>
            <a:custGeom>
              <a:avLst/>
              <a:gdLst/>
              <a:ahLst/>
              <a:cxnLst/>
              <a:rect l="l" t="t" r="r" b="b"/>
              <a:pathLst>
                <a:path w="364" h="494" extrusionOk="0">
                  <a:moveTo>
                    <a:pt x="75" y="0"/>
                  </a:moveTo>
                  <a:cubicBezTo>
                    <a:pt x="1" y="0"/>
                    <a:pt x="1" y="121"/>
                    <a:pt x="75" y="242"/>
                  </a:cubicBezTo>
                  <a:cubicBezTo>
                    <a:pt x="140" y="381"/>
                    <a:pt x="252" y="493"/>
                    <a:pt x="308" y="493"/>
                  </a:cubicBezTo>
                  <a:cubicBezTo>
                    <a:pt x="364" y="493"/>
                    <a:pt x="364" y="372"/>
                    <a:pt x="308" y="242"/>
                  </a:cubicBezTo>
                  <a:cubicBezTo>
                    <a:pt x="233" y="102"/>
                    <a:pt x="131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6"/>
            <p:cNvSpPr/>
            <p:nvPr/>
          </p:nvSpPr>
          <p:spPr>
            <a:xfrm>
              <a:off x="-1257739" y="2985892"/>
              <a:ext cx="27830" cy="36859"/>
            </a:xfrm>
            <a:custGeom>
              <a:avLst/>
              <a:gdLst/>
              <a:ahLst/>
              <a:cxnLst/>
              <a:rect l="l" t="t" r="r" b="b"/>
              <a:pathLst>
                <a:path w="373" h="494" extrusionOk="0">
                  <a:moveTo>
                    <a:pt x="66" y="0"/>
                  </a:moveTo>
                  <a:cubicBezTo>
                    <a:pt x="0" y="0"/>
                    <a:pt x="0" y="121"/>
                    <a:pt x="66" y="242"/>
                  </a:cubicBezTo>
                  <a:cubicBezTo>
                    <a:pt x="140" y="381"/>
                    <a:pt x="242" y="493"/>
                    <a:pt x="298" y="493"/>
                  </a:cubicBezTo>
                  <a:cubicBezTo>
                    <a:pt x="372" y="493"/>
                    <a:pt x="372" y="372"/>
                    <a:pt x="298" y="242"/>
                  </a:cubicBezTo>
                  <a:cubicBezTo>
                    <a:pt x="242" y="121"/>
                    <a:pt x="140" y="0"/>
                    <a:pt x="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6"/>
            <p:cNvSpPr/>
            <p:nvPr/>
          </p:nvSpPr>
          <p:spPr>
            <a:xfrm>
              <a:off x="-1267438" y="2817941"/>
              <a:ext cx="32009" cy="34844"/>
            </a:xfrm>
            <a:custGeom>
              <a:avLst/>
              <a:gdLst/>
              <a:ahLst/>
              <a:cxnLst/>
              <a:rect l="l" t="t" r="r" b="b"/>
              <a:pathLst>
                <a:path w="429" h="467" extrusionOk="0">
                  <a:moveTo>
                    <a:pt x="75" y="1"/>
                  </a:moveTo>
                  <a:cubicBezTo>
                    <a:pt x="0" y="1"/>
                    <a:pt x="10" y="112"/>
                    <a:pt x="93" y="243"/>
                  </a:cubicBezTo>
                  <a:cubicBezTo>
                    <a:pt x="173" y="376"/>
                    <a:pt x="278" y="466"/>
                    <a:pt x="352" y="466"/>
                  </a:cubicBezTo>
                  <a:cubicBezTo>
                    <a:pt x="356" y="466"/>
                    <a:pt x="360" y="466"/>
                    <a:pt x="363" y="466"/>
                  </a:cubicBezTo>
                  <a:cubicBezTo>
                    <a:pt x="428" y="447"/>
                    <a:pt x="419" y="345"/>
                    <a:pt x="335" y="215"/>
                  </a:cubicBezTo>
                  <a:cubicBezTo>
                    <a:pt x="261" y="94"/>
                    <a:pt x="140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6"/>
            <p:cNvSpPr/>
            <p:nvPr/>
          </p:nvSpPr>
          <p:spPr>
            <a:xfrm>
              <a:off x="-1227222" y="2767280"/>
              <a:ext cx="33352" cy="34173"/>
            </a:xfrm>
            <a:custGeom>
              <a:avLst/>
              <a:gdLst/>
              <a:ahLst/>
              <a:cxnLst/>
              <a:rect l="l" t="t" r="r" b="b"/>
              <a:pathLst>
                <a:path w="447" h="458" extrusionOk="0">
                  <a:moveTo>
                    <a:pt x="76" y="0"/>
                  </a:moveTo>
                  <a:cubicBezTo>
                    <a:pt x="73" y="0"/>
                    <a:pt x="69" y="0"/>
                    <a:pt x="66" y="1"/>
                  </a:cubicBezTo>
                  <a:cubicBezTo>
                    <a:pt x="1" y="10"/>
                    <a:pt x="19" y="122"/>
                    <a:pt x="103" y="243"/>
                  </a:cubicBezTo>
                  <a:cubicBezTo>
                    <a:pt x="192" y="367"/>
                    <a:pt x="297" y="457"/>
                    <a:pt x="371" y="457"/>
                  </a:cubicBezTo>
                  <a:cubicBezTo>
                    <a:pt x="375" y="457"/>
                    <a:pt x="378" y="457"/>
                    <a:pt x="382" y="457"/>
                  </a:cubicBezTo>
                  <a:cubicBezTo>
                    <a:pt x="447" y="447"/>
                    <a:pt x="428" y="336"/>
                    <a:pt x="345" y="215"/>
                  </a:cubicBezTo>
                  <a:cubicBezTo>
                    <a:pt x="265" y="91"/>
                    <a:pt x="151" y="0"/>
                    <a:pt x="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6"/>
            <p:cNvSpPr/>
            <p:nvPr/>
          </p:nvSpPr>
          <p:spPr>
            <a:xfrm>
              <a:off x="-1700411" y="2713858"/>
              <a:ext cx="622417" cy="360602"/>
            </a:xfrm>
            <a:custGeom>
              <a:avLst/>
              <a:gdLst/>
              <a:ahLst/>
              <a:cxnLst/>
              <a:rect l="l" t="t" r="r" b="b"/>
              <a:pathLst>
                <a:path w="8342" h="4833" extrusionOk="0">
                  <a:moveTo>
                    <a:pt x="6110" y="1"/>
                  </a:moveTo>
                  <a:lnTo>
                    <a:pt x="6110" y="1"/>
                  </a:lnTo>
                  <a:cubicBezTo>
                    <a:pt x="6928" y="1219"/>
                    <a:pt x="7793" y="3823"/>
                    <a:pt x="6110" y="3934"/>
                  </a:cubicBezTo>
                  <a:cubicBezTo>
                    <a:pt x="6009" y="3941"/>
                    <a:pt x="5908" y="3945"/>
                    <a:pt x="5810" y="3945"/>
                  </a:cubicBezTo>
                  <a:cubicBezTo>
                    <a:pt x="3898" y="3945"/>
                    <a:pt x="2459" y="2684"/>
                    <a:pt x="540" y="977"/>
                  </a:cubicBezTo>
                  <a:cubicBezTo>
                    <a:pt x="159" y="1414"/>
                    <a:pt x="1" y="1814"/>
                    <a:pt x="1" y="1814"/>
                  </a:cubicBezTo>
                  <a:cubicBezTo>
                    <a:pt x="2359" y="3612"/>
                    <a:pt x="3928" y="4832"/>
                    <a:pt x="5784" y="4832"/>
                  </a:cubicBezTo>
                  <a:cubicBezTo>
                    <a:pt x="6020" y="4832"/>
                    <a:pt x="6262" y="4812"/>
                    <a:pt x="6510" y="4771"/>
                  </a:cubicBezTo>
                  <a:cubicBezTo>
                    <a:pt x="8342" y="4492"/>
                    <a:pt x="7440" y="1284"/>
                    <a:pt x="6649" y="308"/>
                  </a:cubicBezTo>
                  <a:cubicBezTo>
                    <a:pt x="6556" y="196"/>
                    <a:pt x="6361" y="94"/>
                    <a:pt x="6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6"/>
            <p:cNvSpPr/>
            <p:nvPr/>
          </p:nvSpPr>
          <p:spPr>
            <a:xfrm>
              <a:off x="-1516567" y="2533969"/>
              <a:ext cx="173549" cy="207721"/>
            </a:xfrm>
            <a:custGeom>
              <a:avLst/>
              <a:gdLst/>
              <a:ahLst/>
              <a:cxnLst/>
              <a:rect l="l" t="t" r="r" b="b"/>
              <a:pathLst>
                <a:path w="2326" h="2784" extrusionOk="0">
                  <a:moveTo>
                    <a:pt x="629" y="1"/>
                  </a:moveTo>
                  <a:cubicBezTo>
                    <a:pt x="298" y="1"/>
                    <a:pt x="1" y="50"/>
                    <a:pt x="1" y="50"/>
                  </a:cubicBezTo>
                  <a:cubicBezTo>
                    <a:pt x="447" y="1203"/>
                    <a:pt x="503" y="2179"/>
                    <a:pt x="503" y="2179"/>
                  </a:cubicBezTo>
                  <a:cubicBezTo>
                    <a:pt x="503" y="2179"/>
                    <a:pt x="1163" y="2765"/>
                    <a:pt x="2000" y="2784"/>
                  </a:cubicBezTo>
                  <a:cubicBezTo>
                    <a:pt x="2326" y="2784"/>
                    <a:pt x="2270" y="2151"/>
                    <a:pt x="2270" y="2151"/>
                  </a:cubicBezTo>
                  <a:cubicBezTo>
                    <a:pt x="2270" y="2151"/>
                    <a:pt x="1721" y="664"/>
                    <a:pt x="1452" y="245"/>
                  </a:cubicBezTo>
                  <a:cubicBezTo>
                    <a:pt x="1321" y="50"/>
                    <a:pt x="959" y="1"/>
                    <a:pt x="629" y="1"/>
                  </a:cubicBezTo>
                  <a:close/>
                </a:path>
              </a:pathLst>
            </a:custGeom>
            <a:solidFill>
              <a:srgbClr val="F97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6"/>
            <p:cNvSpPr/>
            <p:nvPr/>
          </p:nvSpPr>
          <p:spPr>
            <a:xfrm>
              <a:off x="-1576928" y="2365496"/>
              <a:ext cx="146464" cy="81999"/>
            </a:xfrm>
            <a:custGeom>
              <a:avLst/>
              <a:gdLst/>
              <a:ahLst/>
              <a:cxnLst/>
              <a:rect l="l" t="t" r="r" b="b"/>
              <a:pathLst>
                <a:path w="1963" h="1099" extrusionOk="0">
                  <a:moveTo>
                    <a:pt x="584" y="1"/>
                  </a:moveTo>
                  <a:cubicBezTo>
                    <a:pt x="257" y="1"/>
                    <a:pt x="1" y="141"/>
                    <a:pt x="1" y="141"/>
                  </a:cubicBezTo>
                  <a:cubicBezTo>
                    <a:pt x="1" y="141"/>
                    <a:pt x="959" y="606"/>
                    <a:pt x="977" y="1099"/>
                  </a:cubicBezTo>
                  <a:cubicBezTo>
                    <a:pt x="977" y="1099"/>
                    <a:pt x="1963" y="1052"/>
                    <a:pt x="1377" y="374"/>
                  </a:cubicBezTo>
                  <a:cubicBezTo>
                    <a:pt x="1127" y="83"/>
                    <a:pt x="835" y="1"/>
                    <a:pt x="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6"/>
            <p:cNvSpPr/>
            <p:nvPr/>
          </p:nvSpPr>
          <p:spPr>
            <a:xfrm>
              <a:off x="-1514478" y="2323265"/>
              <a:ext cx="96549" cy="136541"/>
            </a:xfrm>
            <a:custGeom>
              <a:avLst/>
              <a:gdLst/>
              <a:ahLst/>
              <a:cxnLst/>
              <a:rect l="l" t="t" r="r" b="b"/>
              <a:pathLst>
                <a:path w="1294" h="1830" extrusionOk="0">
                  <a:moveTo>
                    <a:pt x="800" y="0"/>
                  </a:moveTo>
                  <a:cubicBezTo>
                    <a:pt x="800" y="0"/>
                    <a:pt x="1" y="419"/>
                    <a:pt x="391" y="1377"/>
                  </a:cubicBezTo>
                  <a:cubicBezTo>
                    <a:pt x="536" y="1720"/>
                    <a:pt x="694" y="1829"/>
                    <a:pt x="837" y="1829"/>
                  </a:cubicBezTo>
                  <a:cubicBezTo>
                    <a:pt x="1089" y="1829"/>
                    <a:pt x="1293" y="1488"/>
                    <a:pt x="1293" y="1488"/>
                  </a:cubicBezTo>
                  <a:cubicBezTo>
                    <a:pt x="800" y="1153"/>
                    <a:pt x="800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6"/>
            <p:cNvSpPr/>
            <p:nvPr/>
          </p:nvSpPr>
          <p:spPr>
            <a:xfrm>
              <a:off x="-1463593" y="2326697"/>
              <a:ext cx="74090" cy="124827"/>
            </a:xfrm>
            <a:custGeom>
              <a:avLst/>
              <a:gdLst/>
              <a:ahLst/>
              <a:cxnLst/>
              <a:rect l="l" t="t" r="r" b="b"/>
              <a:pathLst>
                <a:path w="993" h="1673" extrusionOk="0">
                  <a:moveTo>
                    <a:pt x="993" y="1"/>
                  </a:moveTo>
                  <a:cubicBezTo>
                    <a:pt x="992" y="1"/>
                    <a:pt x="118" y="122"/>
                    <a:pt x="35" y="1107"/>
                  </a:cubicBezTo>
                  <a:cubicBezTo>
                    <a:pt x="1" y="1551"/>
                    <a:pt x="146" y="1672"/>
                    <a:pt x="314" y="1672"/>
                  </a:cubicBezTo>
                  <a:cubicBezTo>
                    <a:pt x="516" y="1672"/>
                    <a:pt x="751" y="1498"/>
                    <a:pt x="751" y="1498"/>
                  </a:cubicBezTo>
                  <a:cubicBezTo>
                    <a:pt x="481" y="1052"/>
                    <a:pt x="993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6"/>
            <p:cNvSpPr/>
            <p:nvPr/>
          </p:nvSpPr>
          <p:spPr>
            <a:xfrm>
              <a:off x="-1443299" y="2366913"/>
              <a:ext cx="98190" cy="115426"/>
            </a:xfrm>
            <a:custGeom>
              <a:avLst/>
              <a:gdLst/>
              <a:ahLst/>
              <a:cxnLst/>
              <a:rect l="l" t="t" r="r" b="b"/>
              <a:pathLst>
                <a:path w="1316" h="1547" extrusionOk="0">
                  <a:moveTo>
                    <a:pt x="1301" y="1"/>
                  </a:moveTo>
                  <a:cubicBezTo>
                    <a:pt x="1180" y="1"/>
                    <a:pt x="323" y="33"/>
                    <a:pt x="116" y="931"/>
                  </a:cubicBezTo>
                  <a:cubicBezTo>
                    <a:pt x="1" y="1427"/>
                    <a:pt x="201" y="1546"/>
                    <a:pt x="422" y="1546"/>
                  </a:cubicBezTo>
                  <a:cubicBezTo>
                    <a:pt x="628" y="1546"/>
                    <a:pt x="851" y="1443"/>
                    <a:pt x="851" y="1443"/>
                  </a:cubicBezTo>
                  <a:cubicBezTo>
                    <a:pt x="628" y="940"/>
                    <a:pt x="1316" y="1"/>
                    <a:pt x="1316" y="1"/>
                  </a:cubicBezTo>
                  <a:cubicBezTo>
                    <a:pt x="1316" y="1"/>
                    <a:pt x="1311" y="1"/>
                    <a:pt x="1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6"/>
            <p:cNvSpPr/>
            <p:nvPr/>
          </p:nvSpPr>
          <p:spPr>
            <a:xfrm>
              <a:off x="-1416811" y="2405189"/>
              <a:ext cx="111993" cy="95056"/>
            </a:xfrm>
            <a:custGeom>
              <a:avLst/>
              <a:gdLst/>
              <a:ahLst/>
              <a:cxnLst/>
              <a:rect l="l" t="t" r="r" b="b"/>
              <a:pathLst>
                <a:path w="1501" h="1274" extrusionOk="0">
                  <a:moveTo>
                    <a:pt x="1351" y="0"/>
                  </a:moveTo>
                  <a:cubicBezTo>
                    <a:pt x="1079" y="0"/>
                    <a:pt x="504" y="78"/>
                    <a:pt x="226" y="697"/>
                  </a:cubicBezTo>
                  <a:cubicBezTo>
                    <a:pt x="0" y="1176"/>
                    <a:pt x="250" y="1274"/>
                    <a:pt x="492" y="1274"/>
                  </a:cubicBezTo>
                  <a:cubicBezTo>
                    <a:pt x="659" y="1274"/>
                    <a:pt x="821" y="1227"/>
                    <a:pt x="821" y="1227"/>
                  </a:cubicBezTo>
                  <a:cubicBezTo>
                    <a:pt x="691" y="762"/>
                    <a:pt x="1500" y="9"/>
                    <a:pt x="1500" y="9"/>
                  </a:cubicBezTo>
                  <a:cubicBezTo>
                    <a:pt x="1500" y="9"/>
                    <a:pt x="144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6"/>
            <p:cNvSpPr/>
            <p:nvPr/>
          </p:nvSpPr>
          <p:spPr>
            <a:xfrm>
              <a:off x="-1600506" y="2403324"/>
              <a:ext cx="158999" cy="74762"/>
            </a:xfrm>
            <a:custGeom>
              <a:avLst/>
              <a:gdLst/>
              <a:ahLst/>
              <a:cxnLst/>
              <a:rect l="l" t="t" r="r" b="b"/>
              <a:pathLst>
                <a:path w="2131" h="1002" extrusionOk="0">
                  <a:moveTo>
                    <a:pt x="721" y="0"/>
                  </a:moveTo>
                  <a:cubicBezTo>
                    <a:pt x="270" y="0"/>
                    <a:pt x="1" y="332"/>
                    <a:pt x="1" y="332"/>
                  </a:cubicBezTo>
                  <a:cubicBezTo>
                    <a:pt x="1" y="332"/>
                    <a:pt x="1061" y="518"/>
                    <a:pt x="1284" y="1001"/>
                  </a:cubicBezTo>
                  <a:cubicBezTo>
                    <a:pt x="1284" y="1001"/>
                    <a:pt x="2130" y="694"/>
                    <a:pt x="1330" y="192"/>
                  </a:cubicBezTo>
                  <a:cubicBezTo>
                    <a:pt x="1103" y="51"/>
                    <a:pt x="898" y="0"/>
                    <a:pt x="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6"/>
            <p:cNvSpPr/>
            <p:nvPr/>
          </p:nvSpPr>
          <p:spPr>
            <a:xfrm>
              <a:off x="-1615727" y="2438839"/>
              <a:ext cx="160342" cy="62078"/>
            </a:xfrm>
            <a:custGeom>
              <a:avLst/>
              <a:gdLst/>
              <a:ahLst/>
              <a:cxnLst/>
              <a:rect l="l" t="t" r="r" b="b"/>
              <a:pathLst>
                <a:path w="2149" h="832" extrusionOk="0">
                  <a:moveTo>
                    <a:pt x="848" y="1"/>
                  </a:moveTo>
                  <a:cubicBezTo>
                    <a:pt x="258" y="1"/>
                    <a:pt x="0" y="497"/>
                    <a:pt x="0" y="497"/>
                  </a:cubicBezTo>
                  <a:cubicBezTo>
                    <a:pt x="0" y="497"/>
                    <a:pt x="53" y="494"/>
                    <a:pt x="139" y="494"/>
                  </a:cubicBezTo>
                  <a:cubicBezTo>
                    <a:pt x="439" y="494"/>
                    <a:pt x="1142" y="528"/>
                    <a:pt x="1395" y="832"/>
                  </a:cubicBezTo>
                  <a:cubicBezTo>
                    <a:pt x="1395" y="832"/>
                    <a:pt x="2148" y="358"/>
                    <a:pt x="1246" y="69"/>
                  </a:cubicBezTo>
                  <a:cubicBezTo>
                    <a:pt x="1100" y="21"/>
                    <a:pt x="967" y="1"/>
                    <a:pt x="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6"/>
            <p:cNvSpPr/>
            <p:nvPr/>
          </p:nvSpPr>
          <p:spPr>
            <a:xfrm>
              <a:off x="-1619233" y="2482263"/>
              <a:ext cx="159671" cy="55437"/>
            </a:xfrm>
            <a:custGeom>
              <a:avLst/>
              <a:gdLst/>
              <a:ahLst/>
              <a:cxnLst/>
              <a:rect l="l" t="t" r="r" b="b"/>
              <a:pathLst>
                <a:path w="2140" h="743" extrusionOk="0">
                  <a:moveTo>
                    <a:pt x="889" y="0"/>
                  </a:moveTo>
                  <a:cubicBezTo>
                    <a:pt x="247" y="0"/>
                    <a:pt x="1" y="501"/>
                    <a:pt x="1" y="501"/>
                  </a:cubicBezTo>
                  <a:cubicBezTo>
                    <a:pt x="1" y="501"/>
                    <a:pt x="158" y="484"/>
                    <a:pt x="371" y="484"/>
                  </a:cubicBezTo>
                  <a:cubicBezTo>
                    <a:pt x="708" y="484"/>
                    <a:pt x="1185" y="526"/>
                    <a:pt x="1395" y="743"/>
                  </a:cubicBezTo>
                  <a:cubicBezTo>
                    <a:pt x="1395" y="743"/>
                    <a:pt x="2139" y="269"/>
                    <a:pt x="1237" y="45"/>
                  </a:cubicBezTo>
                  <a:cubicBezTo>
                    <a:pt x="1110" y="14"/>
                    <a:pt x="994" y="0"/>
                    <a:pt x="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6"/>
            <p:cNvSpPr/>
            <p:nvPr/>
          </p:nvSpPr>
          <p:spPr>
            <a:xfrm>
              <a:off x="-1607445" y="2517256"/>
              <a:ext cx="156164" cy="55885"/>
            </a:xfrm>
            <a:custGeom>
              <a:avLst/>
              <a:gdLst/>
              <a:ahLst/>
              <a:cxnLst/>
              <a:rect l="l" t="t" r="r" b="b"/>
              <a:pathLst>
                <a:path w="2093" h="749" extrusionOk="0">
                  <a:moveTo>
                    <a:pt x="969" y="0"/>
                  </a:moveTo>
                  <a:cubicBezTo>
                    <a:pt x="200" y="0"/>
                    <a:pt x="1" y="655"/>
                    <a:pt x="1" y="655"/>
                  </a:cubicBezTo>
                  <a:cubicBezTo>
                    <a:pt x="1" y="655"/>
                    <a:pt x="368" y="571"/>
                    <a:pt x="746" y="571"/>
                  </a:cubicBezTo>
                  <a:cubicBezTo>
                    <a:pt x="1009" y="571"/>
                    <a:pt x="1277" y="611"/>
                    <a:pt x="1433" y="748"/>
                  </a:cubicBezTo>
                  <a:cubicBezTo>
                    <a:pt x="1433" y="748"/>
                    <a:pt x="2093" y="144"/>
                    <a:pt x="1163" y="13"/>
                  </a:cubicBezTo>
                  <a:cubicBezTo>
                    <a:pt x="1095" y="5"/>
                    <a:pt x="1030" y="0"/>
                    <a:pt x="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6"/>
            <p:cNvSpPr/>
            <p:nvPr/>
          </p:nvSpPr>
          <p:spPr>
            <a:xfrm>
              <a:off x="-1558872" y="2389819"/>
              <a:ext cx="271366" cy="264128"/>
            </a:xfrm>
            <a:custGeom>
              <a:avLst/>
              <a:gdLst/>
              <a:ahLst/>
              <a:cxnLst/>
              <a:rect l="l" t="t" r="r" b="b"/>
              <a:pathLst>
                <a:path w="3637" h="3540" extrusionOk="0">
                  <a:moveTo>
                    <a:pt x="1287" y="1"/>
                  </a:moveTo>
                  <a:cubicBezTo>
                    <a:pt x="1280" y="1"/>
                    <a:pt x="1272" y="1"/>
                    <a:pt x="1265" y="1"/>
                  </a:cubicBezTo>
                  <a:cubicBezTo>
                    <a:pt x="1" y="38"/>
                    <a:pt x="103" y="2028"/>
                    <a:pt x="382" y="2344"/>
                  </a:cubicBezTo>
                  <a:cubicBezTo>
                    <a:pt x="616" y="2602"/>
                    <a:pt x="1569" y="3539"/>
                    <a:pt x="2731" y="3539"/>
                  </a:cubicBezTo>
                  <a:cubicBezTo>
                    <a:pt x="2955" y="3539"/>
                    <a:pt x="3187" y="3504"/>
                    <a:pt x="3423" y="3423"/>
                  </a:cubicBezTo>
                  <a:cubicBezTo>
                    <a:pt x="3423" y="3423"/>
                    <a:pt x="3637" y="2633"/>
                    <a:pt x="3497" y="2158"/>
                  </a:cubicBezTo>
                  <a:cubicBezTo>
                    <a:pt x="3211" y="1116"/>
                    <a:pt x="2157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6"/>
            <p:cNvSpPr/>
            <p:nvPr/>
          </p:nvSpPr>
          <p:spPr>
            <a:xfrm>
              <a:off x="-2283951" y="3650533"/>
              <a:ext cx="1917168" cy="724114"/>
            </a:xfrm>
            <a:custGeom>
              <a:avLst/>
              <a:gdLst/>
              <a:ahLst/>
              <a:cxnLst/>
              <a:rect l="l" t="t" r="r" b="b"/>
              <a:pathLst>
                <a:path w="25695" h="9705" extrusionOk="0">
                  <a:moveTo>
                    <a:pt x="24690" y="1"/>
                  </a:moveTo>
                  <a:cubicBezTo>
                    <a:pt x="24532" y="103"/>
                    <a:pt x="24393" y="150"/>
                    <a:pt x="24393" y="150"/>
                  </a:cubicBezTo>
                  <a:cubicBezTo>
                    <a:pt x="24467" y="940"/>
                    <a:pt x="22961" y="1563"/>
                    <a:pt x="22961" y="1563"/>
                  </a:cubicBezTo>
                  <a:cubicBezTo>
                    <a:pt x="22961" y="1563"/>
                    <a:pt x="21650" y="6185"/>
                    <a:pt x="14312" y="7329"/>
                  </a:cubicBezTo>
                  <a:cubicBezTo>
                    <a:pt x="13392" y="7472"/>
                    <a:pt x="12525" y="7535"/>
                    <a:pt x="11712" y="7535"/>
                  </a:cubicBezTo>
                  <a:cubicBezTo>
                    <a:pt x="6038" y="7535"/>
                    <a:pt x="2986" y="4483"/>
                    <a:pt x="2986" y="4483"/>
                  </a:cubicBezTo>
                  <a:cubicBezTo>
                    <a:pt x="280" y="4093"/>
                    <a:pt x="791" y="2307"/>
                    <a:pt x="791" y="2307"/>
                  </a:cubicBezTo>
                  <a:cubicBezTo>
                    <a:pt x="754" y="2298"/>
                    <a:pt x="708" y="2279"/>
                    <a:pt x="680" y="2261"/>
                  </a:cubicBezTo>
                  <a:cubicBezTo>
                    <a:pt x="419" y="2819"/>
                    <a:pt x="196" y="3358"/>
                    <a:pt x="1" y="3841"/>
                  </a:cubicBezTo>
                  <a:cubicBezTo>
                    <a:pt x="122" y="3953"/>
                    <a:pt x="317" y="4093"/>
                    <a:pt x="587" y="4195"/>
                  </a:cubicBezTo>
                  <a:cubicBezTo>
                    <a:pt x="587" y="4195"/>
                    <a:pt x="47" y="6064"/>
                    <a:pt x="2837" y="6482"/>
                  </a:cubicBezTo>
                  <a:cubicBezTo>
                    <a:pt x="2837" y="6482"/>
                    <a:pt x="5973" y="9704"/>
                    <a:pt x="11798" y="9704"/>
                  </a:cubicBezTo>
                  <a:cubicBezTo>
                    <a:pt x="12634" y="9704"/>
                    <a:pt x="13525" y="9638"/>
                    <a:pt x="14470" y="9486"/>
                  </a:cubicBezTo>
                  <a:cubicBezTo>
                    <a:pt x="22021" y="8277"/>
                    <a:pt x="23370" y="3404"/>
                    <a:pt x="23370" y="3404"/>
                  </a:cubicBezTo>
                  <a:cubicBezTo>
                    <a:pt x="23370" y="3404"/>
                    <a:pt x="24923" y="2744"/>
                    <a:pt x="24839" y="1907"/>
                  </a:cubicBezTo>
                  <a:cubicBezTo>
                    <a:pt x="24839" y="1907"/>
                    <a:pt x="25351" y="1703"/>
                    <a:pt x="25695" y="1349"/>
                  </a:cubicBezTo>
                  <a:cubicBezTo>
                    <a:pt x="25397" y="931"/>
                    <a:pt x="25062" y="475"/>
                    <a:pt x="24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6"/>
            <p:cNvSpPr/>
            <p:nvPr/>
          </p:nvSpPr>
          <p:spPr>
            <a:xfrm>
              <a:off x="-2165990" y="3504891"/>
              <a:ext cx="1634088" cy="527510"/>
            </a:xfrm>
            <a:custGeom>
              <a:avLst/>
              <a:gdLst/>
              <a:ahLst/>
              <a:cxnLst/>
              <a:rect l="l" t="t" r="r" b="b"/>
              <a:pathLst>
                <a:path w="21901" h="7070" extrusionOk="0">
                  <a:moveTo>
                    <a:pt x="21519" y="0"/>
                  </a:moveTo>
                  <a:cubicBezTo>
                    <a:pt x="21370" y="74"/>
                    <a:pt x="21259" y="121"/>
                    <a:pt x="21259" y="121"/>
                  </a:cubicBezTo>
                  <a:cubicBezTo>
                    <a:pt x="21333" y="809"/>
                    <a:pt x="20022" y="1367"/>
                    <a:pt x="20022" y="1367"/>
                  </a:cubicBezTo>
                  <a:cubicBezTo>
                    <a:pt x="20022" y="1367"/>
                    <a:pt x="18869" y="5412"/>
                    <a:pt x="12490" y="6417"/>
                  </a:cubicBezTo>
                  <a:cubicBezTo>
                    <a:pt x="11692" y="6541"/>
                    <a:pt x="10940" y="6595"/>
                    <a:pt x="10234" y="6595"/>
                  </a:cubicBezTo>
                  <a:cubicBezTo>
                    <a:pt x="5289" y="6595"/>
                    <a:pt x="2632" y="3924"/>
                    <a:pt x="2632" y="3924"/>
                  </a:cubicBezTo>
                  <a:cubicBezTo>
                    <a:pt x="270" y="3580"/>
                    <a:pt x="726" y="2018"/>
                    <a:pt x="726" y="2018"/>
                  </a:cubicBezTo>
                  <a:cubicBezTo>
                    <a:pt x="568" y="1953"/>
                    <a:pt x="447" y="1878"/>
                    <a:pt x="335" y="1813"/>
                  </a:cubicBezTo>
                  <a:cubicBezTo>
                    <a:pt x="243" y="1971"/>
                    <a:pt x="150" y="2139"/>
                    <a:pt x="75" y="2288"/>
                  </a:cubicBezTo>
                  <a:cubicBezTo>
                    <a:pt x="177" y="2353"/>
                    <a:pt x="308" y="2436"/>
                    <a:pt x="466" y="2492"/>
                  </a:cubicBezTo>
                  <a:cubicBezTo>
                    <a:pt x="466" y="2492"/>
                    <a:pt x="1" y="4054"/>
                    <a:pt x="2428" y="4399"/>
                  </a:cubicBezTo>
                  <a:cubicBezTo>
                    <a:pt x="2428" y="4399"/>
                    <a:pt x="5156" y="7069"/>
                    <a:pt x="10231" y="7069"/>
                  </a:cubicBezTo>
                  <a:cubicBezTo>
                    <a:pt x="10955" y="7069"/>
                    <a:pt x="11727" y="7015"/>
                    <a:pt x="12545" y="6891"/>
                  </a:cubicBezTo>
                  <a:cubicBezTo>
                    <a:pt x="19101" y="5886"/>
                    <a:pt x="20273" y="1841"/>
                    <a:pt x="20273" y="1841"/>
                  </a:cubicBezTo>
                  <a:cubicBezTo>
                    <a:pt x="20273" y="1841"/>
                    <a:pt x="21621" y="1283"/>
                    <a:pt x="21556" y="604"/>
                  </a:cubicBezTo>
                  <a:cubicBezTo>
                    <a:pt x="21556" y="604"/>
                    <a:pt x="21705" y="539"/>
                    <a:pt x="21900" y="428"/>
                  </a:cubicBezTo>
                  <a:cubicBezTo>
                    <a:pt x="21761" y="288"/>
                    <a:pt x="21649" y="139"/>
                    <a:pt x="2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6"/>
            <p:cNvSpPr/>
            <p:nvPr/>
          </p:nvSpPr>
          <p:spPr>
            <a:xfrm>
              <a:off x="-528557" y="3702612"/>
              <a:ext cx="106994" cy="152732"/>
            </a:xfrm>
            <a:custGeom>
              <a:avLst/>
              <a:gdLst/>
              <a:ahLst/>
              <a:cxnLst/>
              <a:rect l="l" t="t" r="r" b="b"/>
              <a:pathLst>
                <a:path w="1434" h="2047" extrusionOk="0">
                  <a:moveTo>
                    <a:pt x="689" y="0"/>
                  </a:moveTo>
                  <a:cubicBezTo>
                    <a:pt x="512" y="233"/>
                    <a:pt x="243" y="428"/>
                    <a:pt x="1" y="577"/>
                  </a:cubicBezTo>
                  <a:cubicBezTo>
                    <a:pt x="308" y="1051"/>
                    <a:pt x="615" y="1544"/>
                    <a:pt x="912" y="2046"/>
                  </a:cubicBezTo>
                  <a:cubicBezTo>
                    <a:pt x="1163" y="1814"/>
                    <a:pt x="1349" y="1516"/>
                    <a:pt x="1331" y="1219"/>
                  </a:cubicBezTo>
                  <a:cubicBezTo>
                    <a:pt x="1331" y="1219"/>
                    <a:pt x="1359" y="1209"/>
                    <a:pt x="1433" y="1172"/>
                  </a:cubicBezTo>
                  <a:cubicBezTo>
                    <a:pt x="1191" y="763"/>
                    <a:pt x="931" y="372"/>
                    <a:pt x="689" y="0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6"/>
            <p:cNvSpPr/>
            <p:nvPr/>
          </p:nvSpPr>
          <p:spPr>
            <a:xfrm>
              <a:off x="-2131966" y="3981511"/>
              <a:ext cx="138854" cy="188098"/>
            </a:xfrm>
            <a:custGeom>
              <a:avLst/>
              <a:gdLst/>
              <a:ahLst/>
              <a:cxnLst/>
              <a:rect l="l" t="t" r="r" b="b"/>
              <a:pathLst>
                <a:path w="1861" h="2521" extrusionOk="0">
                  <a:moveTo>
                    <a:pt x="614" y="1"/>
                  </a:moveTo>
                  <a:cubicBezTo>
                    <a:pt x="382" y="642"/>
                    <a:pt x="177" y="1265"/>
                    <a:pt x="0" y="1870"/>
                  </a:cubicBezTo>
                  <a:cubicBezTo>
                    <a:pt x="233" y="1953"/>
                    <a:pt x="503" y="2009"/>
                    <a:pt x="809" y="2056"/>
                  </a:cubicBezTo>
                  <a:cubicBezTo>
                    <a:pt x="809" y="2056"/>
                    <a:pt x="986" y="2242"/>
                    <a:pt x="1349" y="2521"/>
                  </a:cubicBezTo>
                  <a:cubicBezTo>
                    <a:pt x="1498" y="1944"/>
                    <a:pt x="1674" y="1358"/>
                    <a:pt x="1860" y="772"/>
                  </a:cubicBezTo>
                  <a:cubicBezTo>
                    <a:pt x="1265" y="354"/>
                    <a:pt x="968" y="47"/>
                    <a:pt x="968" y="47"/>
                  </a:cubicBezTo>
                  <a:cubicBezTo>
                    <a:pt x="828" y="38"/>
                    <a:pt x="716" y="29"/>
                    <a:pt x="614" y="1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6"/>
            <p:cNvSpPr/>
            <p:nvPr/>
          </p:nvSpPr>
          <p:spPr>
            <a:xfrm>
              <a:off x="-649950" y="3815724"/>
              <a:ext cx="113187" cy="197798"/>
            </a:xfrm>
            <a:custGeom>
              <a:avLst/>
              <a:gdLst/>
              <a:ahLst/>
              <a:cxnLst/>
              <a:rect l="l" t="t" r="r" b="b"/>
              <a:pathLst>
                <a:path w="1517" h="2651" extrusionOk="0">
                  <a:moveTo>
                    <a:pt x="782" y="0"/>
                  </a:moveTo>
                  <a:cubicBezTo>
                    <a:pt x="614" y="326"/>
                    <a:pt x="363" y="744"/>
                    <a:pt x="1" y="1209"/>
                  </a:cubicBezTo>
                  <a:cubicBezTo>
                    <a:pt x="261" y="1693"/>
                    <a:pt x="512" y="2176"/>
                    <a:pt x="745" y="2650"/>
                  </a:cubicBezTo>
                  <a:cubicBezTo>
                    <a:pt x="1302" y="1804"/>
                    <a:pt x="1470" y="1200"/>
                    <a:pt x="1470" y="1200"/>
                  </a:cubicBezTo>
                  <a:cubicBezTo>
                    <a:pt x="1470" y="1200"/>
                    <a:pt x="1479" y="1190"/>
                    <a:pt x="1516" y="1181"/>
                  </a:cubicBezTo>
                  <a:cubicBezTo>
                    <a:pt x="1284" y="781"/>
                    <a:pt x="1024" y="391"/>
                    <a:pt x="782" y="0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6"/>
            <p:cNvSpPr/>
            <p:nvPr/>
          </p:nvSpPr>
          <p:spPr>
            <a:xfrm>
              <a:off x="-2263806" y="3867056"/>
              <a:ext cx="77821" cy="188098"/>
            </a:xfrm>
            <a:custGeom>
              <a:avLst/>
              <a:gdLst/>
              <a:ahLst/>
              <a:cxnLst/>
              <a:rect l="l" t="t" r="r" b="b"/>
              <a:pathLst>
                <a:path w="1043" h="2521" extrusionOk="0">
                  <a:moveTo>
                    <a:pt x="503" y="0"/>
                  </a:moveTo>
                  <a:cubicBezTo>
                    <a:pt x="326" y="363"/>
                    <a:pt x="159" y="744"/>
                    <a:pt x="1" y="1144"/>
                  </a:cubicBezTo>
                  <a:cubicBezTo>
                    <a:pt x="94" y="1200"/>
                    <a:pt x="196" y="1256"/>
                    <a:pt x="326" y="1302"/>
                  </a:cubicBezTo>
                  <a:cubicBezTo>
                    <a:pt x="326" y="1302"/>
                    <a:pt x="149" y="1916"/>
                    <a:pt x="521" y="2520"/>
                  </a:cubicBezTo>
                  <a:cubicBezTo>
                    <a:pt x="698" y="1972"/>
                    <a:pt x="875" y="1451"/>
                    <a:pt x="1042" y="939"/>
                  </a:cubicBezTo>
                  <a:cubicBezTo>
                    <a:pt x="689" y="642"/>
                    <a:pt x="549" y="289"/>
                    <a:pt x="503" y="0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6"/>
            <p:cNvSpPr/>
            <p:nvPr/>
          </p:nvSpPr>
          <p:spPr>
            <a:xfrm>
              <a:off x="-2025122" y="3789311"/>
              <a:ext cx="102070" cy="83342"/>
            </a:xfrm>
            <a:custGeom>
              <a:avLst/>
              <a:gdLst/>
              <a:ahLst/>
              <a:cxnLst/>
              <a:rect l="l" t="t" r="r" b="b"/>
              <a:pathLst>
                <a:path w="1368" h="1117" extrusionOk="0">
                  <a:moveTo>
                    <a:pt x="205" y="1"/>
                  </a:moveTo>
                  <a:lnTo>
                    <a:pt x="0" y="484"/>
                  </a:lnTo>
                  <a:cubicBezTo>
                    <a:pt x="159" y="531"/>
                    <a:pt x="335" y="568"/>
                    <a:pt x="531" y="587"/>
                  </a:cubicBezTo>
                  <a:cubicBezTo>
                    <a:pt x="531" y="587"/>
                    <a:pt x="754" y="810"/>
                    <a:pt x="1181" y="1117"/>
                  </a:cubicBezTo>
                  <a:cubicBezTo>
                    <a:pt x="1237" y="949"/>
                    <a:pt x="1312" y="791"/>
                    <a:pt x="1367" y="624"/>
                  </a:cubicBezTo>
                  <a:cubicBezTo>
                    <a:pt x="940" y="308"/>
                    <a:pt x="726" y="94"/>
                    <a:pt x="726" y="94"/>
                  </a:cubicBezTo>
                  <a:cubicBezTo>
                    <a:pt x="540" y="75"/>
                    <a:pt x="372" y="47"/>
                    <a:pt x="205" y="1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6"/>
            <p:cNvSpPr/>
            <p:nvPr/>
          </p:nvSpPr>
          <p:spPr>
            <a:xfrm>
              <a:off x="-639504" y="3547196"/>
              <a:ext cx="73568" cy="75657"/>
            </a:xfrm>
            <a:custGeom>
              <a:avLst/>
              <a:gdLst/>
              <a:ahLst/>
              <a:cxnLst/>
              <a:rect l="l" t="t" r="r" b="b"/>
              <a:pathLst>
                <a:path w="986" h="1014" extrusionOk="0">
                  <a:moveTo>
                    <a:pt x="660" y="0"/>
                  </a:moveTo>
                  <a:cubicBezTo>
                    <a:pt x="502" y="233"/>
                    <a:pt x="233" y="419"/>
                    <a:pt x="0" y="568"/>
                  </a:cubicBezTo>
                  <a:cubicBezTo>
                    <a:pt x="121" y="716"/>
                    <a:pt x="233" y="856"/>
                    <a:pt x="335" y="1014"/>
                  </a:cubicBezTo>
                  <a:cubicBezTo>
                    <a:pt x="586" y="856"/>
                    <a:pt x="846" y="651"/>
                    <a:pt x="986" y="419"/>
                  </a:cubicBezTo>
                  <a:cubicBezTo>
                    <a:pt x="884" y="279"/>
                    <a:pt x="772" y="140"/>
                    <a:pt x="660" y="0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6"/>
            <p:cNvSpPr/>
            <p:nvPr/>
          </p:nvSpPr>
          <p:spPr>
            <a:xfrm>
              <a:off x="-749855" y="3665157"/>
              <a:ext cx="72896" cy="105502"/>
            </a:xfrm>
            <a:custGeom>
              <a:avLst/>
              <a:gdLst/>
              <a:ahLst/>
              <a:cxnLst/>
              <a:rect l="l" t="t" r="r" b="b"/>
              <a:pathLst>
                <a:path w="977" h="1414" extrusionOk="0">
                  <a:moveTo>
                    <a:pt x="679" y="0"/>
                  </a:moveTo>
                  <a:cubicBezTo>
                    <a:pt x="512" y="279"/>
                    <a:pt x="307" y="614"/>
                    <a:pt x="1" y="986"/>
                  </a:cubicBezTo>
                  <a:cubicBezTo>
                    <a:pt x="84" y="1125"/>
                    <a:pt x="177" y="1265"/>
                    <a:pt x="270" y="1414"/>
                  </a:cubicBezTo>
                  <a:cubicBezTo>
                    <a:pt x="596" y="1032"/>
                    <a:pt x="819" y="688"/>
                    <a:pt x="977" y="391"/>
                  </a:cubicBezTo>
                  <a:cubicBezTo>
                    <a:pt x="875" y="251"/>
                    <a:pt x="782" y="130"/>
                    <a:pt x="679" y="0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6"/>
            <p:cNvSpPr/>
            <p:nvPr/>
          </p:nvSpPr>
          <p:spPr>
            <a:xfrm>
              <a:off x="-2143084" y="3654711"/>
              <a:ext cx="41708" cy="113859"/>
            </a:xfrm>
            <a:custGeom>
              <a:avLst/>
              <a:gdLst/>
              <a:ahLst/>
              <a:cxnLst/>
              <a:rect l="l" t="t" r="r" b="b"/>
              <a:pathLst>
                <a:path w="559" h="1526" extrusionOk="0">
                  <a:moveTo>
                    <a:pt x="382" y="1"/>
                  </a:moveTo>
                  <a:cubicBezTo>
                    <a:pt x="289" y="149"/>
                    <a:pt x="196" y="317"/>
                    <a:pt x="103" y="475"/>
                  </a:cubicBezTo>
                  <a:cubicBezTo>
                    <a:pt x="112" y="484"/>
                    <a:pt x="131" y="484"/>
                    <a:pt x="149" y="503"/>
                  </a:cubicBezTo>
                  <a:cubicBezTo>
                    <a:pt x="149" y="503"/>
                    <a:pt x="1" y="1014"/>
                    <a:pt x="326" y="1526"/>
                  </a:cubicBezTo>
                  <a:cubicBezTo>
                    <a:pt x="400" y="1349"/>
                    <a:pt x="475" y="1182"/>
                    <a:pt x="559" y="1014"/>
                  </a:cubicBezTo>
                  <a:cubicBezTo>
                    <a:pt x="261" y="512"/>
                    <a:pt x="400" y="10"/>
                    <a:pt x="400" y="10"/>
                  </a:cubicBezTo>
                  <a:cubicBezTo>
                    <a:pt x="391" y="10"/>
                    <a:pt x="391" y="1"/>
                    <a:pt x="382" y="1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6"/>
            <p:cNvSpPr/>
            <p:nvPr/>
          </p:nvSpPr>
          <p:spPr>
            <a:xfrm>
              <a:off x="-1552605" y="3374171"/>
              <a:ext cx="546089" cy="254279"/>
            </a:xfrm>
            <a:custGeom>
              <a:avLst/>
              <a:gdLst/>
              <a:ahLst/>
              <a:cxnLst/>
              <a:rect l="l" t="t" r="r" b="b"/>
              <a:pathLst>
                <a:path w="7319" h="3408" extrusionOk="0">
                  <a:moveTo>
                    <a:pt x="3745" y="0"/>
                  </a:moveTo>
                  <a:cubicBezTo>
                    <a:pt x="3546" y="0"/>
                    <a:pt x="3349" y="20"/>
                    <a:pt x="3153" y="60"/>
                  </a:cubicBezTo>
                  <a:cubicBezTo>
                    <a:pt x="1786" y="320"/>
                    <a:pt x="707" y="1520"/>
                    <a:pt x="0" y="3305"/>
                  </a:cubicBezTo>
                  <a:cubicBezTo>
                    <a:pt x="475" y="3370"/>
                    <a:pt x="986" y="3407"/>
                    <a:pt x="1535" y="3407"/>
                  </a:cubicBezTo>
                  <a:cubicBezTo>
                    <a:pt x="2083" y="3407"/>
                    <a:pt x="2669" y="3370"/>
                    <a:pt x="3292" y="3286"/>
                  </a:cubicBezTo>
                  <a:cubicBezTo>
                    <a:pt x="5152" y="3026"/>
                    <a:pt x="6435" y="2477"/>
                    <a:pt x="7319" y="1901"/>
                  </a:cubicBezTo>
                  <a:cubicBezTo>
                    <a:pt x="6164" y="698"/>
                    <a:pt x="4934" y="0"/>
                    <a:pt x="3745" y="0"/>
                  </a:cubicBezTo>
                  <a:close/>
                </a:path>
              </a:pathLst>
            </a:custGeom>
            <a:solidFill>
              <a:srgbClr val="F5F5F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6"/>
            <p:cNvSpPr/>
            <p:nvPr/>
          </p:nvSpPr>
          <p:spPr>
            <a:xfrm>
              <a:off x="-1773232" y="3006858"/>
              <a:ext cx="263009" cy="121320"/>
            </a:xfrm>
            <a:custGeom>
              <a:avLst/>
              <a:gdLst/>
              <a:ahLst/>
              <a:cxnLst/>
              <a:rect l="l" t="t" r="r" b="b"/>
              <a:pathLst>
                <a:path w="3525" h="1626" extrusionOk="0">
                  <a:moveTo>
                    <a:pt x="247" y="1"/>
                  </a:moveTo>
                  <a:cubicBezTo>
                    <a:pt x="164" y="1"/>
                    <a:pt x="81" y="3"/>
                    <a:pt x="0" y="7"/>
                  </a:cubicBezTo>
                  <a:lnTo>
                    <a:pt x="0" y="26"/>
                  </a:lnTo>
                  <a:cubicBezTo>
                    <a:pt x="0" y="138"/>
                    <a:pt x="753" y="1021"/>
                    <a:pt x="753" y="1021"/>
                  </a:cubicBezTo>
                  <a:cubicBezTo>
                    <a:pt x="753" y="1021"/>
                    <a:pt x="1185" y="851"/>
                    <a:pt x="1445" y="851"/>
                  </a:cubicBezTo>
                  <a:cubicBezTo>
                    <a:pt x="1495" y="851"/>
                    <a:pt x="1539" y="857"/>
                    <a:pt x="1572" y="872"/>
                  </a:cubicBezTo>
                  <a:cubicBezTo>
                    <a:pt x="1758" y="956"/>
                    <a:pt x="1944" y="1625"/>
                    <a:pt x="1944" y="1625"/>
                  </a:cubicBezTo>
                  <a:lnTo>
                    <a:pt x="3525" y="1384"/>
                  </a:lnTo>
                  <a:cubicBezTo>
                    <a:pt x="3060" y="816"/>
                    <a:pt x="2167" y="305"/>
                    <a:pt x="1135" y="91"/>
                  </a:cubicBezTo>
                  <a:cubicBezTo>
                    <a:pt x="820" y="27"/>
                    <a:pt x="527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6"/>
            <p:cNvSpPr/>
            <p:nvPr/>
          </p:nvSpPr>
          <p:spPr>
            <a:xfrm>
              <a:off x="-1182082" y="2545981"/>
              <a:ext cx="165192" cy="162431"/>
            </a:xfrm>
            <a:custGeom>
              <a:avLst/>
              <a:gdLst/>
              <a:ahLst/>
              <a:cxnLst/>
              <a:rect l="l" t="t" r="r" b="b"/>
              <a:pathLst>
                <a:path w="2214" h="2177" extrusionOk="0">
                  <a:moveTo>
                    <a:pt x="772" y="0"/>
                  </a:moveTo>
                  <a:lnTo>
                    <a:pt x="0" y="1395"/>
                  </a:lnTo>
                  <a:lnTo>
                    <a:pt x="623" y="2176"/>
                  </a:lnTo>
                  <a:cubicBezTo>
                    <a:pt x="623" y="2176"/>
                    <a:pt x="865" y="2083"/>
                    <a:pt x="1321" y="1674"/>
                  </a:cubicBezTo>
                  <a:cubicBezTo>
                    <a:pt x="1776" y="1284"/>
                    <a:pt x="2213" y="391"/>
                    <a:pt x="2185" y="307"/>
                  </a:cubicBezTo>
                  <a:cubicBezTo>
                    <a:pt x="2139" y="224"/>
                    <a:pt x="772" y="0"/>
                    <a:pt x="7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6"/>
            <p:cNvSpPr/>
            <p:nvPr/>
          </p:nvSpPr>
          <p:spPr>
            <a:xfrm>
              <a:off x="-1183500" y="2545310"/>
              <a:ext cx="165192" cy="162431"/>
            </a:xfrm>
            <a:custGeom>
              <a:avLst/>
              <a:gdLst/>
              <a:ahLst/>
              <a:cxnLst/>
              <a:rect l="l" t="t" r="r" b="b"/>
              <a:pathLst>
                <a:path w="2214" h="2177" extrusionOk="0">
                  <a:moveTo>
                    <a:pt x="791" y="0"/>
                  </a:moveTo>
                  <a:lnTo>
                    <a:pt x="0" y="1395"/>
                  </a:lnTo>
                  <a:lnTo>
                    <a:pt x="633" y="2176"/>
                  </a:lnTo>
                  <a:cubicBezTo>
                    <a:pt x="633" y="2176"/>
                    <a:pt x="689" y="2148"/>
                    <a:pt x="791" y="2083"/>
                  </a:cubicBezTo>
                  <a:cubicBezTo>
                    <a:pt x="744" y="1990"/>
                    <a:pt x="726" y="1869"/>
                    <a:pt x="726" y="1730"/>
                  </a:cubicBezTo>
                  <a:cubicBezTo>
                    <a:pt x="735" y="1218"/>
                    <a:pt x="1200" y="707"/>
                    <a:pt x="1767" y="605"/>
                  </a:cubicBezTo>
                  <a:cubicBezTo>
                    <a:pt x="1834" y="589"/>
                    <a:pt x="1895" y="582"/>
                    <a:pt x="1953" y="582"/>
                  </a:cubicBezTo>
                  <a:cubicBezTo>
                    <a:pt x="2001" y="582"/>
                    <a:pt x="2047" y="587"/>
                    <a:pt x="2093" y="595"/>
                  </a:cubicBezTo>
                  <a:cubicBezTo>
                    <a:pt x="2167" y="446"/>
                    <a:pt x="2214" y="326"/>
                    <a:pt x="2204" y="307"/>
                  </a:cubicBezTo>
                  <a:cubicBezTo>
                    <a:pt x="2167" y="223"/>
                    <a:pt x="791" y="0"/>
                    <a:pt x="791" y="0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6"/>
            <p:cNvSpPr/>
            <p:nvPr/>
          </p:nvSpPr>
          <p:spPr>
            <a:xfrm>
              <a:off x="-1227222" y="2512630"/>
              <a:ext cx="139525" cy="167356"/>
            </a:xfrm>
            <a:custGeom>
              <a:avLst/>
              <a:gdLst/>
              <a:ahLst/>
              <a:cxnLst/>
              <a:rect l="l" t="t" r="r" b="b"/>
              <a:pathLst>
                <a:path w="1870" h="2243" extrusionOk="0">
                  <a:moveTo>
                    <a:pt x="1068" y="0"/>
                  </a:moveTo>
                  <a:cubicBezTo>
                    <a:pt x="1062" y="0"/>
                    <a:pt x="1056" y="1"/>
                    <a:pt x="1051" y="1"/>
                  </a:cubicBezTo>
                  <a:cubicBezTo>
                    <a:pt x="884" y="10"/>
                    <a:pt x="1" y="1368"/>
                    <a:pt x="1" y="1461"/>
                  </a:cubicBezTo>
                  <a:lnTo>
                    <a:pt x="661" y="2242"/>
                  </a:lnTo>
                  <a:cubicBezTo>
                    <a:pt x="661" y="2242"/>
                    <a:pt x="1051" y="2028"/>
                    <a:pt x="1442" y="1563"/>
                  </a:cubicBezTo>
                  <a:cubicBezTo>
                    <a:pt x="1814" y="1098"/>
                    <a:pt x="1870" y="299"/>
                    <a:pt x="1870" y="299"/>
                  </a:cubicBezTo>
                  <a:cubicBezTo>
                    <a:pt x="1870" y="299"/>
                    <a:pt x="1264" y="0"/>
                    <a:pt x="10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6"/>
            <p:cNvSpPr/>
            <p:nvPr/>
          </p:nvSpPr>
          <p:spPr>
            <a:xfrm>
              <a:off x="-1226551" y="2511287"/>
              <a:ext cx="136093" cy="133258"/>
            </a:xfrm>
            <a:custGeom>
              <a:avLst/>
              <a:gdLst/>
              <a:ahLst/>
              <a:cxnLst/>
              <a:rect l="l" t="t" r="r" b="b"/>
              <a:pathLst>
                <a:path w="1824" h="1786" extrusionOk="0">
                  <a:moveTo>
                    <a:pt x="1070" y="0"/>
                  </a:moveTo>
                  <a:cubicBezTo>
                    <a:pt x="1067" y="0"/>
                    <a:pt x="1064" y="0"/>
                    <a:pt x="1061" y="0"/>
                  </a:cubicBezTo>
                  <a:cubicBezTo>
                    <a:pt x="884" y="19"/>
                    <a:pt x="1" y="1377"/>
                    <a:pt x="1" y="1470"/>
                  </a:cubicBezTo>
                  <a:lnTo>
                    <a:pt x="280" y="1786"/>
                  </a:lnTo>
                  <a:cubicBezTo>
                    <a:pt x="271" y="1442"/>
                    <a:pt x="438" y="1061"/>
                    <a:pt x="763" y="763"/>
                  </a:cubicBezTo>
                  <a:cubicBezTo>
                    <a:pt x="1080" y="456"/>
                    <a:pt x="1479" y="298"/>
                    <a:pt x="1824" y="298"/>
                  </a:cubicBezTo>
                  <a:cubicBezTo>
                    <a:pt x="1678" y="225"/>
                    <a:pt x="1219" y="0"/>
                    <a:pt x="1070" y="0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6"/>
            <p:cNvSpPr/>
            <p:nvPr/>
          </p:nvSpPr>
          <p:spPr>
            <a:xfrm>
              <a:off x="-1991845" y="3273819"/>
              <a:ext cx="1219168" cy="354708"/>
            </a:xfrm>
            <a:custGeom>
              <a:avLst/>
              <a:gdLst/>
              <a:ahLst/>
              <a:cxnLst/>
              <a:rect l="l" t="t" r="r" b="b"/>
              <a:pathLst>
                <a:path w="16340" h="4754" extrusionOk="0">
                  <a:moveTo>
                    <a:pt x="16116" y="0"/>
                  </a:moveTo>
                  <a:cubicBezTo>
                    <a:pt x="16023" y="38"/>
                    <a:pt x="15968" y="56"/>
                    <a:pt x="15968" y="56"/>
                  </a:cubicBezTo>
                  <a:cubicBezTo>
                    <a:pt x="16023" y="540"/>
                    <a:pt x="14991" y="912"/>
                    <a:pt x="14991" y="912"/>
                  </a:cubicBezTo>
                  <a:cubicBezTo>
                    <a:pt x="14991" y="912"/>
                    <a:pt x="14089" y="3664"/>
                    <a:pt x="9133" y="4352"/>
                  </a:cubicBezTo>
                  <a:cubicBezTo>
                    <a:pt x="8512" y="4437"/>
                    <a:pt x="7927" y="4474"/>
                    <a:pt x="7377" y="4474"/>
                  </a:cubicBezTo>
                  <a:cubicBezTo>
                    <a:pt x="3527" y="4474"/>
                    <a:pt x="1461" y="2651"/>
                    <a:pt x="1461" y="2651"/>
                  </a:cubicBezTo>
                  <a:cubicBezTo>
                    <a:pt x="559" y="2539"/>
                    <a:pt x="178" y="2223"/>
                    <a:pt x="38" y="1935"/>
                  </a:cubicBezTo>
                  <a:cubicBezTo>
                    <a:pt x="29" y="1944"/>
                    <a:pt x="19" y="1953"/>
                    <a:pt x="1" y="1972"/>
                  </a:cubicBezTo>
                  <a:cubicBezTo>
                    <a:pt x="66" y="2316"/>
                    <a:pt x="354" y="2781"/>
                    <a:pt x="1507" y="2930"/>
                  </a:cubicBezTo>
                  <a:cubicBezTo>
                    <a:pt x="1507" y="2930"/>
                    <a:pt x="3573" y="4753"/>
                    <a:pt x="7424" y="4753"/>
                  </a:cubicBezTo>
                  <a:cubicBezTo>
                    <a:pt x="7973" y="4753"/>
                    <a:pt x="8558" y="4716"/>
                    <a:pt x="9179" y="4631"/>
                  </a:cubicBezTo>
                  <a:cubicBezTo>
                    <a:pt x="14154" y="3943"/>
                    <a:pt x="15038" y="1191"/>
                    <a:pt x="15038" y="1191"/>
                  </a:cubicBezTo>
                  <a:cubicBezTo>
                    <a:pt x="15038" y="1191"/>
                    <a:pt x="16061" y="809"/>
                    <a:pt x="16014" y="335"/>
                  </a:cubicBezTo>
                  <a:cubicBezTo>
                    <a:pt x="16014" y="335"/>
                    <a:pt x="16163" y="279"/>
                    <a:pt x="16340" y="186"/>
                  </a:cubicBezTo>
                  <a:cubicBezTo>
                    <a:pt x="16265" y="121"/>
                    <a:pt x="16200" y="56"/>
                    <a:pt x="16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6"/>
            <p:cNvSpPr/>
            <p:nvPr/>
          </p:nvSpPr>
          <p:spPr>
            <a:xfrm>
              <a:off x="-867817" y="3310602"/>
              <a:ext cx="62525" cy="43051"/>
            </a:xfrm>
            <a:custGeom>
              <a:avLst/>
              <a:gdLst/>
              <a:ahLst/>
              <a:cxnLst/>
              <a:rect l="l" t="t" r="r" b="b"/>
              <a:pathLst>
                <a:path w="838" h="577" extrusionOk="0">
                  <a:moveTo>
                    <a:pt x="670" y="0"/>
                  </a:moveTo>
                  <a:cubicBezTo>
                    <a:pt x="447" y="186"/>
                    <a:pt x="131" y="326"/>
                    <a:pt x="1" y="381"/>
                  </a:cubicBezTo>
                  <a:cubicBezTo>
                    <a:pt x="75" y="447"/>
                    <a:pt x="149" y="512"/>
                    <a:pt x="224" y="577"/>
                  </a:cubicBezTo>
                  <a:cubicBezTo>
                    <a:pt x="298" y="540"/>
                    <a:pt x="382" y="493"/>
                    <a:pt x="466" y="447"/>
                  </a:cubicBezTo>
                  <a:cubicBezTo>
                    <a:pt x="493" y="437"/>
                    <a:pt x="531" y="419"/>
                    <a:pt x="549" y="400"/>
                  </a:cubicBezTo>
                  <a:cubicBezTo>
                    <a:pt x="577" y="381"/>
                    <a:pt x="605" y="372"/>
                    <a:pt x="633" y="344"/>
                  </a:cubicBezTo>
                  <a:cubicBezTo>
                    <a:pt x="717" y="288"/>
                    <a:pt x="782" y="214"/>
                    <a:pt x="838" y="149"/>
                  </a:cubicBezTo>
                  <a:cubicBezTo>
                    <a:pt x="782" y="103"/>
                    <a:pt x="726" y="56"/>
                    <a:pt x="670" y="0"/>
                  </a:cubicBezTo>
                  <a:close/>
                </a:path>
              </a:pathLst>
            </a:custGeom>
            <a:solidFill>
              <a:srgbClr val="F5C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6"/>
            <p:cNvSpPr/>
            <p:nvPr/>
          </p:nvSpPr>
          <p:spPr>
            <a:xfrm>
              <a:off x="-954516" y="3411850"/>
              <a:ext cx="48647" cy="53497"/>
            </a:xfrm>
            <a:custGeom>
              <a:avLst/>
              <a:gdLst/>
              <a:ahLst/>
              <a:cxnLst/>
              <a:rect l="l" t="t" r="r" b="b"/>
              <a:pathLst>
                <a:path w="652" h="717" extrusionOk="0">
                  <a:moveTo>
                    <a:pt x="512" y="1"/>
                  </a:moveTo>
                  <a:cubicBezTo>
                    <a:pt x="391" y="159"/>
                    <a:pt x="214" y="345"/>
                    <a:pt x="0" y="531"/>
                  </a:cubicBezTo>
                  <a:cubicBezTo>
                    <a:pt x="47" y="596"/>
                    <a:pt x="93" y="661"/>
                    <a:pt x="158" y="717"/>
                  </a:cubicBezTo>
                  <a:cubicBezTo>
                    <a:pt x="214" y="670"/>
                    <a:pt x="261" y="615"/>
                    <a:pt x="307" y="568"/>
                  </a:cubicBezTo>
                  <a:cubicBezTo>
                    <a:pt x="354" y="522"/>
                    <a:pt x="400" y="475"/>
                    <a:pt x="437" y="429"/>
                  </a:cubicBezTo>
                  <a:cubicBezTo>
                    <a:pt x="484" y="382"/>
                    <a:pt x="512" y="336"/>
                    <a:pt x="549" y="289"/>
                  </a:cubicBezTo>
                  <a:lnTo>
                    <a:pt x="651" y="150"/>
                  </a:lnTo>
                  <a:cubicBezTo>
                    <a:pt x="605" y="103"/>
                    <a:pt x="558" y="47"/>
                    <a:pt x="512" y="1"/>
                  </a:cubicBezTo>
                  <a:close/>
                </a:path>
              </a:pathLst>
            </a:custGeom>
            <a:solidFill>
              <a:srgbClr val="F5C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6"/>
            <p:cNvSpPr/>
            <p:nvPr/>
          </p:nvSpPr>
          <p:spPr>
            <a:xfrm>
              <a:off x="-1975878" y="3442441"/>
              <a:ext cx="32009" cy="28502"/>
            </a:xfrm>
            <a:custGeom>
              <a:avLst/>
              <a:gdLst/>
              <a:ahLst/>
              <a:cxnLst/>
              <a:rect l="l" t="t" r="r" b="b"/>
              <a:pathLst>
                <a:path w="429" h="382" extrusionOk="0">
                  <a:moveTo>
                    <a:pt x="103" y="0"/>
                  </a:moveTo>
                  <a:lnTo>
                    <a:pt x="1" y="140"/>
                  </a:lnTo>
                  <a:cubicBezTo>
                    <a:pt x="66" y="214"/>
                    <a:pt x="177" y="298"/>
                    <a:pt x="298" y="381"/>
                  </a:cubicBezTo>
                  <a:cubicBezTo>
                    <a:pt x="345" y="307"/>
                    <a:pt x="391" y="251"/>
                    <a:pt x="428" y="186"/>
                  </a:cubicBezTo>
                  <a:cubicBezTo>
                    <a:pt x="298" y="121"/>
                    <a:pt x="196" y="65"/>
                    <a:pt x="103" y="0"/>
                  </a:cubicBezTo>
                  <a:close/>
                </a:path>
              </a:pathLst>
            </a:custGeom>
            <a:solidFill>
              <a:srgbClr val="F5C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6"/>
            <p:cNvSpPr/>
            <p:nvPr/>
          </p:nvSpPr>
          <p:spPr>
            <a:xfrm>
              <a:off x="-1864184" y="3492356"/>
              <a:ext cx="79910" cy="56258"/>
            </a:xfrm>
            <a:custGeom>
              <a:avLst/>
              <a:gdLst/>
              <a:ahLst/>
              <a:cxnLst/>
              <a:rect l="l" t="t" r="r" b="b"/>
              <a:pathLst>
                <a:path w="1071" h="754" extrusionOk="0">
                  <a:moveTo>
                    <a:pt x="103" y="1"/>
                  </a:moveTo>
                  <a:lnTo>
                    <a:pt x="1" y="177"/>
                  </a:lnTo>
                  <a:cubicBezTo>
                    <a:pt x="122" y="261"/>
                    <a:pt x="289" y="373"/>
                    <a:pt x="512" y="512"/>
                  </a:cubicBezTo>
                  <a:cubicBezTo>
                    <a:pt x="559" y="540"/>
                    <a:pt x="605" y="559"/>
                    <a:pt x="652" y="596"/>
                  </a:cubicBezTo>
                  <a:cubicBezTo>
                    <a:pt x="698" y="614"/>
                    <a:pt x="745" y="652"/>
                    <a:pt x="801" y="679"/>
                  </a:cubicBezTo>
                  <a:cubicBezTo>
                    <a:pt x="847" y="698"/>
                    <a:pt x="912" y="735"/>
                    <a:pt x="968" y="754"/>
                  </a:cubicBezTo>
                  <a:cubicBezTo>
                    <a:pt x="1005" y="679"/>
                    <a:pt x="1033" y="605"/>
                    <a:pt x="1070" y="549"/>
                  </a:cubicBezTo>
                  <a:cubicBezTo>
                    <a:pt x="652" y="335"/>
                    <a:pt x="326" y="149"/>
                    <a:pt x="103" y="1"/>
                  </a:cubicBezTo>
                  <a:close/>
                </a:path>
              </a:pathLst>
            </a:custGeom>
            <a:solidFill>
              <a:srgbClr val="F5C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6"/>
            <p:cNvSpPr/>
            <p:nvPr/>
          </p:nvSpPr>
          <p:spPr>
            <a:xfrm>
              <a:off x="-1509629" y="2638276"/>
              <a:ext cx="186755" cy="138854"/>
            </a:xfrm>
            <a:custGeom>
              <a:avLst/>
              <a:gdLst/>
              <a:ahLst/>
              <a:cxnLst/>
              <a:rect l="l" t="t" r="r" b="b"/>
              <a:pathLst>
                <a:path w="2503" h="1861" extrusionOk="0">
                  <a:moveTo>
                    <a:pt x="280" y="0"/>
                  </a:moveTo>
                  <a:lnTo>
                    <a:pt x="1" y="837"/>
                  </a:lnTo>
                  <a:cubicBezTo>
                    <a:pt x="354" y="1228"/>
                    <a:pt x="1005" y="1581"/>
                    <a:pt x="2400" y="1860"/>
                  </a:cubicBezTo>
                  <a:cubicBezTo>
                    <a:pt x="2502" y="1497"/>
                    <a:pt x="2354" y="753"/>
                    <a:pt x="2354" y="753"/>
                  </a:cubicBezTo>
                  <a:lnTo>
                    <a:pt x="2019" y="298"/>
                  </a:lnTo>
                  <a:cubicBezTo>
                    <a:pt x="1882" y="363"/>
                    <a:pt x="1703" y="399"/>
                    <a:pt x="1502" y="399"/>
                  </a:cubicBezTo>
                  <a:cubicBezTo>
                    <a:pt x="1131" y="399"/>
                    <a:pt x="684" y="278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6"/>
            <p:cNvSpPr/>
            <p:nvPr/>
          </p:nvSpPr>
          <p:spPr>
            <a:xfrm>
              <a:off x="-1506122" y="2411233"/>
              <a:ext cx="218615" cy="243088"/>
            </a:xfrm>
            <a:custGeom>
              <a:avLst/>
              <a:gdLst/>
              <a:ahLst/>
              <a:cxnLst/>
              <a:rect l="l" t="t" r="r" b="b"/>
              <a:pathLst>
                <a:path w="2930" h="3258" extrusionOk="0">
                  <a:moveTo>
                    <a:pt x="756" y="0"/>
                  </a:moveTo>
                  <a:cubicBezTo>
                    <a:pt x="630" y="0"/>
                    <a:pt x="525" y="34"/>
                    <a:pt x="447" y="105"/>
                  </a:cubicBezTo>
                  <a:cubicBezTo>
                    <a:pt x="0" y="486"/>
                    <a:pt x="577" y="1881"/>
                    <a:pt x="1721" y="3229"/>
                  </a:cubicBezTo>
                  <a:cubicBezTo>
                    <a:pt x="1721" y="3229"/>
                    <a:pt x="1721" y="3238"/>
                    <a:pt x="1739" y="3238"/>
                  </a:cubicBezTo>
                  <a:cubicBezTo>
                    <a:pt x="1839" y="3251"/>
                    <a:pt x="1941" y="3258"/>
                    <a:pt x="2045" y="3258"/>
                  </a:cubicBezTo>
                  <a:cubicBezTo>
                    <a:pt x="2260" y="3258"/>
                    <a:pt x="2484" y="3227"/>
                    <a:pt x="2716" y="3145"/>
                  </a:cubicBezTo>
                  <a:cubicBezTo>
                    <a:pt x="2716" y="3136"/>
                    <a:pt x="2930" y="2346"/>
                    <a:pt x="2790" y="1853"/>
                  </a:cubicBezTo>
                  <a:cubicBezTo>
                    <a:pt x="2688" y="1462"/>
                    <a:pt x="2465" y="1062"/>
                    <a:pt x="2204" y="718"/>
                  </a:cubicBezTo>
                  <a:cubicBezTo>
                    <a:pt x="1635" y="266"/>
                    <a:pt x="1111" y="0"/>
                    <a:pt x="756" y="0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6"/>
            <p:cNvSpPr/>
            <p:nvPr/>
          </p:nvSpPr>
          <p:spPr>
            <a:xfrm>
              <a:off x="-1496422" y="2538744"/>
              <a:ext cx="117291" cy="83790"/>
            </a:xfrm>
            <a:custGeom>
              <a:avLst/>
              <a:gdLst/>
              <a:ahLst/>
              <a:cxnLst/>
              <a:rect l="l" t="t" r="r" b="b"/>
              <a:pathLst>
                <a:path w="1572" h="1123" extrusionOk="0">
                  <a:moveTo>
                    <a:pt x="649" y="1"/>
                  </a:moveTo>
                  <a:cubicBezTo>
                    <a:pt x="609" y="1"/>
                    <a:pt x="573" y="8"/>
                    <a:pt x="540" y="23"/>
                  </a:cubicBezTo>
                  <a:cubicBezTo>
                    <a:pt x="279" y="135"/>
                    <a:pt x="1" y="274"/>
                    <a:pt x="224" y="590"/>
                  </a:cubicBezTo>
                  <a:cubicBezTo>
                    <a:pt x="454" y="911"/>
                    <a:pt x="940" y="1123"/>
                    <a:pt x="1247" y="1123"/>
                  </a:cubicBezTo>
                  <a:cubicBezTo>
                    <a:pt x="1447" y="1123"/>
                    <a:pt x="1571" y="1032"/>
                    <a:pt x="1498" y="823"/>
                  </a:cubicBezTo>
                  <a:cubicBezTo>
                    <a:pt x="1335" y="351"/>
                    <a:pt x="924" y="1"/>
                    <a:pt x="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6"/>
            <p:cNvSpPr/>
            <p:nvPr/>
          </p:nvSpPr>
          <p:spPr>
            <a:xfrm>
              <a:off x="-1371522" y="2570827"/>
              <a:ext cx="51706" cy="56183"/>
            </a:xfrm>
            <a:custGeom>
              <a:avLst/>
              <a:gdLst/>
              <a:ahLst/>
              <a:cxnLst/>
              <a:rect l="l" t="t" r="r" b="b"/>
              <a:pathLst>
                <a:path w="693" h="753" extrusionOk="0">
                  <a:moveTo>
                    <a:pt x="388" y="1"/>
                  </a:moveTo>
                  <a:cubicBezTo>
                    <a:pt x="364" y="1"/>
                    <a:pt x="340" y="7"/>
                    <a:pt x="317" y="21"/>
                  </a:cubicBezTo>
                  <a:cubicBezTo>
                    <a:pt x="168" y="114"/>
                    <a:pt x="0" y="216"/>
                    <a:pt x="56" y="430"/>
                  </a:cubicBezTo>
                  <a:cubicBezTo>
                    <a:pt x="126" y="628"/>
                    <a:pt x="329" y="753"/>
                    <a:pt x="486" y="753"/>
                  </a:cubicBezTo>
                  <a:cubicBezTo>
                    <a:pt x="601" y="753"/>
                    <a:pt x="692" y="686"/>
                    <a:pt x="689" y="532"/>
                  </a:cubicBezTo>
                  <a:cubicBezTo>
                    <a:pt x="681" y="222"/>
                    <a:pt x="530" y="1"/>
                    <a:pt x="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6"/>
            <p:cNvSpPr/>
            <p:nvPr/>
          </p:nvSpPr>
          <p:spPr>
            <a:xfrm>
              <a:off x="-1415916" y="2496887"/>
              <a:ext cx="51930" cy="56183"/>
            </a:xfrm>
            <a:custGeom>
              <a:avLst/>
              <a:gdLst/>
              <a:ahLst/>
              <a:cxnLst/>
              <a:rect l="l" t="t" r="r" b="b"/>
              <a:pathLst>
                <a:path w="696" h="753" extrusionOk="0">
                  <a:moveTo>
                    <a:pt x="335" y="0"/>
                  </a:moveTo>
                  <a:cubicBezTo>
                    <a:pt x="322" y="0"/>
                    <a:pt x="310" y="3"/>
                    <a:pt x="298" y="7"/>
                  </a:cubicBezTo>
                  <a:cubicBezTo>
                    <a:pt x="158" y="54"/>
                    <a:pt x="0" y="128"/>
                    <a:pt x="84" y="333"/>
                  </a:cubicBezTo>
                  <a:cubicBezTo>
                    <a:pt x="169" y="571"/>
                    <a:pt x="419" y="753"/>
                    <a:pt x="567" y="753"/>
                  </a:cubicBezTo>
                  <a:cubicBezTo>
                    <a:pt x="645" y="753"/>
                    <a:pt x="695" y="702"/>
                    <a:pt x="679" y="584"/>
                  </a:cubicBezTo>
                  <a:cubicBezTo>
                    <a:pt x="645" y="261"/>
                    <a:pt x="471" y="0"/>
                    <a:pt x="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6"/>
            <p:cNvSpPr/>
            <p:nvPr/>
          </p:nvSpPr>
          <p:spPr>
            <a:xfrm>
              <a:off x="-1352123" y="2479428"/>
              <a:ext cx="59392" cy="95056"/>
            </a:xfrm>
            <a:custGeom>
              <a:avLst/>
              <a:gdLst/>
              <a:ahLst/>
              <a:cxnLst/>
              <a:rect l="l" t="t" r="r" b="b"/>
              <a:pathLst>
                <a:path w="796" h="1274" extrusionOk="0">
                  <a:moveTo>
                    <a:pt x="136" y="0"/>
                  </a:moveTo>
                  <a:cubicBezTo>
                    <a:pt x="56" y="0"/>
                    <a:pt x="40" y="193"/>
                    <a:pt x="19" y="381"/>
                  </a:cubicBezTo>
                  <a:cubicBezTo>
                    <a:pt x="1" y="632"/>
                    <a:pt x="261" y="1097"/>
                    <a:pt x="540" y="1255"/>
                  </a:cubicBezTo>
                  <a:cubicBezTo>
                    <a:pt x="563" y="1268"/>
                    <a:pt x="582" y="1274"/>
                    <a:pt x="598" y="1274"/>
                  </a:cubicBezTo>
                  <a:cubicBezTo>
                    <a:pt x="795" y="1274"/>
                    <a:pt x="535" y="392"/>
                    <a:pt x="243" y="74"/>
                  </a:cubicBezTo>
                  <a:cubicBezTo>
                    <a:pt x="198" y="22"/>
                    <a:pt x="163" y="0"/>
                    <a:pt x="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6"/>
            <p:cNvSpPr/>
            <p:nvPr/>
          </p:nvSpPr>
          <p:spPr>
            <a:xfrm>
              <a:off x="-1535295" y="2420261"/>
              <a:ext cx="125647" cy="106994"/>
            </a:xfrm>
            <a:custGeom>
              <a:avLst/>
              <a:gdLst/>
              <a:ahLst/>
              <a:cxnLst/>
              <a:rect l="l" t="t" r="r" b="b"/>
              <a:pathLst>
                <a:path w="1684" h="1434" extrusionOk="0">
                  <a:moveTo>
                    <a:pt x="454" y="0"/>
                  </a:moveTo>
                  <a:cubicBezTo>
                    <a:pt x="370" y="0"/>
                    <a:pt x="297" y="50"/>
                    <a:pt x="233" y="170"/>
                  </a:cubicBezTo>
                  <a:cubicBezTo>
                    <a:pt x="1" y="607"/>
                    <a:pt x="298" y="1025"/>
                    <a:pt x="475" y="1211"/>
                  </a:cubicBezTo>
                  <a:cubicBezTo>
                    <a:pt x="630" y="1369"/>
                    <a:pt x="801" y="1433"/>
                    <a:pt x="956" y="1433"/>
                  </a:cubicBezTo>
                  <a:cubicBezTo>
                    <a:pt x="1379" y="1433"/>
                    <a:pt x="1684" y="955"/>
                    <a:pt x="1228" y="560"/>
                  </a:cubicBezTo>
                  <a:cubicBezTo>
                    <a:pt x="902" y="273"/>
                    <a:pt x="650" y="0"/>
                    <a:pt x="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6"/>
            <p:cNvSpPr/>
            <p:nvPr/>
          </p:nvSpPr>
          <p:spPr>
            <a:xfrm>
              <a:off x="-1486275" y="2475175"/>
              <a:ext cx="55959" cy="41261"/>
            </a:xfrm>
            <a:custGeom>
              <a:avLst/>
              <a:gdLst/>
              <a:ahLst/>
              <a:cxnLst/>
              <a:rect l="l" t="t" r="r" b="b"/>
              <a:pathLst>
                <a:path w="750" h="553" extrusionOk="0">
                  <a:moveTo>
                    <a:pt x="393" y="1"/>
                  </a:moveTo>
                  <a:cubicBezTo>
                    <a:pt x="390" y="1"/>
                    <a:pt x="388" y="1"/>
                    <a:pt x="385" y="1"/>
                  </a:cubicBezTo>
                  <a:cubicBezTo>
                    <a:pt x="188" y="10"/>
                    <a:pt x="0" y="552"/>
                    <a:pt x="135" y="552"/>
                  </a:cubicBezTo>
                  <a:cubicBezTo>
                    <a:pt x="141" y="552"/>
                    <a:pt x="146" y="551"/>
                    <a:pt x="153" y="550"/>
                  </a:cubicBezTo>
                  <a:cubicBezTo>
                    <a:pt x="750" y="375"/>
                    <a:pt x="603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6"/>
            <p:cNvSpPr/>
            <p:nvPr/>
          </p:nvSpPr>
          <p:spPr>
            <a:xfrm>
              <a:off x="-1476277" y="2404517"/>
              <a:ext cx="127737" cy="77224"/>
            </a:xfrm>
            <a:custGeom>
              <a:avLst/>
              <a:gdLst/>
              <a:ahLst/>
              <a:cxnLst/>
              <a:rect l="l" t="t" r="r" b="b"/>
              <a:pathLst>
                <a:path w="1712" h="1035" extrusionOk="0">
                  <a:moveTo>
                    <a:pt x="475" y="1"/>
                  </a:moveTo>
                  <a:cubicBezTo>
                    <a:pt x="442" y="1"/>
                    <a:pt x="408" y="3"/>
                    <a:pt x="372" y="9"/>
                  </a:cubicBezTo>
                  <a:cubicBezTo>
                    <a:pt x="0" y="55"/>
                    <a:pt x="298" y="362"/>
                    <a:pt x="726" y="706"/>
                  </a:cubicBezTo>
                  <a:cubicBezTo>
                    <a:pt x="1020" y="931"/>
                    <a:pt x="1294" y="1035"/>
                    <a:pt x="1459" y="1035"/>
                  </a:cubicBezTo>
                  <a:cubicBezTo>
                    <a:pt x="1691" y="1035"/>
                    <a:pt x="1712" y="832"/>
                    <a:pt x="1283" y="474"/>
                  </a:cubicBezTo>
                  <a:cubicBezTo>
                    <a:pt x="1096" y="303"/>
                    <a:pt x="839" y="1"/>
                    <a:pt x="4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6"/>
            <p:cNvSpPr/>
            <p:nvPr/>
          </p:nvSpPr>
          <p:spPr>
            <a:xfrm>
              <a:off x="-1410395" y="2443539"/>
              <a:ext cx="44245" cy="24324"/>
            </a:xfrm>
            <a:custGeom>
              <a:avLst/>
              <a:gdLst/>
              <a:ahLst/>
              <a:cxnLst/>
              <a:rect l="l" t="t" r="r" b="b"/>
              <a:pathLst>
                <a:path w="593" h="326" extrusionOk="0">
                  <a:moveTo>
                    <a:pt x="181" y="0"/>
                  </a:moveTo>
                  <a:cubicBezTo>
                    <a:pt x="130" y="0"/>
                    <a:pt x="88" y="13"/>
                    <a:pt x="66" y="44"/>
                  </a:cubicBezTo>
                  <a:cubicBezTo>
                    <a:pt x="0" y="129"/>
                    <a:pt x="87" y="326"/>
                    <a:pt x="262" y="326"/>
                  </a:cubicBezTo>
                  <a:cubicBezTo>
                    <a:pt x="335" y="326"/>
                    <a:pt x="423" y="292"/>
                    <a:pt x="521" y="202"/>
                  </a:cubicBezTo>
                  <a:cubicBezTo>
                    <a:pt x="592" y="131"/>
                    <a:pt x="344" y="0"/>
                    <a:pt x="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6"/>
            <p:cNvSpPr/>
            <p:nvPr/>
          </p:nvSpPr>
          <p:spPr>
            <a:xfrm>
              <a:off x="-1975953" y="3364024"/>
              <a:ext cx="118783" cy="135869"/>
            </a:xfrm>
            <a:custGeom>
              <a:avLst/>
              <a:gdLst/>
              <a:ahLst/>
              <a:cxnLst/>
              <a:rect l="l" t="t" r="r" b="b"/>
              <a:pathLst>
                <a:path w="1592" h="1821" extrusionOk="0">
                  <a:moveTo>
                    <a:pt x="1592" y="0"/>
                  </a:moveTo>
                  <a:lnTo>
                    <a:pt x="1592" y="0"/>
                  </a:lnTo>
                  <a:cubicBezTo>
                    <a:pt x="1592" y="0"/>
                    <a:pt x="829" y="428"/>
                    <a:pt x="411" y="884"/>
                  </a:cubicBezTo>
                  <a:cubicBezTo>
                    <a:pt x="0" y="1303"/>
                    <a:pt x="582" y="1820"/>
                    <a:pt x="839" y="1820"/>
                  </a:cubicBezTo>
                  <a:cubicBezTo>
                    <a:pt x="856" y="1820"/>
                    <a:pt x="872" y="1818"/>
                    <a:pt x="885" y="1814"/>
                  </a:cubicBezTo>
                  <a:cubicBezTo>
                    <a:pt x="1108" y="1758"/>
                    <a:pt x="1220" y="1107"/>
                    <a:pt x="1508" y="586"/>
                  </a:cubicBezTo>
                  <a:lnTo>
                    <a:pt x="1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6"/>
            <p:cNvSpPr/>
            <p:nvPr/>
          </p:nvSpPr>
          <p:spPr>
            <a:xfrm>
              <a:off x="-1904326" y="3410209"/>
              <a:ext cx="49990" cy="140570"/>
            </a:xfrm>
            <a:custGeom>
              <a:avLst/>
              <a:gdLst/>
              <a:ahLst/>
              <a:cxnLst/>
              <a:rect l="l" t="t" r="r" b="b"/>
              <a:pathLst>
                <a:path w="670" h="1884" extrusionOk="0">
                  <a:moveTo>
                    <a:pt x="566" y="1"/>
                  </a:moveTo>
                  <a:cubicBezTo>
                    <a:pt x="459" y="1"/>
                    <a:pt x="141" y="263"/>
                    <a:pt x="83" y="413"/>
                  </a:cubicBezTo>
                  <a:cubicBezTo>
                    <a:pt x="1" y="614"/>
                    <a:pt x="386" y="1884"/>
                    <a:pt x="523" y="1884"/>
                  </a:cubicBezTo>
                  <a:cubicBezTo>
                    <a:pt x="525" y="1884"/>
                    <a:pt x="527" y="1884"/>
                    <a:pt x="530" y="1883"/>
                  </a:cubicBezTo>
                  <a:cubicBezTo>
                    <a:pt x="669" y="1836"/>
                    <a:pt x="409" y="692"/>
                    <a:pt x="595" y="79"/>
                  </a:cubicBezTo>
                  <a:cubicBezTo>
                    <a:pt x="612" y="24"/>
                    <a:pt x="598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6"/>
            <p:cNvSpPr/>
            <p:nvPr/>
          </p:nvSpPr>
          <p:spPr>
            <a:xfrm>
              <a:off x="-1949167" y="3444456"/>
              <a:ext cx="80955" cy="132885"/>
            </a:xfrm>
            <a:custGeom>
              <a:avLst/>
              <a:gdLst/>
              <a:ahLst/>
              <a:cxnLst/>
              <a:rect l="l" t="t" r="r" b="b"/>
              <a:pathLst>
                <a:path w="1085" h="1781" extrusionOk="0">
                  <a:moveTo>
                    <a:pt x="1083" y="1"/>
                  </a:moveTo>
                  <a:cubicBezTo>
                    <a:pt x="1056" y="1"/>
                    <a:pt x="645" y="10"/>
                    <a:pt x="322" y="540"/>
                  </a:cubicBezTo>
                  <a:cubicBezTo>
                    <a:pt x="0" y="1049"/>
                    <a:pt x="99" y="1781"/>
                    <a:pt x="198" y="1781"/>
                  </a:cubicBezTo>
                  <a:cubicBezTo>
                    <a:pt x="202" y="1781"/>
                    <a:pt x="206" y="1780"/>
                    <a:pt x="210" y="1777"/>
                  </a:cubicBezTo>
                  <a:cubicBezTo>
                    <a:pt x="312" y="1721"/>
                    <a:pt x="303" y="764"/>
                    <a:pt x="1084" y="1"/>
                  </a:cubicBezTo>
                  <a:cubicBezTo>
                    <a:pt x="1084" y="1"/>
                    <a:pt x="1084" y="1"/>
                    <a:pt x="1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6"/>
            <p:cNvSpPr/>
            <p:nvPr/>
          </p:nvSpPr>
          <p:spPr>
            <a:xfrm>
              <a:off x="-1978937" y="3428563"/>
              <a:ext cx="96101" cy="136242"/>
            </a:xfrm>
            <a:custGeom>
              <a:avLst/>
              <a:gdLst/>
              <a:ahLst/>
              <a:cxnLst/>
              <a:rect l="l" t="t" r="r" b="b"/>
              <a:pathLst>
                <a:path w="1288" h="1826" extrusionOk="0">
                  <a:moveTo>
                    <a:pt x="1288" y="0"/>
                  </a:moveTo>
                  <a:cubicBezTo>
                    <a:pt x="1288" y="0"/>
                    <a:pt x="869" y="56"/>
                    <a:pt x="497" y="512"/>
                  </a:cubicBezTo>
                  <a:cubicBezTo>
                    <a:pt x="92" y="989"/>
                    <a:pt x="1" y="1825"/>
                    <a:pt x="114" y="1825"/>
                  </a:cubicBezTo>
                  <a:cubicBezTo>
                    <a:pt x="118" y="1825"/>
                    <a:pt x="121" y="1824"/>
                    <a:pt x="125" y="1823"/>
                  </a:cubicBezTo>
                  <a:cubicBezTo>
                    <a:pt x="246" y="1767"/>
                    <a:pt x="432" y="670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6"/>
            <p:cNvSpPr/>
            <p:nvPr/>
          </p:nvSpPr>
          <p:spPr>
            <a:xfrm>
              <a:off x="-1989532" y="3402151"/>
              <a:ext cx="91475" cy="121618"/>
            </a:xfrm>
            <a:custGeom>
              <a:avLst/>
              <a:gdLst/>
              <a:ahLst/>
              <a:cxnLst/>
              <a:rect l="l" t="t" r="r" b="b"/>
              <a:pathLst>
                <a:path w="1226" h="1630" extrusionOk="0">
                  <a:moveTo>
                    <a:pt x="1225" y="1"/>
                  </a:moveTo>
                  <a:lnTo>
                    <a:pt x="1225" y="1"/>
                  </a:lnTo>
                  <a:cubicBezTo>
                    <a:pt x="1225" y="1"/>
                    <a:pt x="788" y="84"/>
                    <a:pt x="388" y="596"/>
                  </a:cubicBezTo>
                  <a:cubicBezTo>
                    <a:pt x="61" y="1041"/>
                    <a:pt x="0" y="1629"/>
                    <a:pt x="76" y="1629"/>
                  </a:cubicBezTo>
                  <a:cubicBezTo>
                    <a:pt x="78" y="1629"/>
                    <a:pt x="80" y="1629"/>
                    <a:pt x="81" y="1628"/>
                  </a:cubicBezTo>
                  <a:cubicBezTo>
                    <a:pt x="156" y="1609"/>
                    <a:pt x="333" y="754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6"/>
            <p:cNvSpPr/>
            <p:nvPr/>
          </p:nvSpPr>
          <p:spPr>
            <a:xfrm>
              <a:off x="-1917606" y="3225023"/>
              <a:ext cx="183994" cy="184144"/>
            </a:xfrm>
            <a:custGeom>
              <a:avLst/>
              <a:gdLst/>
              <a:ahLst/>
              <a:cxnLst/>
              <a:rect l="l" t="t" r="r" b="b"/>
              <a:pathLst>
                <a:path w="2466" h="2468" extrusionOk="0">
                  <a:moveTo>
                    <a:pt x="325" y="0"/>
                  </a:moveTo>
                  <a:cubicBezTo>
                    <a:pt x="318" y="0"/>
                    <a:pt x="312" y="1"/>
                    <a:pt x="308" y="3"/>
                  </a:cubicBezTo>
                  <a:cubicBezTo>
                    <a:pt x="215" y="50"/>
                    <a:pt x="1" y="1594"/>
                    <a:pt x="1" y="1594"/>
                  </a:cubicBezTo>
                  <a:lnTo>
                    <a:pt x="1600" y="2468"/>
                  </a:lnTo>
                  <a:lnTo>
                    <a:pt x="2465" y="1733"/>
                  </a:lnTo>
                  <a:cubicBezTo>
                    <a:pt x="2465" y="1733"/>
                    <a:pt x="2344" y="1473"/>
                    <a:pt x="1879" y="961"/>
                  </a:cubicBezTo>
                  <a:cubicBezTo>
                    <a:pt x="1435" y="472"/>
                    <a:pt x="489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6"/>
            <p:cNvSpPr/>
            <p:nvPr/>
          </p:nvSpPr>
          <p:spPr>
            <a:xfrm>
              <a:off x="-1918949" y="3224948"/>
              <a:ext cx="183248" cy="183547"/>
            </a:xfrm>
            <a:custGeom>
              <a:avLst/>
              <a:gdLst/>
              <a:ahLst/>
              <a:cxnLst/>
              <a:rect l="l" t="t" r="r" b="b"/>
              <a:pathLst>
                <a:path w="2456" h="2460" extrusionOk="0">
                  <a:moveTo>
                    <a:pt x="339" y="0"/>
                  </a:moveTo>
                  <a:cubicBezTo>
                    <a:pt x="329" y="0"/>
                    <a:pt x="322" y="2"/>
                    <a:pt x="316" y="4"/>
                  </a:cubicBezTo>
                  <a:cubicBezTo>
                    <a:pt x="223" y="51"/>
                    <a:pt x="0" y="1595"/>
                    <a:pt x="0" y="1595"/>
                  </a:cubicBezTo>
                  <a:lnTo>
                    <a:pt x="1590" y="2459"/>
                  </a:lnTo>
                  <a:lnTo>
                    <a:pt x="2455" y="1725"/>
                  </a:lnTo>
                  <a:cubicBezTo>
                    <a:pt x="2455" y="1725"/>
                    <a:pt x="2427" y="1669"/>
                    <a:pt x="2353" y="1539"/>
                  </a:cubicBezTo>
                  <a:cubicBezTo>
                    <a:pt x="2241" y="1595"/>
                    <a:pt x="2120" y="1632"/>
                    <a:pt x="1972" y="1632"/>
                  </a:cubicBezTo>
                  <a:cubicBezTo>
                    <a:pt x="1386" y="1632"/>
                    <a:pt x="809" y="1111"/>
                    <a:pt x="679" y="469"/>
                  </a:cubicBezTo>
                  <a:cubicBezTo>
                    <a:pt x="651" y="339"/>
                    <a:pt x="642" y="228"/>
                    <a:pt x="651" y="107"/>
                  </a:cubicBezTo>
                  <a:cubicBezTo>
                    <a:pt x="501" y="43"/>
                    <a:pt x="391" y="0"/>
                    <a:pt x="339" y="0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6"/>
            <p:cNvSpPr/>
            <p:nvPr/>
          </p:nvSpPr>
          <p:spPr>
            <a:xfrm>
              <a:off x="-1957822" y="3301574"/>
              <a:ext cx="192948" cy="156835"/>
            </a:xfrm>
            <a:custGeom>
              <a:avLst/>
              <a:gdLst/>
              <a:ahLst/>
              <a:cxnLst/>
              <a:rect l="l" t="t" r="r" b="b"/>
              <a:pathLst>
                <a:path w="2586" h="2102" extrusionOk="0">
                  <a:moveTo>
                    <a:pt x="363" y="0"/>
                  </a:moveTo>
                  <a:cubicBezTo>
                    <a:pt x="363" y="0"/>
                    <a:pt x="0" y="735"/>
                    <a:pt x="28" y="930"/>
                  </a:cubicBezTo>
                  <a:cubicBezTo>
                    <a:pt x="47" y="1126"/>
                    <a:pt x="1591" y="2102"/>
                    <a:pt x="1712" y="2102"/>
                  </a:cubicBezTo>
                  <a:lnTo>
                    <a:pt x="2586" y="1330"/>
                  </a:lnTo>
                  <a:cubicBezTo>
                    <a:pt x="2586" y="1330"/>
                    <a:pt x="2335" y="884"/>
                    <a:pt x="1805" y="465"/>
                  </a:cubicBezTo>
                  <a:cubicBezTo>
                    <a:pt x="1265" y="47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6"/>
            <p:cNvSpPr/>
            <p:nvPr/>
          </p:nvSpPr>
          <p:spPr>
            <a:xfrm>
              <a:off x="-1957822" y="3305752"/>
              <a:ext cx="153403" cy="154075"/>
            </a:xfrm>
            <a:custGeom>
              <a:avLst/>
              <a:gdLst/>
              <a:ahLst/>
              <a:cxnLst/>
              <a:rect l="l" t="t" r="r" b="b"/>
              <a:pathLst>
                <a:path w="2056" h="2065" extrusionOk="0">
                  <a:moveTo>
                    <a:pt x="326" y="0"/>
                  </a:moveTo>
                  <a:cubicBezTo>
                    <a:pt x="242" y="168"/>
                    <a:pt x="0" y="716"/>
                    <a:pt x="19" y="884"/>
                  </a:cubicBezTo>
                  <a:cubicBezTo>
                    <a:pt x="47" y="1088"/>
                    <a:pt x="1591" y="2065"/>
                    <a:pt x="1712" y="2065"/>
                  </a:cubicBezTo>
                  <a:lnTo>
                    <a:pt x="2056" y="1748"/>
                  </a:lnTo>
                  <a:cubicBezTo>
                    <a:pt x="1665" y="1739"/>
                    <a:pt x="1219" y="1553"/>
                    <a:pt x="875" y="1190"/>
                  </a:cubicBezTo>
                  <a:cubicBezTo>
                    <a:pt x="521" y="828"/>
                    <a:pt x="326" y="400"/>
                    <a:pt x="326" y="0"/>
                  </a:cubicBezTo>
                  <a:close/>
                </a:path>
              </a:pathLst>
            </a:custGeom>
            <a:solidFill>
              <a:srgbClr val="1C0B11">
                <a:alpha val="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p7"/>
          <p:cNvSpPr txBox="1">
            <a:spLocks noGrp="1"/>
          </p:cNvSpPr>
          <p:nvPr>
            <p:ph type="title"/>
          </p:nvPr>
        </p:nvSpPr>
        <p:spPr>
          <a:xfrm>
            <a:off x="678700" y="461875"/>
            <a:ext cx="4639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Ľudovít XIV. </a:t>
            </a:r>
            <a:endParaRPr/>
          </a:p>
        </p:txBody>
      </p:sp>
      <p:sp>
        <p:nvSpPr>
          <p:cNvPr id="3078" name="Google Shape;3078;p7"/>
          <p:cNvSpPr txBox="1">
            <a:spLocks noGrp="1"/>
          </p:cNvSpPr>
          <p:nvPr>
            <p:ph type="subTitle" idx="1"/>
          </p:nvPr>
        </p:nvSpPr>
        <p:spPr>
          <a:xfrm>
            <a:off x="432391" y="1527175"/>
            <a:ext cx="4410072" cy="271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</a:rPr>
              <a:t>Na trón ako 4-ročný, vládla jeho matka a kardinál Mazarin</a:t>
            </a:r>
            <a:endParaRPr sz="180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800"/>
              <a:t>V roku 1661 – všestranné reformy – zákonodarstvo, hospodárstvo, financie, dane, clá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800"/>
              <a:t>Prestal zvolávať parlament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800"/>
              <a:t>Reálna moc – úzky okruh spolupracovníkov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800"/>
              <a:t>Merkantlilizmus – clo na dovážaný tovar</a:t>
            </a:r>
            <a:endParaRPr/>
          </a:p>
        </p:txBody>
      </p:sp>
      <p:sp>
        <p:nvSpPr>
          <p:cNvPr id="3079" name="Google Shape;3079;p7"/>
          <p:cNvSpPr/>
          <p:nvPr/>
        </p:nvSpPr>
        <p:spPr>
          <a:xfrm>
            <a:off x="1048555" y="5098232"/>
            <a:ext cx="1074947" cy="32159"/>
          </a:xfrm>
          <a:custGeom>
            <a:avLst/>
            <a:gdLst/>
            <a:ahLst/>
            <a:cxnLst/>
            <a:rect l="l" t="t" r="r" b="b"/>
            <a:pathLst>
              <a:path w="15478" h="676" extrusionOk="0">
                <a:moveTo>
                  <a:pt x="9006" y="0"/>
                </a:moveTo>
                <a:cubicBezTo>
                  <a:pt x="6015" y="0"/>
                  <a:pt x="3079" y="281"/>
                  <a:pt x="706" y="281"/>
                </a:cubicBezTo>
                <a:cubicBezTo>
                  <a:pt x="488" y="281"/>
                  <a:pt x="275" y="279"/>
                  <a:pt x="67" y="274"/>
                </a:cubicBezTo>
                <a:lnTo>
                  <a:pt x="67" y="274"/>
                </a:lnTo>
                <a:cubicBezTo>
                  <a:pt x="295" y="448"/>
                  <a:pt x="268" y="578"/>
                  <a:pt x="0" y="676"/>
                </a:cubicBezTo>
                <a:lnTo>
                  <a:pt x="15478" y="676"/>
                </a:lnTo>
                <a:cubicBezTo>
                  <a:pt x="13424" y="152"/>
                  <a:pt x="11200" y="0"/>
                  <a:pt x="9006" y="0"/>
                </a:cubicBezTo>
                <a:close/>
              </a:path>
            </a:pathLst>
          </a:custGeom>
          <a:solidFill>
            <a:srgbClr val="FFFFFF">
              <a:alpha val="1882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0" name="Google Shape;3080;p7"/>
          <p:cNvGrpSpPr/>
          <p:nvPr/>
        </p:nvGrpSpPr>
        <p:grpSpPr>
          <a:xfrm>
            <a:off x="6565288" y="1717050"/>
            <a:ext cx="1467739" cy="3213268"/>
            <a:chOff x="6565288" y="1717050"/>
            <a:chExt cx="1467739" cy="3213268"/>
          </a:xfrm>
        </p:grpSpPr>
        <p:sp>
          <p:nvSpPr>
            <p:cNvPr id="3081" name="Google Shape;3081;p7"/>
            <p:cNvSpPr/>
            <p:nvPr/>
          </p:nvSpPr>
          <p:spPr>
            <a:xfrm>
              <a:off x="7057151" y="3412718"/>
              <a:ext cx="631196" cy="1460412"/>
            </a:xfrm>
            <a:custGeom>
              <a:avLst/>
              <a:gdLst/>
              <a:ahLst/>
              <a:cxnLst/>
              <a:rect l="l" t="t" r="r" b="b"/>
              <a:pathLst>
                <a:path w="10165" h="23519" extrusionOk="0">
                  <a:moveTo>
                    <a:pt x="5794" y="1"/>
                  </a:moveTo>
                  <a:lnTo>
                    <a:pt x="0" y="1656"/>
                  </a:lnTo>
                  <a:cubicBezTo>
                    <a:pt x="2037" y="10035"/>
                    <a:pt x="9848" y="23519"/>
                    <a:pt x="9848" y="23519"/>
                  </a:cubicBezTo>
                  <a:lnTo>
                    <a:pt x="10164" y="23519"/>
                  </a:lnTo>
                  <a:cubicBezTo>
                    <a:pt x="9420" y="20115"/>
                    <a:pt x="8165" y="12276"/>
                    <a:pt x="7839" y="10974"/>
                  </a:cubicBezTo>
                  <a:cubicBezTo>
                    <a:pt x="7514" y="9672"/>
                    <a:pt x="5794" y="1"/>
                    <a:pt x="5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7"/>
            <p:cNvSpPr/>
            <p:nvPr/>
          </p:nvSpPr>
          <p:spPr>
            <a:xfrm>
              <a:off x="7378737" y="3853338"/>
              <a:ext cx="310165" cy="1019227"/>
            </a:xfrm>
            <a:custGeom>
              <a:avLst/>
              <a:gdLst/>
              <a:ahLst/>
              <a:cxnLst/>
              <a:rect l="l" t="t" r="r" b="b"/>
              <a:pathLst>
                <a:path w="4995" h="16414" extrusionOk="0">
                  <a:moveTo>
                    <a:pt x="1917" y="0"/>
                  </a:moveTo>
                  <a:lnTo>
                    <a:pt x="1" y="1730"/>
                  </a:lnTo>
                  <a:lnTo>
                    <a:pt x="977" y="6398"/>
                  </a:lnTo>
                  <a:lnTo>
                    <a:pt x="4697" y="16413"/>
                  </a:lnTo>
                  <a:lnTo>
                    <a:pt x="4995" y="16413"/>
                  </a:lnTo>
                  <a:cubicBezTo>
                    <a:pt x="4251" y="13001"/>
                    <a:pt x="2995" y="5171"/>
                    <a:pt x="2670" y="3869"/>
                  </a:cubicBezTo>
                  <a:cubicBezTo>
                    <a:pt x="2558" y="3394"/>
                    <a:pt x="2251" y="1814"/>
                    <a:pt x="1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7"/>
            <p:cNvSpPr/>
            <p:nvPr/>
          </p:nvSpPr>
          <p:spPr>
            <a:xfrm>
              <a:off x="7651890" y="4797977"/>
              <a:ext cx="222362" cy="124811"/>
            </a:xfrm>
            <a:custGeom>
              <a:avLst/>
              <a:gdLst/>
              <a:ahLst/>
              <a:cxnLst/>
              <a:rect l="l" t="t" r="r" b="b"/>
              <a:pathLst>
                <a:path w="3581" h="2010" extrusionOk="0">
                  <a:moveTo>
                    <a:pt x="279" y="1"/>
                  </a:moveTo>
                  <a:lnTo>
                    <a:pt x="0" y="884"/>
                  </a:lnTo>
                  <a:lnTo>
                    <a:pt x="177" y="2009"/>
                  </a:lnTo>
                  <a:lnTo>
                    <a:pt x="3581" y="2009"/>
                  </a:lnTo>
                  <a:cubicBezTo>
                    <a:pt x="3441" y="1768"/>
                    <a:pt x="2772" y="1498"/>
                    <a:pt x="1804" y="1358"/>
                  </a:cubicBezTo>
                  <a:cubicBezTo>
                    <a:pt x="791" y="1210"/>
                    <a:pt x="279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7"/>
            <p:cNvSpPr/>
            <p:nvPr/>
          </p:nvSpPr>
          <p:spPr>
            <a:xfrm>
              <a:off x="6727430" y="3414457"/>
              <a:ext cx="373067" cy="1482953"/>
            </a:xfrm>
            <a:custGeom>
              <a:avLst/>
              <a:gdLst/>
              <a:ahLst/>
              <a:cxnLst/>
              <a:rect l="l" t="t" r="r" b="b"/>
              <a:pathLst>
                <a:path w="6008" h="23882" extrusionOk="0">
                  <a:moveTo>
                    <a:pt x="0" y="1"/>
                  </a:moveTo>
                  <a:cubicBezTo>
                    <a:pt x="0" y="1"/>
                    <a:pt x="540" y="9811"/>
                    <a:pt x="521" y="11141"/>
                  </a:cubicBezTo>
                  <a:cubicBezTo>
                    <a:pt x="502" y="12480"/>
                    <a:pt x="1070" y="20394"/>
                    <a:pt x="1126" y="23881"/>
                  </a:cubicBezTo>
                  <a:lnTo>
                    <a:pt x="1432" y="23816"/>
                  </a:lnTo>
                  <a:cubicBezTo>
                    <a:pt x="1432" y="23816"/>
                    <a:pt x="5952" y="8891"/>
                    <a:pt x="6008" y="2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7"/>
            <p:cNvSpPr/>
            <p:nvPr/>
          </p:nvSpPr>
          <p:spPr>
            <a:xfrm>
              <a:off x="6749908" y="3861970"/>
              <a:ext cx="147351" cy="1035434"/>
            </a:xfrm>
            <a:custGeom>
              <a:avLst/>
              <a:gdLst/>
              <a:ahLst/>
              <a:cxnLst/>
              <a:rect l="l" t="t" r="r" b="b"/>
              <a:pathLst>
                <a:path w="2373" h="16675" extrusionOk="0">
                  <a:moveTo>
                    <a:pt x="1" y="1"/>
                  </a:moveTo>
                  <a:lnTo>
                    <a:pt x="1" y="1"/>
                  </a:lnTo>
                  <a:cubicBezTo>
                    <a:pt x="94" y="1842"/>
                    <a:pt x="150" y="3451"/>
                    <a:pt x="150" y="3934"/>
                  </a:cubicBezTo>
                  <a:cubicBezTo>
                    <a:pt x="140" y="5273"/>
                    <a:pt x="698" y="13187"/>
                    <a:pt x="754" y="16674"/>
                  </a:cubicBezTo>
                  <a:lnTo>
                    <a:pt x="1043" y="16609"/>
                  </a:lnTo>
                  <a:lnTo>
                    <a:pt x="2372" y="6008"/>
                  </a:lnTo>
                  <a:lnTo>
                    <a:pt x="2251" y="12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7"/>
            <p:cNvSpPr/>
            <p:nvPr/>
          </p:nvSpPr>
          <p:spPr>
            <a:xfrm>
              <a:off x="6567475" y="3090015"/>
              <a:ext cx="624862" cy="1084489"/>
            </a:xfrm>
            <a:custGeom>
              <a:avLst/>
              <a:gdLst/>
              <a:ahLst/>
              <a:cxnLst/>
              <a:rect l="l" t="t" r="r" b="b"/>
              <a:pathLst>
                <a:path w="10063" h="17465" extrusionOk="0">
                  <a:moveTo>
                    <a:pt x="7222" y="1"/>
                  </a:moveTo>
                  <a:cubicBezTo>
                    <a:pt x="7055" y="1"/>
                    <a:pt x="6887" y="17"/>
                    <a:pt x="6724" y="46"/>
                  </a:cubicBezTo>
                  <a:cubicBezTo>
                    <a:pt x="6157" y="158"/>
                    <a:pt x="5422" y="390"/>
                    <a:pt x="5031" y="836"/>
                  </a:cubicBezTo>
                  <a:cubicBezTo>
                    <a:pt x="4604" y="1339"/>
                    <a:pt x="4287" y="2017"/>
                    <a:pt x="3934" y="2575"/>
                  </a:cubicBezTo>
                  <a:cubicBezTo>
                    <a:pt x="3041" y="3998"/>
                    <a:pt x="2251" y="5374"/>
                    <a:pt x="1646" y="6955"/>
                  </a:cubicBezTo>
                  <a:cubicBezTo>
                    <a:pt x="1188" y="8172"/>
                    <a:pt x="827" y="9127"/>
                    <a:pt x="828" y="9127"/>
                  </a:cubicBezTo>
                  <a:cubicBezTo>
                    <a:pt x="828" y="9127"/>
                    <a:pt x="848" y="9073"/>
                    <a:pt x="893" y="8955"/>
                  </a:cubicBezTo>
                  <a:cubicBezTo>
                    <a:pt x="908" y="8921"/>
                    <a:pt x="915" y="8907"/>
                    <a:pt x="916" y="8907"/>
                  </a:cubicBezTo>
                  <a:lnTo>
                    <a:pt x="916" y="8907"/>
                  </a:lnTo>
                  <a:cubicBezTo>
                    <a:pt x="923" y="8907"/>
                    <a:pt x="762" y="9328"/>
                    <a:pt x="707" y="9485"/>
                  </a:cubicBezTo>
                  <a:cubicBezTo>
                    <a:pt x="521" y="9996"/>
                    <a:pt x="354" y="10526"/>
                    <a:pt x="261" y="11056"/>
                  </a:cubicBezTo>
                  <a:cubicBezTo>
                    <a:pt x="0" y="12572"/>
                    <a:pt x="372" y="14181"/>
                    <a:pt x="1302" y="15390"/>
                  </a:cubicBezTo>
                  <a:cubicBezTo>
                    <a:pt x="1981" y="16264"/>
                    <a:pt x="2958" y="16906"/>
                    <a:pt x="4027" y="17185"/>
                  </a:cubicBezTo>
                  <a:cubicBezTo>
                    <a:pt x="4538" y="17315"/>
                    <a:pt x="5078" y="17361"/>
                    <a:pt x="5589" y="17436"/>
                  </a:cubicBezTo>
                  <a:cubicBezTo>
                    <a:pt x="5715" y="17455"/>
                    <a:pt x="5845" y="17465"/>
                    <a:pt x="5975" y="17465"/>
                  </a:cubicBezTo>
                  <a:cubicBezTo>
                    <a:pt x="6412" y="17465"/>
                    <a:pt x="6856" y="17354"/>
                    <a:pt x="7207" y="17110"/>
                  </a:cubicBezTo>
                  <a:cubicBezTo>
                    <a:pt x="7737" y="16738"/>
                    <a:pt x="7998" y="16106"/>
                    <a:pt x="8202" y="15483"/>
                  </a:cubicBezTo>
                  <a:cubicBezTo>
                    <a:pt x="9672" y="11270"/>
                    <a:pt x="10062" y="6686"/>
                    <a:pt x="9355" y="2278"/>
                  </a:cubicBezTo>
                  <a:cubicBezTo>
                    <a:pt x="9253" y="1645"/>
                    <a:pt x="9095" y="967"/>
                    <a:pt x="8630" y="511"/>
                  </a:cubicBezTo>
                  <a:cubicBezTo>
                    <a:pt x="8264" y="152"/>
                    <a:pt x="7744" y="1"/>
                    <a:pt x="72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7"/>
            <p:cNvSpPr/>
            <p:nvPr/>
          </p:nvSpPr>
          <p:spPr>
            <a:xfrm>
              <a:off x="6565288" y="3090015"/>
              <a:ext cx="624862" cy="1084489"/>
            </a:xfrm>
            <a:custGeom>
              <a:avLst/>
              <a:gdLst/>
              <a:ahLst/>
              <a:cxnLst/>
              <a:rect l="l" t="t" r="r" b="b"/>
              <a:pathLst>
                <a:path w="10063" h="17465" extrusionOk="0">
                  <a:moveTo>
                    <a:pt x="7222" y="1"/>
                  </a:moveTo>
                  <a:cubicBezTo>
                    <a:pt x="7055" y="1"/>
                    <a:pt x="6887" y="17"/>
                    <a:pt x="6724" y="46"/>
                  </a:cubicBezTo>
                  <a:cubicBezTo>
                    <a:pt x="6157" y="158"/>
                    <a:pt x="5422" y="390"/>
                    <a:pt x="5031" y="836"/>
                  </a:cubicBezTo>
                  <a:cubicBezTo>
                    <a:pt x="4604" y="1339"/>
                    <a:pt x="4287" y="2017"/>
                    <a:pt x="3934" y="2575"/>
                  </a:cubicBezTo>
                  <a:cubicBezTo>
                    <a:pt x="3041" y="3998"/>
                    <a:pt x="2251" y="5374"/>
                    <a:pt x="1646" y="6955"/>
                  </a:cubicBezTo>
                  <a:cubicBezTo>
                    <a:pt x="1188" y="8172"/>
                    <a:pt x="827" y="9127"/>
                    <a:pt x="828" y="9127"/>
                  </a:cubicBezTo>
                  <a:cubicBezTo>
                    <a:pt x="828" y="9127"/>
                    <a:pt x="848" y="9073"/>
                    <a:pt x="893" y="8955"/>
                  </a:cubicBezTo>
                  <a:cubicBezTo>
                    <a:pt x="908" y="8921"/>
                    <a:pt x="915" y="8907"/>
                    <a:pt x="916" y="8907"/>
                  </a:cubicBezTo>
                  <a:lnTo>
                    <a:pt x="916" y="8907"/>
                  </a:lnTo>
                  <a:cubicBezTo>
                    <a:pt x="923" y="8907"/>
                    <a:pt x="762" y="9328"/>
                    <a:pt x="707" y="9485"/>
                  </a:cubicBezTo>
                  <a:cubicBezTo>
                    <a:pt x="521" y="9996"/>
                    <a:pt x="354" y="10526"/>
                    <a:pt x="261" y="11056"/>
                  </a:cubicBezTo>
                  <a:cubicBezTo>
                    <a:pt x="0" y="12572"/>
                    <a:pt x="372" y="14181"/>
                    <a:pt x="1302" y="15390"/>
                  </a:cubicBezTo>
                  <a:cubicBezTo>
                    <a:pt x="1981" y="16264"/>
                    <a:pt x="2958" y="16906"/>
                    <a:pt x="4027" y="17185"/>
                  </a:cubicBezTo>
                  <a:cubicBezTo>
                    <a:pt x="4538" y="17315"/>
                    <a:pt x="5078" y="17361"/>
                    <a:pt x="5589" y="17436"/>
                  </a:cubicBezTo>
                  <a:cubicBezTo>
                    <a:pt x="5715" y="17455"/>
                    <a:pt x="5845" y="17465"/>
                    <a:pt x="5975" y="17465"/>
                  </a:cubicBezTo>
                  <a:cubicBezTo>
                    <a:pt x="6412" y="17465"/>
                    <a:pt x="6856" y="17354"/>
                    <a:pt x="7207" y="17110"/>
                  </a:cubicBezTo>
                  <a:cubicBezTo>
                    <a:pt x="7737" y="16738"/>
                    <a:pt x="7998" y="16106"/>
                    <a:pt x="8202" y="15483"/>
                  </a:cubicBezTo>
                  <a:cubicBezTo>
                    <a:pt x="9672" y="11270"/>
                    <a:pt x="10062" y="6686"/>
                    <a:pt x="9355" y="2278"/>
                  </a:cubicBezTo>
                  <a:cubicBezTo>
                    <a:pt x="9253" y="1645"/>
                    <a:pt x="9095" y="967"/>
                    <a:pt x="8630" y="511"/>
                  </a:cubicBezTo>
                  <a:cubicBezTo>
                    <a:pt x="8264" y="152"/>
                    <a:pt x="7744" y="1"/>
                    <a:pt x="7222" y="1"/>
                  </a:cubicBezTo>
                  <a:close/>
                </a:path>
              </a:pathLst>
            </a:custGeom>
            <a:solidFill>
              <a:srgbClr val="1C0B11">
                <a:alpha val="4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7"/>
            <p:cNvSpPr/>
            <p:nvPr/>
          </p:nvSpPr>
          <p:spPr>
            <a:xfrm>
              <a:off x="6868322" y="3429483"/>
              <a:ext cx="192929" cy="669322"/>
            </a:xfrm>
            <a:custGeom>
              <a:avLst/>
              <a:gdLst/>
              <a:ahLst/>
              <a:cxnLst/>
              <a:rect l="l" t="t" r="r" b="b"/>
              <a:pathLst>
                <a:path w="3107" h="10779" fill="none" extrusionOk="0">
                  <a:moveTo>
                    <a:pt x="2251" y="0"/>
                  </a:moveTo>
                  <a:lnTo>
                    <a:pt x="93" y="9690"/>
                  </a:lnTo>
                  <a:cubicBezTo>
                    <a:pt x="47" y="9914"/>
                    <a:pt x="0" y="10137"/>
                    <a:pt x="47" y="10360"/>
                  </a:cubicBezTo>
                  <a:cubicBezTo>
                    <a:pt x="103" y="10574"/>
                    <a:pt x="289" y="10778"/>
                    <a:pt x="512" y="10750"/>
                  </a:cubicBezTo>
                  <a:cubicBezTo>
                    <a:pt x="763" y="10732"/>
                    <a:pt x="930" y="10462"/>
                    <a:pt x="1023" y="10220"/>
                  </a:cubicBezTo>
                  <a:cubicBezTo>
                    <a:pt x="2269" y="7263"/>
                    <a:pt x="2976" y="4083"/>
                    <a:pt x="3106" y="884"/>
                  </a:cubicBezTo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7"/>
            <p:cNvSpPr/>
            <p:nvPr/>
          </p:nvSpPr>
          <p:spPr>
            <a:xfrm>
              <a:off x="6626340" y="3319204"/>
              <a:ext cx="301533" cy="569411"/>
            </a:xfrm>
            <a:custGeom>
              <a:avLst/>
              <a:gdLst/>
              <a:ahLst/>
              <a:cxnLst/>
              <a:rect l="l" t="t" r="r" b="b"/>
              <a:pathLst>
                <a:path w="4856" h="9170" fill="none" extrusionOk="0">
                  <a:moveTo>
                    <a:pt x="3851" y="0"/>
                  </a:moveTo>
                  <a:cubicBezTo>
                    <a:pt x="1944" y="2446"/>
                    <a:pt x="633" y="5375"/>
                    <a:pt x="57" y="8435"/>
                  </a:cubicBezTo>
                  <a:cubicBezTo>
                    <a:pt x="1" y="8723"/>
                    <a:pt x="57" y="9160"/>
                    <a:pt x="364" y="9169"/>
                  </a:cubicBezTo>
                  <a:cubicBezTo>
                    <a:pt x="559" y="9169"/>
                    <a:pt x="689" y="8965"/>
                    <a:pt x="782" y="8797"/>
                  </a:cubicBezTo>
                  <a:cubicBezTo>
                    <a:pt x="2140" y="6129"/>
                    <a:pt x="3497" y="3460"/>
                    <a:pt x="4855" y="800"/>
                  </a:cubicBezTo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7"/>
            <p:cNvSpPr/>
            <p:nvPr/>
          </p:nvSpPr>
          <p:spPr>
            <a:xfrm>
              <a:off x="6915079" y="3566339"/>
              <a:ext cx="43404" cy="43342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9" y="0"/>
                  </a:moveTo>
                  <a:cubicBezTo>
                    <a:pt x="364" y="0"/>
                    <a:pt x="359" y="0"/>
                    <a:pt x="354" y="0"/>
                  </a:cubicBezTo>
                  <a:cubicBezTo>
                    <a:pt x="168" y="0"/>
                    <a:pt x="1" y="158"/>
                    <a:pt x="1" y="354"/>
                  </a:cubicBezTo>
                  <a:cubicBezTo>
                    <a:pt x="1" y="540"/>
                    <a:pt x="149" y="698"/>
                    <a:pt x="354" y="698"/>
                  </a:cubicBezTo>
                  <a:cubicBezTo>
                    <a:pt x="540" y="698"/>
                    <a:pt x="698" y="549"/>
                    <a:pt x="698" y="354"/>
                  </a:cubicBezTo>
                  <a:cubicBezTo>
                    <a:pt x="698" y="164"/>
                    <a:pt x="548" y="0"/>
                    <a:pt x="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7"/>
            <p:cNvSpPr/>
            <p:nvPr/>
          </p:nvSpPr>
          <p:spPr>
            <a:xfrm>
              <a:off x="6761458" y="3860231"/>
              <a:ext cx="27260" cy="27819"/>
            </a:xfrm>
            <a:custGeom>
              <a:avLst/>
              <a:gdLst/>
              <a:ahLst/>
              <a:cxnLst/>
              <a:rect l="l" t="t" r="r" b="b"/>
              <a:pathLst>
                <a:path w="439" h="448" extrusionOk="0">
                  <a:moveTo>
                    <a:pt x="238" y="0"/>
                  </a:moveTo>
                  <a:cubicBezTo>
                    <a:pt x="234" y="0"/>
                    <a:pt x="229" y="0"/>
                    <a:pt x="224" y="1"/>
                  </a:cubicBezTo>
                  <a:cubicBezTo>
                    <a:pt x="103" y="1"/>
                    <a:pt x="1" y="94"/>
                    <a:pt x="1" y="224"/>
                  </a:cubicBezTo>
                  <a:cubicBezTo>
                    <a:pt x="1" y="336"/>
                    <a:pt x="94" y="447"/>
                    <a:pt x="224" y="447"/>
                  </a:cubicBezTo>
                  <a:cubicBezTo>
                    <a:pt x="336" y="447"/>
                    <a:pt x="438" y="354"/>
                    <a:pt x="438" y="224"/>
                  </a:cubicBezTo>
                  <a:cubicBezTo>
                    <a:pt x="438" y="99"/>
                    <a:pt x="344" y="0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7"/>
            <p:cNvSpPr/>
            <p:nvPr/>
          </p:nvSpPr>
          <p:spPr>
            <a:xfrm>
              <a:off x="6778223" y="3493006"/>
              <a:ext cx="35891" cy="35829"/>
            </a:xfrm>
            <a:custGeom>
              <a:avLst/>
              <a:gdLst/>
              <a:ahLst/>
              <a:cxnLst/>
              <a:rect l="l" t="t" r="r" b="b"/>
              <a:pathLst>
                <a:path w="578" h="577" extrusionOk="0">
                  <a:moveTo>
                    <a:pt x="289" y="0"/>
                  </a:moveTo>
                  <a:cubicBezTo>
                    <a:pt x="122" y="0"/>
                    <a:pt x="1" y="131"/>
                    <a:pt x="1" y="289"/>
                  </a:cubicBezTo>
                  <a:cubicBezTo>
                    <a:pt x="1" y="447"/>
                    <a:pt x="122" y="577"/>
                    <a:pt x="289" y="577"/>
                  </a:cubicBezTo>
                  <a:cubicBezTo>
                    <a:pt x="447" y="577"/>
                    <a:pt x="577" y="447"/>
                    <a:pt x="577" y="289"/>
                  </a:cubicBezTo>
                  <a:cubicBezTo>
                    <a:pt x="577" y="140"/>
                    <a:pt x="447" y="1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7"/>
            <p:cNvSpPr/>
            <p:nvPr/>
          </p:nvSpPr>
          <p:spPr>
            <a:xfrm>
              <a:off x="6966493" y="3836014"/>
              <a:ext cx="28936" cy="28936"/>
            </a:xfrm>
            <a:custGeom>
              <a:avLst/>
              <a:gdLst/>
              <a:ahLst/>
              <a:cxnLst/>
              <a:rect l="l" t="t" r="r" b="b"/>
              <a:pathLst>
                <a:path w="466" h="466" extrusionOk="0">
                  <a:moveTo>
                    <a:pt x="233" y="0"/>
                  </a:moveTo>
                  <a:cubicBezTo>
                    <a:pt x="103" y="0"/>
                    <a:pt x="0" y="102"/>
                    <a:pt x="0" y="233"/>
                  </a:cubicBezTo>
                  <a:cubicBezTo>
                    <a:pt x="0" y="354"/>
                    <a:pt x="103" y="465"/>
                    <a:pt x="233" y="465"/>
                  </a:cubicBezTo>
                  <a:cubicBezTo>
                    <a:pt x="363" y="465"/>
                    <a:pt x="465" y="354"/>
                    <a:pt x="465" y="233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7"/>
            <p:cNvSpPr/>
            <p:nvPr/>
          </p:nvSpPr>
          <p:spPr>
            <a:xfrm>
              <a:off x="6980899" y="3319204"/>
              <a:ext cx="26080" cy="26018"/>
            </a:xfrm>
            <a:custGeom>
              <a:avLst/>
              <a:gdLst/>
              <a:ahLst/>
              <a:cxnLst/>
              <a:rect l="l" t="t" r="r" b="b"/>
              <a:pathLst>
                <a:path w="420" h="419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26"/>
                    <a:pt x="94" y="419"/>
                    <a:pt x="205" y="419"/>
                  </a:cubicBezTo>
                  <a:cubicBezTo>
                    <a:pt x="326" y="419"/>
                    <a:pt x="419" y="326"/>
                    <a:pt x="419" y="205"/>
                  </a:cubicBezTo>
                  <a:cubicBezTo>
                    <a:pt x="419" y="93"/>
                    <a:pt x="326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7"/>
            <p:cNvSpPr/>
            <p:nvPr/>
          </p:nvSpPr>
          <p:spPr>
            <a:xfrm>
              <a:off x="7058889" y="3077658"/>
              <a:ext cx="581520" cy="1108396"/>
            </a:xfrm>
            <a:custGeom>
              <a:avLst/>
              <a:gdLst/>
              <a:ahLst/>
              <a:cxnLst/>
              <a:rect l="l" t="t" r="r" b="b"/>
              <a:pathLst>
                <a:path w="9365" h="17850" extrusionOk="0">
                  <a:moveTo>
                    <a:pt x="4311" y="0"/>
                  </a:moveTo>
                  <a:cubicBezTo>
                    <a:pt x="3905" y="0"/>
                    <a:pt x="3497" y="67"/>
                    <a:pt x="3115" y="198"/>
                  </a:cubicBezTo>
                  <a:cubicBezTo>
                    <a:pt x="2278" y="496"/>
                    <a:pt x="1572" y="1054"/>
                    <a:pt x="995" y="1724"/>
                  </a:cubicBezTo>
                  <a:cubicBezTo>
                    <a:pt x="419" y="2412"/>
                    <a:pt x="372" y="3053"/>
                    <a:pt x="279" y="3937"/>
                  </a:cubicBezTo>
                  <a:cubicBezTo>
                    <a:pt x="37" y="6094"/>
                    <a:pt x="0" y="8280"/>
                    <a:pt x="177" y="10456"/>
                  </a:cubicBezTo>
                  <a:cubicBezTo>
                    <a:pt x="251" y="11674"/>
                    <a:pt x="419" y="12883"/>
                    <a:pt x="651" y="14082"/>
                  </a:cubicBezTo>
                  <a:cubicBezTo>
                    <a:pt x="884" y="15263"/>
                    <a:pt x="1246" y="16556"/>
                    <a:pt x="2232" y="17253"/>
                  </a:cubicBezTo>
                  <a:cubicBezTo>
                    <a:pt x="2818" y="17681"/>
                    <a:pt x="3590" y="17830"/>
                    <a:pt x="4324" y="17849"/>
                  </a:cubicBezTo>
                  <a:cubicBezTo>
                    <a:pt x="4353" y="17849"/>
                    <a:pt x="4382" y="17849"/>
                    <a:pt x="4411" y="17849"/>
                  </a:cubicBezTo>
                  <a:cubicBezTo>
                    <a:pt x="5125" y="17849"/>
                    <a:pt x="5831" y="17739"/>
                    <a:pt x="6519" y="17560"/>
                  </a:cubicBezTo>
                  <a:cubicBezTo>
                    <a:pt x="7579" y="17281"/>
                    <a:pt x="8686" y="16770"/>
                    <a:pt x="9123" y="15775"/>
                  </a:cubicBezTo>
                  <a:cubicBezTo>
                    <a:pt x="9364" y="15217"/>
                    <a:pt x="9364" y="14594"/>
                    <a:pt x="9346" y="13989"/>
                  </a:cubicBezTo>
                  <a:cubicBezTo>
                    <a:pt x="9253" y="10214"/>
                    <a:pt x="8844" y="6401"/>
                    <a:pt x="7616" y="2821"/>
                  </a:cubicBezTo>
                  <a:cubicBezTo>
                    <a:pt x="7365" y="2105"/>
                    <a:pt x="7086" y="1398"/>
                    <a:pt x="6556" y="868"/>
                  </a:cubicBezTo>
                  <a:cubicBezTo>
                    <a:pt x="5969" y="281"/>
                    <a:pt x="5143" y="0"/>
                    <a:pt x="4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7"/>
            <p:cNvSpPr/>
            <p:nvPr/>
          </p:nvSpPr>
          <p:spPr>
            <a:xfrm>
              <a:off x="7428413" y="3285115"/>
              <a:ext cx="135740" cy="779603"/>
            </a:xfrm>
            <a:custGeom>
              <a:avLst/>
              <a:gdLst/>
              <a:ahLst/>
              <a:cxnLst/>
              <a:rect l="l" t="t" r="r" b="b"/>
              <a:pathLst>
                <a:path w="2186" h="12555" fill="none" extrusionOk="0">
                  <a:moveTo>
                    <a:pt x="1" y="419"/>
                  </a:moveTo>
                  <a:cubicBezTo>
                    <a:pt x="754" y="4102"/>
                    <a:pt x="1079" y="7868"/>
                    <a:pt x="986" y="11625"/>
                  </a:cubicBezTo>
                  <a:cubicBezTo>
                    <a:pt x="986" y="11829"/>
                    <a:pt x="977" y="12043"/>
                    <a:pt x="1070" y="12229"/>
                  </a:cubicBezTo>
                  <a:cubicBezTo>
                    <a:pt x="1163" y="12415"/>
                    <a:pt x="1386" y="12555"/>
                    <a:pt x="1572" y="12471"/>
                  </a:cubicBezTo>
                  <a:cubicBezTo>
                    <a:pt x="1740" y="12406"/>
                    <a:pt x="1814" y="12220"/>
                    <a:pt x="1860" y="12043"/>
                  </a:cubicBezTo>
                  <a:cubicBezTo>
                    <a:pt x="2186" y="10918"/>
                    <a:pt x="2139" y="9709"/>
                    <a:pt x="2065" y="8528"/>
                  </a:cubicBezTo>
                  <a:cubicBezTo>
                    <a:pt x="1907" y="5664"/>
                    <a:pt x="1637" y="2781"/>
                    <a:pt x="893" y="1"/>
                  </a:cubicBezTo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7"/>
            <p:cNvSpPr/>
            <p:nvPr/>
          </p:nvSpPr>
          <p:spPr>
            <a:xfrm>
              <a:off x="7146629" y="3326718"/>
              <a:ext cx="207397" cy="783639"/>
            </a:xfrm>
            <a:custGeom>
              <a:avLst/>
              <a:gdLst/>
              <a:ahLst/>
              <a:cxnLst/>
              <a:rect l="l" t="t" r="r" b="b"/>
              <a:pathLst>
                <a:path w="3340" h="12620" fill="none" extrusionOk="0">
                  <a:moveTo>
                    <a:pt x="354" y="856"/>
                  </a:moveTo>
                  <a:cubicBezTo>
                    <a:pt x="1" y="2669"/>
                    <a:pt x="121" y="4548"/>
                    <a:pt x="475" y="6370"/>
                  </a:cubicBezTo>
                  <a:cubicBezTo>
                    <a:pt x="838" y="8184"/>
                    <a:pt x="1423" y="9950"/>
                    <a:pt x="2019" y="11708"/>
                  </a:cubicBezTo>
                  <a:cubicBezTo>
                    <a:pt x="2158" y="12117"/>
                    <a:pt x="2428" y="12619"/>
                    <a:pt x="2855" y="12545"/>
                  </a:cubicBezTo>
                  <a:cubicBezTo>
                    <a:pt x="3107" y="12498"/>
                    <a:pt x="3283" y="12247"/>
                    <a:pt x="3302" y="11978"/>
                  </a:cubicBezTo>
                  <a:cubicBezTo>
                    <a:pt x="3339" y="11717"/>
                    <a:pt x="3255" y="11466"/>
                    <a:pt x="3181" y="11206"/>
                  </a:cubicBezTo>
                  <a:cubicBezTo>
                    <a:pt x="2084" y="7598"/>
                    <a:pt x="1619" y="3785"/>
                    <a:pt x="1805" y="0"/>
                  </a:cubicBezTo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7"/>
            <p:cNvSpPr/>
            <p:nvPr/>
          </p:nvSpPr>
          <p:spPr>
            <a:xfrm>
              <a:off x="7319313" y="3235439"/>
              <a:ext cx="54892" cy="54954"/>
            </a:xfrm>
            <a:custGeom>
              <a:avLst/>
              <a:gdLst/>
              <a:ahLst/>
              <a:cxnLst/>
              <a:rect l="l" t="t" r="r" b="b"/>
              <a:pathLst>
                <a:path w="884" h="885" extrusionOk="0">
                  <a:moveTo>
                    <a:pt x="446" y="1"/>
                  </a:moveTo>
                  <a:cubicBezTo>
                    <a:pt x="195" y="1"/>
                    <a:pt x="0" y="196"/>
                    <a:pt x="0" y="438"/>
                  </a:cubicBezTo>
                  <a:cubicBezTo>
                    <a:pt x="0" y="680"/>
                    <a:pt x="195" y="884"/>
                    <a:pt x="446" y="884"/>
                  </a:cubicBezTo>
                  <a:cubicBezTo>
                    <a:pt x="688" y="884"/>
                    <a:pt x="883" y="680"/>
                    <a:pt x="883" y="438"/>
                  </a:cubicBezTo>
                  <a:cubicBezTo>
                    <a:pt x="883" y="196"/>
                    <a:pt x="688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7"/>
            <p:cNvSpPr/>
            <p:nvPr/>
          </p:nvSpPr>
          <p:spPr>
            <a:xfrm>
              <a:off x="7149547" y="3968213"/>
              <a:ext cx="39306" cy="39368"/>
            </a:xfrm>
            <a:custGeom>
              <a:avLst/>
              <a:gdLst/>
              <a:ahLst/>
              <a:cxnLst/>
              <a:rect l="l" t="t" r="r" b="b"/>
              <a:pathLst>
                <a:path w="633" h="634" extrusionOk="0">
                  <a:moveTo>
                    <a:pt x="316" y="1"/>
                  </a:moveTo>
                  <a:cubicBezTo>
                    <a:pt x="140" y="1"/>
                    <a:pt x="0" y="149"/>
                    <a:pt x="0" y="317"/>
                  </a:cubicBezTo>
                  <a:cubicBezTo>
                    <a:pt x="0" y="494"/>
                    <a:pt x="140" y="633"/>
                    <a:pt x="316" y="633"/>
                  </a:cubicBezTo>
                  <a:cubicBezTo>
                    <a:pt x="493" y="633"/>
                    <a:pt x="632" y="494"/>
                    <a:pt x="632" y="317"/>
                  </a:cubicBezTo>
                  <a:cubicBezTo>
                    <a:pt x="632" y="149"/>
                    <a:pt x="493" y="1"/>
                    <a:pt x="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7"/>
            <p:cNvSpPr/>
            <p:nvPr/>
          </p:nvSpPr>
          <p:spPr>
            <a:xfrm>
              <a:off x="7352223" y="3560564"/>
              <a:ext cx="49676" cy="49117"/>
            </a:xfrm>
            <a:custGeom>
              <a:avLst/>
              <a:gdLst/>
              <a:ahLst/>
              <a:cxnLst/>
              <a:rect l="l" t="t" r="r" b="b"/>
              <a:pathLst>
                <a:path w="800" h="791" extrusionOk="0">
                  <a:moveTo>
                    <a:pt x="400" y="0"/>
                  </a:moveTo>
                  <a:cubicBezTo>
                    <a:pt x="186" y="0"/>
                    <a:pt x="0" y="177"/>
                    <a:pt x="0" y="400"/>
                  </a:cubicBezTo>
                  <a:cubicBezTo>
                    <a:pt x="0" y="614"/>
                    <a:pt x="186" y="791"/>
                    <a:pt x="400" y="791"/>
                  </a:cubicBezTo>
                  <a:cubicBezTo>
                    <a:pt x="614" y="791"/>
                    <a:pt x="800" y="614"/>
                    <a:pt x="800" y="400"/>
                  </a:cubicBezTo>
                  <a:cubicBezTo>
                    <a:pt x="800" y="177"/>
                    <a:pt x="614" y="0"/>
                    <a:pt x="4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7"/>
            <p:cNvSpPr/>
            <p:nvPr/>
          </p:nvSpPr>
          <p:spPr>
            <a:xfrm>
              <a:off x="7374142" y="3913942"/>
              <a:ext cx="26018" cy="25459"/>
            </a:xfrm>
            <a:custGeom>
              <a:avLst/>
              <a:gdLst/>
              <a:ahLst/>
              <a:cxnLst/>
              <a:rect l="l" t="t" r="r" b="b"/>
              <a:pathLst>
                <a:path w="419" h="410" extrusionOk="0">
                  <a:moveTo>
                    <a:pt x="21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7"/>
                    <a:pt x="93" y="410"/>
                    <a:pt x="214" y="410"/>
                  </a:cubicBezTo>
                  <a:cubicBezTo>
                    <a:pt x="326" y="410"/>
                    <a:pt x="419" y="317"/>
                    <a:pt x="419" y="205"/>
                  </a:cubicBezTo>
                  <a:cubicBezTo>
                    <a:pt x="419" y="94"/>
                    <a:pt x="326" y="1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7"/>
            <p:cNvSpPr/>
            <p:nvPr/>
          </p:nvSpPr>
          <p:spPr>
            <a:xfrm>
              <a:off x="7206115" y="3654078"/>
              <a:ext cx="18504" cy="18566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9" y="1"/>
                  </a:moveTo>
                  <a:cubicBezTo>
                    <a:pt x="66" y="1"/>
                    <a:pt x="0" y="66"/>
                    <a:pt x="0" y="150"/>
                  </a:cubicBezTo>
                  <a:cubicBezTo>
                    <a:pt x="0" y="233"/>
                    <a:pt x="66" y="298"/>
                    <a:pt x="149" y="298"/>
                  </a:cubicBezTo>
                  <a:cubicBezTo>
                    <a:pt x="233" y="298"/>
                    <a:pt x="298" y="233"/>
                    <a:pt x="298" y="150"/>
                  </a:cubicBezTo>
                  <a:cubicBezTo>
                    <a:pt x="298" y="66"/>
                    <a:pt x="23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7"/>
            <p:cNvSpPr/>
            <p:nvPr/>
          </p:nvSpPr>
          <p:spPr>
            <a:xfrm>
              <a:off x="7589547" y="3939339"/>
              <a:ext cx="28936" cy="28936"/>
            </a:xfrm>
            <a:custGeom>
              <a:avLst/>
              <a:gdLst/>
              <a:ahLst/>
              <a:cxnLst/>
              <a:rect l="l" t="t" r="r" b="b"/>
              <a:pathLst>
                <a:path w="466" h="466" extrusionOk="0">
                  <a:moveTo>
                    <a:pt x="233" y="1"/>
                  </a:moveTo>
                  <a:cubicBezTo>
                    <a:pt x="102" y="1"/>
                    <a:pt x="0" y="112"/>
                    <a:pt x="0" y="233"/>
                  </a:cubicBezTo>
                  <a:cubicBezTo>
                    <a:pt x="0" y="363"/>
                    <a:pt x="102" y="466"/>
                    <a:pt x="233" y="466"/>
                  </a:cubicBezTo>
                  <a:cubicBezTo>
                    <a:pt x="353" y="466"/>
                    <a:pt x="465" y="363"/>
                    <a:pt x="465" y="233"/>
                  </a:cubicBezTo>
                  <a:cubicBezTo>
                    <a:pt x="465" y="112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7"/>
            <p:cNvSpPr/>
            <p:nvPr/>
          </p:nvSpPr>
          <p:spPr>
            <a:xfrm>
              <a:off x="7129304" y="3319204"/>
              <a:ext cx="26080" cy="26018"/>
            </a:xfrm>
            <a:custGeom>
              <a:avLst/>
              <a:gdLst/>
              <a:ahLst/>
              <a:cxnLst/>
              <a:rect l="l" t="t" r="r" b="b"/>
              <a:pathLst>
                <a:path w="420" h="419" extrusionOk="0">
                  <a:moveTo>
                    <a:pt x="214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26"/>
                    <a:pt x="94" y="419"/>
                    <a:pt x="214" y="419"/>
                  </a:cubicBezTo>
                  <a:cubicBezTo>
                    <a:pt x="326" y="419"/>
                    <a:pt x="419" y="326"/>
                    <a:pt x="419" y="205"/>
                  </a:cubicBezTo>
                  <a:cubicBezTo>
                    <a:pt x="419" y="93"/>
                    <a:pt x="326" y="0"/>
                    <a:pt x="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7"/>
            <p:cNvSpPr/>
            <p:nvPr/>
          </p:nvSpPr>
          <p:spPr>
            <a:xfrm>
              <a:off x="6957800" y="4096996"/>
              <a:ext cx="49179" cy="49117"/>
            </a:xfrm>
            <a:custGeom>
              <a:avLst/>
              <a:gdLst/>
              <a:ahLst/>
              <a:cxnLst/>
              <a:rect l="l" t="t" r="r" b="b"/>
              <a:pathLst>
                <a:path w="792" h="791" extrusionOk="0">
                  <a:moveTo>
                    <a:pt x="391" y="0"/>
                  </a:moveTo>
                  <a:cubicBezTo>
                    <a:pt x="177" y="0"/>
                    <a:pt x="1" y="177"/>
                    <a:pt x="1" y="400"/>
                  </a:cubicBezTo>
                  <a:cubicBezTo>
                    <a:pt x="1" y="614"/>
                    <a:pt x="177" y="791"/>
                    <a:pt x="391" y="791"/>
                  </a:cubicBezTo>
                  <a:cubicBezTo>
                    <a:pt x="614" y="791"/>
                    <a:pt x="791" y="614"/>
                    <a:pt x="791" y="400"/>
                  </a:cubicBezTo>
                  <a:cubicBezTo>
                    <a:pt x="791" y="177"/>
                    <a:pt x="614" y="0"/>
                    <a:pt x="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7"/>
            <p:cNvSpPr/>
            <p:nvPr/>
          </p:nvSpPr>
          <p:spPr>
            <a:xfrm>
              <a:off x="6591692" y="2845115"/>
              <a:ext cx="529049" cy="310102"/>
            </a:xfrm>
            <a:custGeom>
              <a:avLst/>
              <a:gdLst/>
              <a:ahLst/>
              <a:cxnLst/>
              <a:rect l="l" t="t" r="r" b="b"/>
              <a:pathLst>
                <a:path w="8520" h="4994" extrusionOk="0">
                  <a:moveTo>
                    <a:pt x="1405" y="1"/>
                  </a:moveTo>
                  <a:cubicBezTo>
                    <a:pt x="1341" y="1"/>
                    <a:pt x="1276" y="9"/>
                    <a:pt x="1210" y="28"/>
                  </a:cubicBezTo>
                  <a:cubicBezTo>
                    <a:pt x="1015" y="84"/>
                    <a:pt x="847" y="214"/>
                    <a:pt x="698" y="354"/>
                  </a:cubicBezTo>
                  <a:cubicBezTo>
                    <a:pt x="289" y="726"/>
                    <a:pt x="178" y="1228"/>
                    <a:pt x="94" y="1749"/>
                  </a:cubicBezTo>
                  <a:cubicBezTo>
                    <a:pt x="1" y="2381"/>
                    <a:pt x="131" y="3060"/>
                    <a:pt x="568" y="3516"/>
                  </a:cubicBezTo>
                  <a:cubicBezTo>
                    <a:pt x="940" y="3897"/>
                    <a:pt x="1480" y="4064"/>
                    <a:pt x="1991" y="4204"/>
                  </a:cubicBezTo>
                  <a:cubicBezTo>
                    <a:pt x="3237" y="4539"/>
                    <a:pt x="4511" y="4780"/>
                    <a:pt x="5794" y="4939"/>
                  </a:cubicBezTo>
                  <a:cubicBezTo>
                    <a:pt x="6049" y="4970"/>
                    <a:pt x="6314" y="4994"/>
                    <a:pt x="6575" y="4994"/>
                  </a:cubicBezTo>
                  <a:cubicBezTo>
                    <a:pt x="7087" y="4994"/>
                    <a:pt x="7589" y="4902"/>
                    <a:pt x="7989" y="4594"/>
                  </a:cubicBezTo>
                  <a:cubicBezTo>
                    <a:pt x="8315" y="4343"/>
                    <a:pt x="8519" y="3897"/>
                    <a:pt x="8370" y="3516"/>
                  </a:cubicBezTo>
                  <a:cubicBezTo>
                    <a:pt x="8212" y="3097"/>
                    <a:pt x="7710" y="2958"/>
                    <a:pt x="7264" y="2828"/>
                  </a:cubicBezTo>
                  <a:cubicBezTo>
                    <a:pt x="5525" y="2353"/>
                    <a:pt x="3860" y="1563"/>
                    <a:pt x="2382" y="493"/>
                  </a:cubicBezTo>
                  <a:cubicBezTo>
                    <a:pt x="2096" y="287"/>
                    <a:pt x="1771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7"/>
            <p:cNvSpPr/>
            <p:nvPr/>
          </p:nvSpPr>
          <p:spPr>
            <a:xfrm>
              <a:off x="6591133" y="2605928"/>
              <a:ext cx="344255" cy="457143"/>
            </a:xfrm>
            <a:custGeom>
              <a:avLst/>
              <a:gdLst/>
              <a:ahLst/>
              <a:cxnLst/>
              <a:rect l="l" t="t" r="r" b="b"/>
              <a:pathLst>
                <a:path w="5544" h="7362" extrusionOk="0">
                  <a:moveTo>
                    <a:pt x="2295" y="625"/>
                  </a:moveTo>
                  <a:lnTo>
                    <a:pt x="2295" y="625"/>
                  </a:lnTo>
                  <a:cubicBezTo>
                    <a:pt x="2270" y="655"/>
                    <a:pt x="2246" y="686"/>
                    <a:pt x="2223" y="719"/>
                  </a:cubicBezTo>
                  <a:lnTo>
                    <a:pt x="2295" y="625"/>
                  </a:lnTo>
                  <a:close/>
                  <a:moveTo>
                    <a:pt x="3634" y="0"/>
                  </a:moveTo>
                  <a:cubicBezTo>
                    <a:pt x="3179" y="0"/>
                    <a:pt x="2727" y="185"/>
                    <a:pt x="2406" y="502"/>
                  </a:cubicBezTo>
                  <a:lnTo>
                    <a:pt x="2406" y="502"/>
                  </a:lnTo>
                  <a:cubicBezTo>
                    <a:pt x="2444" y="444"/>
                    <a:pt x="2482" y="386"/>
                    <a:pt x="2521" y="328"/>
                  </a:cubicBezTo>
                  <a:lnTo>
                    <a:pt x="2521" y="328"/>
                  </a:lnTo>
                  <a:lnTo>
                    <a:pt x="2295" y="625"/>
                  </a:lnTo>
                  <a:lnTo>
                    <a:pt x="2295" y="625"/>
                  </a:lnTo>
                  <a:cubicBezTo>
                    <a:pt x="2330" y="582"/>
                    <a:pt x="2367" y="541"/>
                    <a:pt x="2406" y="502"/>
                  </a:cubicBezTo>
                  <a:lnTo>
                    <a:pt x="2406" y="502"/>
                  </a:lnTo>
                  <a:cubicBezTo>
                    <a:pt x="1376" y="2094"/>
                    <a:pt x="607" y="3864"/>
                    <a:pt x="159" y="5703"/>
                  </a:cubicBezTo>
                  <a:cubicBezTo>
                    <a:pt x="66" y="6066"/>
                    <a:pt x="1" y="6466"/>
                    <a:pt x="159" y="6791"/>
                  </a:cubicBezTo>
                  <a:cubicBezTo>
                    <a:pt x="345" y="7172"/>
                    <a:pt x="785" y="7362"/>
                    <a:pt x="1214" y="7362"/>
                  </a:cubicBezTo>
                  <a:cubicBezTo>
                    <a:pt x="1278" y="7362"/>
                    <a:pt x="1342" y="7358"/>
                    <a:pt x="1405" y="7349"/>
                  </a:cubicBezTo>
                  <a:cubicBezTo>
                    <a:pt x="2363" y="7219"/>
                    <a:pt x="3042" y="6382"/>
                    <a:pt x="3618" y="5592"/>
                  </a:cubicBezTo>
                  <a:cubicBezTo>
                    <a:pt x="4176" y="4838"/>
                    <a:pt x="4734" y="4066"/>
                    <a:pt x="5087" y="3211"/>
                  </a:cubicBezTo>
                  <a:cubicBezTo>
                    <a:pt x="5385" y="2523"/>
                    <a:pt x="5543" y="1732"/>
                    <a:pt x="5255" y="1054"/>
                  </a:cubicBezTo>
                  <a:cubicBezTo>
                    <a:pt x="5013" y="486"/>
                    <a:pt x="4455" y="68"/>
                    <a:pt x="3832" y="12"/>
                  </a:cubicBezTo>
                  <a:cubicBezTo>
                    <a:pt x="3766" y="4"/>
                    <a:pt x="3700" y="0"/>
                    <a:pt x="36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7"/>
            <p:cNvSpPr/>
            <p:nvPr/>
          </p:nvSpPr>
          <p:spPr>
            <a:xfrm>
              <a:off x="6649439" y="2427221"/>
              <a:ext cx="412932" cy="453356"/>
            </a:xfrm>
            <a:custGeom>
              <a:avLst/>
              <a:gdLst/>
              <a:ahLst/>
              <a:cxnLst/>
              <a:rect l="l" t="t" r="r" b="b"/>
              <a:pathLst>
                <a:path w="6650" h="7301" extrusionOk="0">
                  <a:moveTo>
                    <a:pt x="4596" y="0"/>
                  </a:moveTo>
                  <a:cubicBezTo>
                    <a:pt x="4267" y="0"/>
                    <a:pt x="3936" y="56"/>
                    <a:pt x="3618" y="137"/>
                  </a:cubicBezTo>
                  <a:cubicBezTo>
                    <a:pt x="2912" y="295"/>
                    <a:pt x="2196" y="565"/>
                    <a:pt x="1703" y="1049"/>
                  </a:cubicBezTo>
                  <a:cubicBezTo>
                    <a:pt x="1201" y="1532"/>
                    <a:pt x="959" y="2165"/>
                    <a:pt x="726" y="2788"/>
                  </a:cubicBezTo>
                  <a:cubicBezTo>
                    <a:pt x="336" y="3857"/>
                    <a:pt x="1" y="5029"/>
                    <a:pt x="419" y="6089"/>
                  </a:cubicBezTo>
                  <a:cubicBezTo>
                    <a:pt x="587" y="6507"/>
                    <a:pt x="875" y="6898"/>
                    <a:pt x="1303" y="7112"/>
                  </a:cubicBezTo>
                  <a:cubicBezTo>
                    <a:pt x="1588" y="7251"/>
                    <a:pt x="1906" y="7301"/>
                    <a:pt x="2224" y="7301"/>
                  </a:cubicBezTo>
                  <a:cubicBezTo>
                    <a:pt x="2352" y="7301"/>
                    <a:pt x="2479" y="7293"/>
                    <a:pt x="2605" y="7279"/>
                  </a:cubicBezTo>
                  <a:cubicBezTo>
                    <a:pt x="4102" y="7121"/>
                    <a:pt x="5432" y="6145"/>
                    <a:pt x="6073" y="4899"/>
                  </a:cubicBezTo>
                  <a:cubicBezTo>
                    <a:pt x="6520" y="4006"/>
                    <a:pt x="6650" y="2992"/>
                    <a:pt x="6510" y="2025"/>
                  </a:cubicBezTo>
                  <a:cubicBezTo>
                    <a:pt x="6380" y="1188"/>
                    <a:pt x="6120" y="240"/>
                    <a:pt x="5078" y="44"/>
                  </a:cubicBezTo>
                  <a:cubicBezTo>
                    <a:pt x="4919" y="14"/>
                    <a:pt x="4758" y="0"/>
                    <a:pt x="45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7"/>
            <p:cNvSpPr/>
            <p:nvPr/>
          </p:nvSpPr>
          <p:spPr>
            <a:xfrm>
              <a:off x="6859070" y="3058222"/>
              <a:ext cx="24900" cy="91839"/>
            </a:xfrm>
            <a:custGeom>
              <a:avLst/>
              <a:gdLst/>
              <a:ahLst/>
              <a:cxnLst/>
              <a:rect l="l" t="t" r="r" b="b"/>
              <a:pathLst>
                <a:path w="401" h="1479" fill="none" extrusionOk="0">
                  <a:moveTo>
                    <a:pt x="400" y="0"/>
                  </a:moveTo>
                  <a:cubicBezTo>
                    <a:pt x="354" y="437"/>
                    <a:pt x="149" y="1069"/>
                    <a:pt x="1" y="1479"/>
                  </a:cubicBezTo>
                </a:path>
              </a:pathLst>
            </a:custGeom>
            <a:noFill/>
            <a:ln w="9525" cap="rnd" cmpd="sng">
              <a:solidFill>
                <a:srgbClr val="41060A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7"/>
            <p:cNvSpPr/>
            <p:nvPr/>
          </p:nvSpPr>
          <p:spPr>
            <a:xfrm>
              <a:off x="6855034" y="2437218"/>
              <a:ext cx="611015" cy="836295"/>
            </a:xfrm>
            <a:custGeom>
              <a:avLst/>
              <a:gdLst/>
              <a:ahLst/>
              <a:cxnLst/>
              <a:rect l="l" t="t" r="r" b="b"/>
              <a:pathLst>
                <a:path w="9840" h="13468" extrusionOk="0">
                  <a:moveTo>
                    <a:pt x="4981" y="0"/>
                  </a:moveTo>
                  <a:cubicBezTo>
                    <a:pt x="4592" y="0"/>
                    <a:pt x="4207" y="41"/>
                    <a:pt x="3841" y="125"/>
                  </a:cubicBezTo>
                  <a:cubicBezTo>
                    <a:pt x="3023" y="311"/>
                    <a:pt x="2260" y="739"/>
                    <a:pt x="1739" y="1390"/>
                  </a:cubicBezTo>
                  <a:cubicBezTo>
                    <a:pt x="958" y="2404"/>
                    <a:pt x="791" y="3743"/>
                    <a:pt x="819" y="4998"/>
                  </a:cubicBezTo>
                  <a:lnTo>
                    <a:pt x="819" y="5119"/>
                  </a:lnTo>
                  <a:cubicBezTo>
                    <a:pt x="856" y="6746"/>
                    <a:pt x="1061" y="8448"/>
                    <a:pt x="456" y="10001"/>
                  </a:cubicBezTo>
                  <a:cubicBezTo>
                    <a:pt x="270" y="10494"/>
                    <a:pt x="0" y="11005"/>
                    <a:pt x="84" y="11526"/>
                  </a:cubicBezTo>
                  <a:cubicBezTo>
                    <a:pt x="140" y="11926"/>
                    <a:pt x="400" y="12261"/>
                    <a:pt x="689" y="12540"/>
                  </a:cubicBezTo>
                  <a:cubicBezTo>
                    <a:pt x="1347" y="13152"/>
                    <a:pt x="2247" y="13468"/>
                    <a:pt x="3141" y="13468"/>
                  </a:cubicBezTo>
                  <a:cubicBezTo>
                    <a:pt x="3876" y="13468"/>
                    <a:pt x="4607" y="13255"/>
                    <a:pt x="5199" y="12819"/>
                  </a:cubicBezTo>
                  <a:cubicBezTo>
                    <a:pt x="5738" y="12437"/>
                    <a:pt x="6138" y="11907"/>
                    <a:pt x="6631" y="11461"/>
                  </a:cubicBezTo>
                  <a:cubicBezTo>
                    <a:pt x="7117" y="10997"/>
                    <a:pt x="7754" y="10606"/>
                    <a:pt x="8395" y="10606"/>
                  </a:cubicBezTo>
                  <a:cubicBezTo>
                    <a:pt x="8552" y="10606"/>
                    <a:pt x="8708" y="10629"/>
                    <a:pt x="8863" y="10680"/>
                  </a:cubicBezTo>
                  <a:cubicBezTo>
                    <a:pt x="9002" y="10726"/>
                    <a:pt x="9142" y="10791"/>
                    <a:pt x="9290" y="10819"/>
                  </a:cubicBezTo>
                  <a:cubicBezTo>
                    <a:pt x="9317" y="10823"/>
                    <a:pt x="9345" y="10825"/>
                    <a:pt x="9373" y="10825"/>
                  </a:cubicBezTo>
                  <a:cubicBezTo>
                    <a:pt x="9500" y="10825"/>
                    <a:pt x="9631" y="10787"/>
                    <a:pt x="9700" y="10680"/>
                  </a:cubicBezTo>
                  <a:cubicBezTo>
                    <a:pt x="9839" y="10466"/>
                    <a:pt x="9653" y="10206"/>
                    <a:pt x="9486" y="10001"/>
                  </a:cubicBezTo>
                  <a:cubicBezTo>
                    <a:pt x="8900" y="9331"/>
                    <a:pt x="8388" y="8513"/>
                    <a:pt x="8314" y="7611"/>
                  </a:cubicBezTo>
                  <a:cubicBezTo>
                    <a:pt x="8258" y="6737"/>
                    <a:pt x="8602" y="5900"/>
                    <a:pt x="8918" y="5091"/>
                  </a:cubicBezTo>
                  <a:cubicBezTo>
                    <a:pt x="9235" y="4273"/>
                    <a:pt x="9504" y="3380"/>
                    <a:pt x="9272" y="2543"/>
                  </a:cubicBezTo>
                  <a:cubicBezTo>
                    <a:pt x="9039" y="1706"/>
                    <a:pt x="8342" y="1074"/>
                    <a:pt x="7570" y="646"/>
                  </a:cubicBezTo>
                  <a:cubicBezTo>
                    <a:pt x="6815" y="223"/>
                    <a:pt x="5888" y="0"/>
                    <a:pt x="4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7"/>
            <p:cNvSpPr/>
            <p:nvPr/>
          </p:nvSpPr>
          <p:spPr>
            <a:xfrm>
              <a:off x="7048458" y="2657901"/>
              <a:ext cx="36450" cy="39244"/>
            </a:xfrm>
            <a:custGeom>
              <a:avLst/>
              <a:gdLst/>
              <a:ahLst/>
              <a:cxnLst/>
              <a:rect l="l" t="t" r="r" b="b"/>
              <a:pathLst>
                <a:path w="587" h="632" extrusionOk="0">
                  <a:moveTo>
                    <a:pt x="328" y="0"/>
                  </a:moveTo>
                  <a:cubicBezTo>
                    <a:pt x="305" y="0"/>
                    <a:pt x="282" y="4"/>
                    <a:pt x="261" y="12"/>
                  </a:cubicBezTo>
                  <a:cubicBezTo>
                    <a:pt x="140" y="77"/>
                    <a:pt x="47" y="189"/>
                    <a:pt x="29" y="328"/>
                  </a:cubicBezTo>
                  <a:cubicBezTo>
                    <a:pt x="1" y="449"/>
                    <a:pt x="94" y="607"/>
                    <a:pt x="224" y="626"/>
                  </a:cubicBezTo>
                  <a:cubicBezTo>
                    <a:pt x="240" y="629"/>
                    <a:pt x="256" y="631"/>
                    <a:pt x="271" y="631"/>
                  </a:cubicBezTo>
                  <a:cubicBezTo>
                    <a:pt x="373" y="631"/>
                    <a:pt x="464" y="556"/>
                    <a:pt x="512" y="468"/>
                  </a:cubicBezTo>
                  <a:cubicBezTo>
                    <a:pt x="577" y="356"/>
                    <a:pt x="587" y="244"/>
                    <a:pt x="540" y="142"/>
                  </a:cubicBezTo>
                  <a:cubicBezTo>
                    <a:pt x="503" y="54"/>
                    <a:pt x="414" y="0"/>
                    <a:pt x="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7"/>
            <p:cNvSpPr/>
            <p:nvPr/>
          </p:nvSpPr>
          <p:spPr>
            <a:xfrm>
              <a:off x="7032003" y="2867593"/>
              <a:ext cx="40796" cy="51477"/>
            </a:xfrm>
            <a:custGeom>
              <a:avLst/>
              <a:gdLst/>
              <a:ahLst/>
              <a:cxnLst/>
              <a:rect l="l" t="t" r="r" b="b"/>
              <a:pathLst>
                <a:path w="657" h="829" extrusionOk="0">
                  <a:moveTo>
                    <a:pt x="361" y="1"/>
                  </a:moveTo>
                  <a:cubicBezTo>
                    <a:pt x="168" y="1"/>
                    <a:pt x="1" y="343"/>
                    <a:pt x="61" y="578"/>
                  </a:cubicBezTo>
                  <a:cubicBezTo>
                    <a:pt x="98" y="699"/>
                    <a:pt x="201" y="829"/>
                    <a:pt x="331" y="829"/>
                  </a:cubicBezTo>
                  <a:cubicBezTo>
                    <a:pt x="442" y="829"/>
                    <a:pt x="535" y="717"/>
                    <a:pt x="582" y="606"/>
                  </a:cubicBezTo>
                  <a:cubicBezTo>
                    <a:pt x="638" y="466"/>
                    <a:pt x="656" y="308"/>
                    <a:pt x="582" y="178"/>
                  </a:cubicBezTo>
                  <a:cubicBezTo>
                    <a:pt x="512" y="51"/>
                    <a:pt x="435" y="1"/>
                    <a:pt x="3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7"/>
            <p:cNvSpPr/>
            <p:nvPr/>
          </p:nvSpPr>
          <p:spPr>
            <a:xfrm>
              <a:off x="7042124" y="3057229"/>
              <a:ext cx="33531" cy="49366"/>
            </a:xfrm>
            <a:custGeom>
              <a:avLst/>
              <a:gdLst/>
              <a:ahLst/>
              <a:cxnLst/>
              <a:rect l="l" t="t" r="r" b="b"/>
              <a:pathLst>
                <a:path w="540" h="795" extrusionOk="0">
                  <a:moveTo>
                    <a:pt x="297" y="0"/>
                  </a:moveTo>
                  <a:cubicBezTo>
                    <a:pt x="244" y="0"/>
                    <a:pt x="184" y="39"/>
                    <a:pt x="121" y="137"/>
                  </a:cubicBezTo>
                  <a:cubicBezTo>
                    <a:pt x="8" y="299"/>
                    <a:pt x="0" y="794"/>
                    <a:pt x="241" y="794"/>
                  </a:cubicBezTo>
                  <a:cubicBezTo>
                    <a:pt x="276" y="794"/>
                    <a:pt x="317" y="784"/>
                    <a:pt x="363" y="760"/>
                  </a:cubicBezTo>
                  <a:cubicBezTo>
                    <a:pt x="465" y="713"/>
                    <a:pt x="493" y="593"/>
                    <a:pt x="512" y="472"/>
                  </a:cubicBezTo>
                  <a:cubicBezTo>
                    <a:pt x="539" y="288"/>
                    <a:pt x="442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7"/>
            <p:cNvSpPr/>
            <p:nvPr/>
          </p:nvSpPr>
          <p:spPr>
            <a:xfrm>
              <a:off x="6851556" y="3075547"/>
              <a:ext cx="630078" cy="213917"/>
            </a:xfrm>
            <a:custGeom>
              <a:avLst/>
              <a:gdLst/>
              <a:ahLst/>
              <a:cxnLst/>
              <a:rect l="l" t="t" r="r" b="b"/>
              <a:pathLst>
                <a:path w="10147" h="3445" extrusionOk="0">
                  <a:moveTo>
                    <a:pt x="8690" y="1"/>
                  </a:moveTo>
                  <a:cubicBezTo>
                    <a:pt x="8567" y="1"/>
                    <a:pt x="8444" y="13"/>
                    <a:pt x="8323" y="37"/>
                  </a:cubicBezTo>
                  <a:cubicBezTo>
                    <a:pt x="7719" y="158"/>
                    <a:pt x="7180" y="502"/>
                    <a:pt x="6696" y="883"/>
                  </a:cubicBezTo>
                  <a:cubicBezTo>
                    <a:pt x="6203" y="1274"/>
                    <a:pt x="5757" y="1702"/>
                    <a:pt x="5218" y="2018"/>
                  </a:cubicBezTo>
                  <a:cubicBezTo>
                    <a:pt x="4611" y="2373"/>
                    <a:pt x="3897" y="2567"/>
                    <a:pt x="3189" y="2567"/>
                  </a:cubicBezTo>
                  <a:cubicBezTo>
                    <a:pt x="3062" y="2567"/>
                    <a:pt x="2935" y="2561"/>
                    <a:pt x="2809" y="2548"/>
                  </a:cubicBezTo>
                  <a:cubicBezTo>
                    <a:pt x="2344" y="2511"/>
                    <a:pt x="1879" y="2390"/>
                    <a:pt x="1461" y="2185"/>
                  </a:cubicBezTo>
                  <a:cubicBezTo>
                    <a:pt x="1256" y="2092"/>
                    <a:pt x="1061" y="1981"/>
                    <a:pt x="875" y="1851"/>
                  </a:cubicBezTo>
                  <a:cubicBezTo>
                    <a:pt x="689" y="1711"/>
                    <a:pt x="549" y="1516"/>
                    <a:pt x="391" y="1339"/>
                  </a:cubicBezTo>
                  <a:cubicBezTo>
                    <a:pt x="345" y="1293"/>
                    <a:pt x="317" y="1246"/>
                    <a:pt x="270" y="1228"/>
                  </a:cubicBezTo>
                  <a:cubicBezTo>
                    <a:pt x="240" y="1209"/>
                    <a:pt x="199" y="1199"/>
                    <a:pt x="160" y="1199"/>
                  </a:cubicBezTo>
                  <a:cubicBezTo>
                    <a:pt x="139" y="1199"/>
                    <a:pt x="119" y="1202"/>
                    <a:pt x="103" y="1209"/>
                  </a:cubicBezTo>
                  <a:cubicBezTo>
                    <a:pt x="38" y="1246"/>
                    <a:pt x="1" y="1330"/>
                    <a:pt x="10" y="1395"/>
                  </a:cubicBezTo>
                  <a:cubicBezTo>
                    <a:pt x="19" y="1469"/>
                    <a:pt x="56" y="1534"/>
                    <a:pt x="103" y="1599"/>
                  </a:cubicBezTo>
                  <a:cubicBezTo>
                    <a:pt x="466" y="2120"/>
                    <a:pt x="996" y="2492"/>
                    <a:pt x="1526" y="2827"/>
                  </a:cubicBezTo>
                  <a:cubicBezTo>
                    <a:pt x="1870" y="3059"/>
                    <a:pt x="2223" y="3283"/>
                    <a:pt x="2623" y="3385"/>
                  </a:cubicBezTo>
                  <a:cubicBezTo>
                    <a:pt x="2780" y="3426"/>
                    <a:pt x="2941" y="3445"/>
                    <a:pt x="3103" y="3445"/>
                  </a:cubicBezTo>
                  <a:cubicBezTo>
                    <a:pt x="3599" y="3445"/>
                    <a:pt x="4101" y="3268"/>
                    <a:pt x="4529" y="3022"/>
                  </a:cubicBezTo>
                  <a:cubicBezTo>
                    <a:pt x="5115" y="2697"/>
                    <a:pt x="5590" y="2232"/>
                    <a:pt x="6092" y="1795"/>
                  </a:cubicBezTo>
                  <a:cubicBezTo>
                    <a:pt x="6594" y="1348"/>
                    <a:pt x="7115" y="930"/>
                    <a:pt x="7747" y="697"/>
                  </a:cubicBezTo>
                  <a:cubicBezTo>
                    <a:pt x="8031" y="597"/>
                    <a:pt x="8322" y="549"/>
                    <a:pt x="8616" y="549"/>
                  </a:cubicBezTo>
                  <a:cubicBezTo>
                    <a:pt x="8785" y="549"/>
                    <a:pt x="8954" y="565"/>
                    <a:pt x="9123" y="595"/>
                  </a:cubicBezTo>
                  <a:cubicBezTo>
                    <a:pt x="9234" y="625"/>
                    <a:pt x="9611" y="770"/>
                    <a:pt x="9829" y="770"/>
                  </a:cubicBezTo>
                  <a:cubicBezTo>
                    <a:pt x="9886" y="770"/>
                    <a:pt x="9933" y="760"/>
                    <a:pt x="9960" y="735"/>
                  </a:cubicBezTo>
                  <a:cubicBezTo>
                    <a:pt x="10146" y="558"/>
                    <a:pt x="9570" y="223"/>
                    <a:pt x="9439" y="167"/>
                  </a:cubicBezTo>
                  <a:cubicBezTo>
                    <a:pt x="9201" y="54"/>
                    <a:pt x="8945" y="1"/>
                    <a:pt x="8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7"/>
            <p:cNvSpPr/>
            <p:nvPr/>
          </p:nvSpPr>
          <p:spPr>
            <a:xfrm>
              <a:off x="6986115" y="2064902"/>
              <a:ext cx="389832" cy="505577"/>
            </a:xfrm>
            <a:custGeom>
              <a:avLst/>
              <a:gdLst/>
              <a:ahLst/>
              <a:cxnLst/>
              <a:rect l="l" t="t" r="r" b="b"/>
              <a:pathLst>
                <a:path w="6278" h="8142" extrusionOk="0">
                  <a:moveTo>
                    <a:pt x="2061" y="1"/>
                  </a:moveTo>
                  <a:cubicBezTo>
                    <a:pt x="1619" y="1"/>
                    <a:pt x="1117" y="39"/>
                    <a:pt x="698" y="123"/>
                  </a:cubicBezTo>
                  <a:cubicBezTo>
                    <a:pt x="344" y="188"/>
                    <a:pt x="447" y="263"/>
                    <a:pt x="233" y="588"/>
                  </a:cubicBezTo>
                  <a:cubicBezTo>
                    <a:pt x="112" y="765"/>
                    <a:pt x="354" y="2113"/>
                    <a:pt x="372" y="2308"/>
                  </a:cubicBezTo>
                  <a:cubicBezTo>
                    <a:pt x="419" y="2653"/>
                    <a:pt x="437" y="3006"/>
                    <a:pt x="475" y="3369"/>
                  </a:cubicBezTo>
                  <a:cubicBezTo>
                    <a:pt x="521" y="3815"/>
                    <a:pt x="577" y="4271"/>
                    <a:pt x="679" y="4717"/>
                  </a:cubicBezTo>
                  <a:cubicBezTo>
                    <a:pt x="772" y="5117"/>
                    <a:pt x="977" y="5619"/>
                    <a:pt x="893" y="6047"/>
                  </a:cubicBezTo>
                  <a:cubicBezTo>
                    <a:pt x="837" y="6372"/>
                    <a:pt x="558" y="6716"/>
                    <a:pt x="289" y="6884"/>
                  </a:cubicBezTo>
                  <a:cubicBezTo>
                    <a:pt x="168" y="6967"/>
                    <a:pt x="19" y="7051"/>
                    <a:pt x="10" y="7191"/>
                  </a:cubicBezTo>
                  <a:cubicBezTo>
                    <a:pt x="0" y="7302"/>
                    <a:pt x="75" y="7395"/>
                    <a:pt x="168" y="7470"/>
                  </a:cubicBezTo>
                  <a:cubicBezTo>
                    <a:pt x="568" y="7739"/>
                    <a:pt x="1135" y="7563"/>
                    <a:pt x="1563" y="7795"/>
                  </a:cubicBezTo>
                  <a:cubicBezTo>
                    <a:pt x="1786" y="7907"/>
                    <a:pt x="1963" y="8121"/>
                    <a:pt x="2204" y="8139"/>
                  </a:cubicBezTo>
                  <a:cubicBezTo>
                    <a:pt x="2221" y="8141"/>
                    <a:pt x="2238" y="8142"/>
                    <a:pt x="2255" y="8142"/>
                  </a:cubicBezTo>
                  <a:cubicBezTo>
                    <a:pt x="2492" y="8142"/>
                    <a:pt x="2684" y="7964"/>
                    <a:pt x="2892" y="7860"/>
                  </a:cubicBezTo>
                  <a:cubicBezTo>
                    <a:pt x="3067" y="7784"/>
                    <a:pt x="3251" y="7760"/>
                    <a:pt x="3441" y="7760"/>
                  </a:cubicBezTo>
                  <a:cubicBezTo>
                    <a:pt x="3752" y="7760"/>
                    <a:pt x="4076" y="7824"/>
                    <a:pt x="4393" y="7824"/>
                  </a:cubicBezTo>
                  <a:cubicBezTo>
                    <a:pt x="4543" y="7824"/>
                    <a:pt x="4692" y="7810"/>
                    <a:pt x="4836" y="7767"/>
                  </a:cubicBezTo>
                  <a:cubicBezTo>
                    <a:pt x="5347" y="7618"/>
                    <a:pt x="5533" y="7107"/>
                    <a:pt x="5375" y="6623"/>
                  </a:cubicBezTo>
                  <a:cubicBezTo>
                    <a:pt x="5208" y="6075"/>
                    <a:pt x="5124" y="5610"/>
                    <a:pt x="5273" y="5042"/>
                  </a:cubicBezTo>
                  <a:cubicBezTo>
                    <a:pt x="5394" y="4605"/>
                    <a:pt x="5580" y="4215"/>
                    <a:pt x="5701" y="3796"/>
                  </a:cubicBezTo>
                  <a:cubicBezTo>
                    <a:pt x="5840" y="3378"/>
                    <a:pt x="6277" y="2215"/>
                    <a:pt x="5812" y="1053"/>
                  </a:cubicBezTo>
                  <a:cubicBezTo>
                    <a:pt x="5506" y="309"/>
                    <a:pt x="4985" y="514"/>
                    <a:pt x="4297" y="356"/>
                  </a:cubicBezTo>
                  <a:cubicBezTo>
                    <a:pt x="3832" y="235"/>
                    <a:pt x="2679" y="21"/>
                    <a:pt x="2204" y="2"/>
                  </a:cubicBezTo>
                  <a:cubicBezTo>
                    <a:pt x="2157" y="1"/>
                    <a:pt x="2109" y="1"/>
                    <a:pt x="20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7"/>
            <p:cNvSpPr/>
            <p:nvPr/>
          </p:nvSpPr>
          <p:spPr>
            <a:xfrm>
              <a:off x="7018466" y="2480374"/>
              <a:ext cx="217146" cy="107921"/>
            </a:xfrm>
            <a:custGeom>
              <a:avLst/>
              <a:gdLst/>
              <a:ahLst/>
              <a:cxnLst/>
              <a:rect l="l" t="t" r="r" b="b"/>
              <a:pathLst>
                <a:path w="3497" h="1738" extrusionOk="0">
                  <a:moveTo>
                    <a:pt x="206" y="1"/>
                  </a:moveTo>
                  <a:cubicBezTo>
                    <a:pt x="152" y="1"/>
                    <a:pt x="95" y="17"/>
                    <a:pt x="65" y="53"/>
                  </a:cubicBezTo>
                  <a:cubicBezTo>
                    <a:pt x="0" y="137"/>
                    <a:pt x="56" y="267"/>
                    <a:pt x="112" y="360"/>
                  </a:cubicBezTo>
                  <a:cubicBezTo>
                    <a:pt x="326" y="658"/>
                    <a:pt x="549" y="909"/>
                    <a:pt x="763" y="1151"/>
                  </a:cubicBezTo>
                  <a:lnTo>
                    <a:pt x="800" y="1188"/>
                  </a:lnTo>
                  <a:cubicBezTo>
                    <a:pt x="1023" y="1420"/>
                    <a:pt x="1218" y="1634"/>
                    <a:pt x="1544" y="1709"/>
                  </a:cubicBezTo>
                  <a:cubicBezTo>
                    <a:pt x="1639" y="1728"/>
                    <a:pt x="1740" y="1737"/>
                    <a:pt x="1845" y="1737"/>
                  </a:cubicBezTo>
                  <a:cubicBezTo>
                    <a:pt x="2182" y="1737"/>
                    <a:pt x="2550" y="1645"/>
                    <a:pt x="2827" y="1532"/>
                  </a:cubicBezTo>
                  <a:cubicBezTo>
                    <a:pt x="3134" y="1402"/>
                    <a:pt x="3413" y="1160"/>
                    <a:pt x="3497" y="825"/>
                  </a:cubicBezTo>
                  <a:cubicBezTo>
                    <a:pt x="3487" y="825"/>
                    <a:pt x="3477" y="825"/>
                    <a:pt x="3467" y="825"/>
                  </a:cubicBezTo>
                  <a:cubicBezTo>
                    <a:pt x="3226" y="825"/>
                    <a:pt x="2985" y="932"/>
                    <a:pt x="2762" y="1048"/>
                  </a:cubicBezTo>
                  <a:cubicBezTo>
                    <a:pt x="2530" y="1160"/>
                    <a:pt x="2316" y="1299"/>
                    <a:pt x="2055" y="1355"/>
                  </a:cubicBezTo>
                  <a:cubicBezTo>
                    <a:pt x="1985" y="1371"/>
                    <a:pt x="1921" y="1379"/>
                    <a:pt x="1861" y="1379"/>
                  </a:cubicBezTo>
                  <a:cubicBezTo>
                    <a:pt x="1475" y="1379"/>
                    <a:pt x="1279" y="1068"/>
                    <a:pt x="1014" y="779"/>
                  </a:cubicBezTo>
                  <a:cubicBezTo>
                    <a:pt x="828" y="583"/>
                    <a:pt x="651" y="379"/>
                    <a:pt x="474" y="183"/>
                  </a:cubicBezTo>
                  <a:cubicBezTo>
                    <a:pt x="419" y="128"/>
                    <a:pt x="372" y="53"/>
                    <a:pt x="288" y="16"/>
                  </a:cubicBezTo>
                  <a:cubicBezTo>
                    <a:pt x="265" y="6"/>
                    <a:pt x="236" y="1"/>
                    <a:pt x="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7"/>
            <p:cNvSpPr/>
            <p:nvPr/>
          </p:nvSpPr>
          <p:spPr>
            <a:xfrm>
              <a:off x="7050196" y="2083468"/>
              <a:ext cx="231055" cy="337921"/>
            </a:xfrm>
            <a:custGeom>
              <a:avLst/>
              <a:gdLst/>
              <a:ahLst/>
              <a:cxnLst/>
              <a:rect l="l" t="t" r="r" b="b"/>
              <a:pathLst>
                <a:path w="3721" h="5442" extrusionOk="0">
                  <a:moveTo>
                    <a:pt x="484" y="1"/>
                  </a:moveTo>
                  <a:lnTo>
                    <a:pt x="1" y="2521"/>
                  </a:lnTo>
                  <a:cubicBezTo>
                    <a:pt x="1" y="2521"/>
                    <a:pt x="19" y="4260"/>
                    <a:pt x="280" y="5125"/>
                  </a:cubicBezTo>
                  <a:cubicBezTo>
                    <a:pt x="335" y="5311"/>
                    <a:pt x="503" y="5441"/>
                    <a:pt x="689" y="5441"/>
                  </a:cubicBezTo>
                  <a:cubicBezTo>
                    <a:pt x="725" y="5442"/>
                    <a:pt x="761" y="5442"/>
                    <a:pt x="798" y="5442"/>
                  </a:cubicBezTo>
                  <a:cubicBezTo>
                    <a:pt x="1263" y="5442"/>
                    <a:pt x="1772" y="5389"/>
                    <a:pt x="2186" y="5320"/>
                  </a:cubicBezTo>
                  <a:cubicBezTo>
                    <a:pt x="2762" y="5236"/>
                    <a:pt x="3227" y="4799"/>
                    <a:pt x="3339" y="4213"/>
                  </a:cubicBezTo>
                  <a:lnTo>
                    <a:pt x="3339" y="4204"/>
                  </a:lnTo>
                  <a:cubicBezTo>
                    <a:pt x="3544" y="2958"/>
                    <a:pt x="3720" y="977"/>
                    <a:pt x="3720" y="940"/>
                  </a:cubicBezTo>
                  <a:lnTo>
                    <a:pt x="484" y="1"/>
                  </a:lnTo>
                  <a:close/>
                </a:path>
              </a:pathLst>
            </a:custGeom>
            <a:solidFill>
              <a:srgbClr val="FFA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7"/>
            <p:cNvSpPr/>
            <p:nvPr/>
          </p:nvSpPr>
          <p:spPr>
            <a:xfrm>
              <a:off x="7049637" y="2084648"/>
              <a:ext cx="231614" cy="279117"/>
            </a:xfrm>
            <a:custGeom>
              <a:avLst/>
              <a:gdLst/>
              <a:ahLst/>
              <a:cxnLst/>
              <a:rect l="l" t="t" r="r" b="b"/>
              <a:pathLst>
                <a:path w="3730" h="4495" extrusionOk="0">
                  <a:moveTo>
                    <a:pt x="484" y="0"/>
                  </a:moveTo>
                  <a:lnTo>
                    <a:pt x="0" y="2521"/>
                  </a:lnTo>
                  <a:cubicBezTo>
                    <a:pt x="0" y="2521"/>
                    <a:pt x="0" y="2995"/>
                    <a:pt x="47" y="3571"/>
                  </a:cubicBezTo>
                  <a:cubicBezTo>
                    <a:pt x="189" y="3548"/>
                    <a:pt x="335" y="3536"/>
                    <a:pt x="486" y="3536"/>
                  </a:cubicBezTo>
                  <a:cubicBezTo>
                    <a:pt x="749" y="3536"/>
                    <a:pt x="1024" y="3571"/>
                    <a:pt x="1302" y="3636"/>
                  </a:cubicBezTo>
                  <a:cubicBezTo>
                    <a:pt x="1869" y="3776"/>
                    <a:pt x="2353" y="4046"/>
                    <a:pt x="2725" y="4390"/>
                  </a:cubicBezTo>
                  <a:cubicBezTo>
                    <a:pt x="2803" y="4461"/>
                    <a:pt x="2898" y="4494"/>
                    <a:pt x="2989" y="4494"/>
                  </a:cubicBezTo>
                  <a:cubicBezTo>
                    <a:pt x="3158" y="4494"/>
                    <a:pt x="3318" y="4382"/>
                    <a:pt x="3348" y="4194"/>
                  </a:cubicBezTo>
                  <a:cubicBezTo>
                    <a:pt x="3553" y="2939"/>
                    <a:pt x="3729" y="958"/>
                    <a:pt x="3720" y="930"/>
                  </a:cubicBezTo>
                  <a:lnTo>
                    <a:pt x="484" y="0"/>
                  </a:lnTo>
                  <a:close/>
                </a:path>
              </a:pathLst>
            </a:custGeom>
            <a:solidFill>
              <a:srgbClr val="FF8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7"/>
            <p:cNvSpPr/>
            <p:nvPr/>
          </p:nvSpPr>
          <p:spPr>
            <a:xfrm>
              <a:off x="7024800" y="2071049"/>
              <a:ext cx="277999" cy="232422"/>
            </a:xfrm>
            <a:custGeom>
              <a:avLst/>
              <a:gdLst/>
              <a:ahLst/>
              <a:cxnLst/>
              <a:rect l="l" t="t" r="r" b="b"/>
              <a:pathLst>
                <a:path w="4477" h="3743" extrusionOk="0">
                  <a:moveTo>
                    <a:pt x="702" y="0"/>
                  </a:moveTo>
                  <a:cubicBezTo>
                    <a:pt x="559" y="0"/>
                    <a:pt x="456" y="21"/>
                    <a:pt x="410" y="71"/>
                  </a:cubicBezTo>
                  <a:cubicBezTo>
                    <a:pt x="47" y="433"/>
                    <a:pt x="0" y="2340"/>
                    <a:pt x="428" y="3149"/>
                  </a:cubicBezTo>
                  <a:cubicBezTo>
                    <a:pt x="428" y="3149"/>
                    <a:pt x="549" y="2433"/>
                    <a:pt x="754" y="2405"/>
                  </a:cubicBezTo>
                  <a:cubicBezTo>
                    <a:pt x="756" y="2404"/>
                    <a:pt x="759" y="2404"/>
                    <a:pt x="761" y="2404"/>
                  </a:cubicBezTo>
                  <a:cubicBezTo>
                    <a:pt x="989" y="2404"/>
                    <a:pt x="1917" y="3606"/>
                    <a:pt x="2846" y="3735"/>
                  </a:cubicBezTo>
                  <a:cubicBezTo>
                    <a:pt x="2887" y="3740"/>
                    <a:pt x="2927" y="3742"/>
                    <a:pt x="2967" y="3742"/>
                  </a:cubicBezTo>
                  <a:cubicBezTo>
                    <a:pt x="3852" y="3742"/>
                    <a:pt x="4476" y="2472"/>
                    <a:pt x="4129" y="861"/>
                  </a:cubicBezTo>
                  <a:cubicBezTo>
                    <a:pt x="4129" y="861"/>
                    <a:pt x="1609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7"/>
            <p:cNvSpPr/>
            <p:nvPr/>
          </p:nvSpPr>
          <p:spPr>
            <a:xfrm>
              <a:off x="7034052" y="2071359"/>
              <a:ext cx="268685" cy="232732"/>
            </a:xfrm>
            <a:custGeom>
              <a:avLst/>
              <a:gdLst/>
              <a:ahLst/>
              <a:cxnLst/>
              <a:rect l="l" t="t" r="r" b="b"/>
              <a:pathLst>
                <a:path w="4327" h="3748" extrusionOk="0">
                  <a:moveTo>
                    <a:pt x="553" y="1"/>
                  </a:moveTo>
                  <a:cubicBezTo>
                    <a:pt x="500" y="1"/>
                    <a:pt x="451" y="4"/>
                    <a:pt x="409" y="10"/>
                  </a:cubicBezTo>
                  <a:cubicBezTo>
                    <a:pt x="1098" y="28"/>
                    <a:pt x="2065" y="447"/>
                    <a:pt x="1944" y="856"/>
                  </a:cubicBezTo>
                  <a:cubicBezTo>
                    <a:pt x="1818" y="1308"/>
                    <a:pt x="1649" y="1430"/>
                    <a:pt x="1432" y="1430"/>
                  </a:cubicBezTo>
                  <a:cubicBezTo>
                    <a:pt x="1180" y="1430"/>
                    <a:pt x="864" y="1267"/>
                    <a:pt x="475" y="1267"/>
                  </a:cubicBezTo>
                  <a:cubicBezTo>
                    <a:pt x="406" y="1267"/>
                    <a:pt x="334" y="1272"/>
                    <a:pt x="261" y="1284"/>
                  </a:cubicBezTo>
                  <a:cubicBezTo>
                    <a:pt x="214" y="1293"/>
                    <a:pt x="37" y="2009"/>
                    <a:pt x="0" y="2028"/>
                  </a:cubicBezTo>
                  <a:cubicBezTo>
                    <a:pt x="37" y="2456"/>
                    <a:pt x="130" y="2874"/>
                    <a:pt x="279" y="3153"/>
                  </a:cubicBezTo>
                  <a:cubicBezTo>
                    <a:pt x="279" y="3153"/>
                    <a:pt x="400" y="2437"/>
                    <a:pt x="605" y="2409"/>
                  </a:cubicBezTo>
                  <a:cubicBezTo>
                    <a:pt x="606" y="2409"/>
                    <a:pt x="608" y="2409"/>
                    <a:pt x="610" y="2409"/>
                  </a:cubicBezTo>
                  <a:cubicBezTo>
                    <a:pt x="833" y="2409"/>
                    <a:pt x="1765" y="3610"/>
                    <a:pt x="2697" y="3739"/>
                  </a:cubicBezTo>
                  <a:cubicBezTo>
                    <a:pt x="2740" y="3745"/>
                    <a:pt x="2783" y="3748"/>
                    <a:pt x="2825" y="3748"/>
                  </a:cubicBezTo>
                  <a:cubicBezTo>
                    <a:pt x="3707" y="3748"/>
                    <a:pt x="4326" y="2472"/>
                    <a:pt x="3980" y="865"/>
                  </a:cubicBezTo>
                  <a:cubicBezTo>
                    <a:pt x="3980" y="865"/>
                    <a:pt x="1478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7"/>
            <p:cNvSpPr/>
            <p:nvPr/>
          </p:nvSpPr>
          <p:spPr>
            <a:xfrm>
              <a:off x="7032872" y="2117868"/>
              <a:ext cx="49862" cy="54085"/>
            </a:xfrm>
            <a:custGeom>
              <a:avLst/>
              <a:gdLst/>
              <a:ahLst/>
              <a:cxnLst/>
              <a:rect l="l" t="t" r="r" b="b"/>
              <a:pathLst>
                <a:path w="803" h="871" extrusionOk="0">
                  <a:moveTo>
                    <a:pt x="631" y="1"/>
                  </a:moveTo>
                  <a:cubicBezTo>
                    <a:pt x="483" y="1"/>
                    <a:pt x="260" y="87"/>
                    <a:pt x="205" y="163"/>
                  </a:cubicBezTo>
                  <a:cubicBezTo>
                    <a:pt x="112" y="284"/>
                    <a:pt x="1" y="712"/>
                    <a:pt x="177" y="851"/>
                  </a:cubicBezTo>
                  <a:cubicBezTo>
                    <a:pt x="194" y="865"/>
                    <a:pt x="211" y="871"/>
                    <a:pt x="230" y="871"/>
                  </a:cubicBezTo>
                  <a:cubicBezTo>
                    <a:pt x="403" y="871"/>
                    <a:pt x="661" y="339"/>
                    <a:pt x="745" y="163"/>
                  </a:cubicBezTo>
                  <a:cubicBezTo>
                    <a:pt x="802" y="44"/>
                    <a:pt x="736" y="1"/>
                    <a:pt x="6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7"/>
            <p:cNvSpPr/>
            <p:nvPr/>
          </p:nvSpPr>
          <p:spPr>
            <a:xfrm>
              <a:off x="7042124" y="2124512"/>
              <a:ext cx="33655" cy="36636"/>
            </a:xfrm>
            <a:custGeom>
              <a:avLst/>
              <a:gdLst/>
              <a:ahLst/>
              <a:cxnLst/>
              <a:rect l="l" t="t" r="r" b="b"/>
              <a:pathLst>
                <a:path w="542" h="590" extrusionOk="0">
                  <a:moveTo>
                    <a:pt x="422" y="0"/>
                  </a:moveTo>
                  <a:cubicBezTo>
                    <a:pt x="321" y="0"/>
                    <a:pt x="172" y="58"/>
                    <a:pt x="140" y="112"/>
                  </a:cubicBezTo>
                  <a:cubicBezTo>
                    <a:pt x="84" y="195"/>
                    <a:pt x="0" y="484"/>
                    <a:pt x="121" y="577"/>
                  </a:cubicBezTo>
                  <a:cubicBezTo>
                    <a:pt x="132" y="586"/>
                    <a:pt x="144" y="590"/>
                    <a:pt x="156" y="590"/>
                  </a:cubicBezTo>
                  <a:cubicBezTo>
                    <a:pt x="273" y="590"/>
                    <a:pt x="452" y="229"/>
                    <a:pt x="503" y="112"/>
                  </a:cubicBezTo>
                  <a:cubicBezTo>
                    <a:pt x="541" y="30"/>
                    <a:pt x="494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7"/>
            <p:cNvSpPr/>
            <p:nvPr/>
          </p:nvSpPr>
          <p:spPr>
            <a:xfrm>
              <a:off x="6738979" y="2151026"/>
              <a:ext cx="417527" cy="265705"/>
            </a:xfrm>
            <a:custGeom>
              <a:avLst/>
              <a:gdLst/>
              <a:ahLst/>
              <a:cxnLst/>
              <a:rect l="l" t="t" r="r" b="b"/>
              <a:pathLst>
                <a:path w="6724" h="4279" extrusionOk="0">
                  <a:moveTo>
                    <a:pt x="5487" y="1"/>
                  </a:moveTo>
                  <a:cubicBezTo>
                    <a:pt x="2148" y="540"/>
                    <a:pt x="242" y="2753"/>
                    <a:pt x="0" y="4279"/>
                  </a:cubicBezTo>
                  <a:cubicBezTo>
                    <a:pt x="742" y="3274"/>
                    <a:pt x="4521" y="1839"/>
                    <a:pt x="6558" y="1839"/>
                  </a:cubicBezTo>
                  <a:cubicBezTo>
                    <a:pt x="6614" y="1839"/>
                    <a:pt x="6670" y="1840"/>
                    <a:pt x="6724" y="1842"/>
                  </a:cubicBezTo>
                  <a:cubicBezTo>
                    <a:pt x="6593" y="736"/>
                    <a:pt x="6166" y="122"/>
                    <a:pt x="5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7"/>
            <p:cNvSpPr/>
            <p:nvPr/>
          </p:nvSpPr>
          <p:spPr>
            <a:xfrm>
              <a:off x="6833673" y="2163197"/>
              <a:ext cx="325750" cy="188893"/>
            </a:xfrm>
            <a:custGeom>
              <a:avLst/>
              <a:gdLst/>
              <a:ahLst/>
              <a:cxnLst/>
              <a:rect l="l" t="t" r="r" b="b"/>
              <a:pathLst>
                <a:path w="5246" h="3042" extrusionOk="0">
                  <a:moveTo>
                    <a:pt x="4473" y="0"/>
                  </a:moveTo>
                  <a:cubicBezTo>
                    <a:pt x="2242" y="530"/>
                    <a:pt x="707" y="1814"/>
                    <a:pt x="0" y="3041"/>
                  </a:cubicBezTo>
                  <a:cubicBezTo>
                    <a:pt x="1501" y="2295"/>
                    <a:pt x="3722" y="1662"/>
                    <a:pt x="5103" y="1662"/>
                  </a:cubicBezTo>
                  <a:cubicBezTo>
                    <a:pt x="5152" y="1662"/>
                    <a:pt x="5199" y="1663"/>
                    <a:pt x="5245" y="1665"/>
                  </a:cubicBezTo>
                  <a:cubicBezTo>
                    <a:pt x="5134" y="865"/>
                    <a:pt x="4873" y="279"/>
                    <a:pt x="4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7"/>
            <p:cNvSpPr/>
            <p:nvPr/>
          </p:nvSpPr>
          <p:spPr>
            <a:xfrm>
              <a:off x="7114774" y="2120911"/>
              <a:ext cx="124314" cy="85194"/>
            </a:xfrm>
            <a:custGeom>
              <a:avLst/>
              <a:gdLst/>
              <a:ahLst/>
              <a:cxnLst/>
              <a:rect l="l" t="t" r="r" b="b"/>
              <a:pathLst>
                <a:path w="2002" h="1372" extrusionOk="0">
                  <a:moveTo>
                    <a:pt x="418" y="0"/>
                  </a:moveTo>
                  <a:cubicBezTo>
                    <a:pt x="163" y="0"/>
                    <a:pt x="1" y="67"/>
                    <a:pt x="142" y="253"/>
                  </a:cubicBezTo>
                  <a:cubicBezTo>
                    <a:pt x="352" y="539"/>
                    <a:pt x="1002" y="1371"/>
                    <a:pt x="1441" y="1371"/>
                  </a:cubicBezTo>
                  <a:cubicBezTo>
                    <a:pt x="1488" y="1371"/>
                    <a:pt x="1532" y="1362"/>
                    <a:pt x="1574" y="1341"/>
                  </a:cubicBezTo>
                  <a:cubicBezTo>
                    <a:pt x="2001" y="1128"/>
                    <a:pt x="1713" y="439"/>
                    <a:pt x="1481" y="253"/>
                  </a:cubicBezTo>
                  <a:cubicBezTo>
                    <a:pt x="1349" y="138"/>
                    <a:pt x="786" y="0"/>
                    <a:pt x="4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7"/>
            <p:cNvSpPr/>
            <p:nvPr/>
          </p:nvSpPr>
          <p:spPr>
            <a:xfrm>
              <a:off x="7071557" y="2295954"/>
              <a:ext cx="92459" cy="66380"/>
            </a:xfrm>
            <a:custGeom>
              <a:avLst/>
              <a:gdLst/>
              <a:ahLst/>
              <a:cxnLst/>
              <a:rect l="l" t="t" r="r" b="b"/>
              <a:pathLst>
                <a:path w="1489" h="1069" extrusionOk="0">
                  <a:moveTo>
                    <a:pt x="19" y="1"/>
                  </a:moveTo>
                  <a:cubicBezTo>
                    <a:pt x="19" y="1"/>
                    <a:pt x="1" y="829"/>
                    <a:pt x="131" y="977"/>
                  </a:cubicBezTo>
                  <a:cubicBezTo>
                    <a:pt x="193" y="1044"/>
                    <a:pt x="450" y="1068"/>
                    <a:pt x="710" y="1068"/>
                  </a:cubicBezTo>
                  <a:cubicBezTo>
                    <a:pt x="995" y="1068"/>
                    <a:pt x="1282" y="1039"/>
                    <a:pt x="1321" y="1005"/>
                  </a:cubicBezTo>
                  <a:cubicBezTo>
                    <a:pt x="1489" y="810"/>
                    <a:pt x="1489" y="113"/>
                    <a:pt x="1489" y="113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7"/>
            <p:cNvSpPr/>
            <p:nvPr/>
          </p:nvSpPr>
          <p:spPr>
            <a:xfrm>
              <a:off x="7078511" y="2300052"/>
              <a:ext cx="81469" cy="38747"/>
            </a:xfrm>
            <a:custGeom>
              <a:avLst/>
              <a:gdLst/>
              <a:ahLst/>
              <a:cxnLst/>
              <a:rect l="l" t="t" r="r" b="b"/>
              <a:pathLst>
                <a:path w="1312" h="624" extrusionOk="0">
                  <a:moveTo>
                    <a:pt x="0" y="0"/>
                  </a:moveTo>
                  <a:cubicBezTo>
                    <a:pt x="0" y="0"/>
                    <a:pt x="0" y="260"/>
                    <a:pt x="19" y="493"/>
                  </a:cubicBezTo>
                  <a:lnTo>
                    <a:pt x="1265" y="623"/>
                  </a:lnTo>
                  <a:cubicBezTo>
                    <a:pt x="1302" y="372"/>
                    <a:pt x="1311" y="74"/>
                    <a:pt x="1311" y="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7"/>
            <p:cNvSpPr/>
            <p:nvPr/>
          </p:nvSpPr>
          <p:spPr>
            <a:xfrm>
              <a:off x="7134024" y="2133081"/>
              <a:ext cx="87181" cy="59301"/>
            </a:xfrm>
            <a:custGeom>
              <a:avLst/>
              <a:gdLst/>
              <a:ahLst/>
              <a:cxnLst/>
              <a:rect l="l" t="t" r="r" b="b"/>
              <a:pathLst>
                <a:path w="1404" h="955" extrusionOk="0">
                  <a:moveTo>
                    <a:pt x="306" y="0"/>
                  </a:moveTo>
                  <a:cubicBezTo>
                    <a:pt x="120" y="0"/>
                    <a:pt x="0" y="46"/>
                    <a:pt x="101" y="178"/>
                  </a:cubicBezTo>
                  <a:cubicBezTo>
                    <a:pt x="252" y="371"/>
                    <a:pt x="696" y="955"/>
                    <a:pt x="1007" y="955"/>
                  </a:cubicBezTo>
                  <a:cubicBezTo>
                    <a:pt x="1042" y="955"/>
                    <a:pt x="1075" y="947"/>
                    <a:pt x="1106" y="932"/>
                  </a:cubicBezTo>
                  <a:cubicBezTo>
                    <a:pt x="1403" y="783"/>
                    <a:pt x="1199" y="290"/>
                    <a:pt x="1041" y="160"/>
                  </a:cubicBezTo>
                  <a:cubicBezTo>
                    <a:pt x="949" y="89"/>
                    <a:pt x="564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7"/>
            <p:cNvSpPr/>
            <p:nvPr/>
          </p:nvSpPr>
          <p:spPr>
            <a:xfrm>
              <a:off x="7136818" y="2254413"/>
              <a:ext cx="126550" cy="49117"/>
            </a:xfrm>
            <a:custGeom>
              <a:avLst/>
              <a:gdLst/>
              <a:ahLst/>
              <a:cxnLst/>
              <a:rect l="l" t="t" r="r" b="b"/>
              <a:pathLst>
                <a:path w="2038" h="791" extrusionOk="0">
                  <a:moveTo>
                    <a:pt x="1042" y="0"/>
                  </a:moveTo>
                  <a:cubicBezTo>
                    <a:pt x="605" y="0"/>
                    <a:pt x="224" y="112"/>
                    <a:pt x="0" y="289"/>
                  </a:cubicBezTo>
                  <a:cubicBezTo>
                    <a:pt x="326" y="521"/>
                    <a:pt x="689" y="735"/>
                    <a:pt x="1033" y="782"/>
                  </a:cubicBezTo>
                  <a:cubicBezTo>
                    <a:pt x="1075" y="787"/>
                    <a:pt x="1117" y="790"/>
                    <a:pt x="1158" y="790"/>
                  </a:cubicBezTo>
                  <a:cubicBezTo>
                    <a:pt x="1506" y="790"/>
                    <a:pt x="1812" y="583"/>
                    <a:pt x="2037" y="242"/>
                  </a:cubicBezTo>
                  <a:cubicBezTo>
                    <a:pt x="1814" y="93"/>
                    <a:pt x="1451" y="0"/>
                    <a:pt x="1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7"/>
            <p:cNvSpPr/>
            <p:nvPr/>
          </p:nvSpPr>
          <p:spPr>
            <a:xfrm>
              <a:off x="6960718" y="1724936"/>
              <a:ext cx="477014" cy="415229"/>
            </a:xfrm>
            <a:custGeom>
              <a:avLst/>
              <a:gdLst/>
              <a:ahLst/>
              <a:cxnLst/>
              <a:rect l="l" t="t" r="r" b="b"/>
              <a:pathLst>
                <a:path w="7682" h="6687" extrusionOk="0">
                  <a:moveTo>
                    <a:pt x="2470" y="0"/>
                  </a:moveTo>
                  <a:cubicBezTo>
                    <a:pt x="1480" y="0"/>
                    <a:pt x="580" y="389"/>
                    <a:pt x="0" y="1376"/>
                  </a:cubicBezTo>
                  <a:cubicBezTo>
                    <a:pt x="130" y="2799"/>
                    <a:pt x="177" y="4975"/>
                    <a:pt x="660" y="6268"/>
                  </a:cubicBezTo>
                  <a:cubicBezTo>
                    <a:pt x="1420" y="5969"/>
                    <a:pt x="2225" y="5821"/>
                    <a:pt x="3037" y="5821"/>
                  </a:cubicBezTo>
                  <a:cubicBezTo>
                    <a:pt x="4174" y="5821"/>
                    <a:pt x="5326" y="6111"/>
                    <a:pt x="6389" y="6686"/>
                  </a:cubicBezTo>
                  <a:cubicBezTo>
                    <a:pt x="6556" y="5310"/>
                    <a:pt x="7681" y="2873"/>
                    <a:pt x="7077" y="2223"/>
                  </a:cubicBezTo>
                  <a:cubicBezTo>
                    <a:pt x="5978" y="1054"/>
                    <a:pt x="4101" y="0"/>
                    <a:pt x="2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7"/>
            <p:cNvSpPr/>
            <p:nvPr/>
          </p:nvSpPr>
          <p:spPr>
            <a:xfrm>
              <a:off x="6931223" y="1717050"/>
              <a:ext cx="505950" cy="200815"/>
            </a:xfrm>
            <a:custGeom>
              <a:avLst/>
              <a:gdLst/>
              <a:ahLst/>
              <a:cxnLst/>
              <a:rect l="l" t="t" r="r" b="b"/>
              <a:pathLst>
                <a:path w="8148" h="3234" extrusionOk="0">
                  <a:moveTo>
                    <a:pt x="2840" y="0"/>
                  </a:moveTo>
                  <a:cubicBezTo>
                    <a:pt x="2737" y="0"/>
                    <a:pt x="2633" y="5"/>
                    <a:pt x="2530" y="15"/>
                  </a:cubicBezTo>
                  <a:cubicBezTo>
                    <a:pt x="1777" y="80"/>
                    <a:pt x="1080" y="443"/>
                    <a:pt x="419" y="797"/>
                  </a:cubicBezTo>
                  <a:cubicBezTo>
                    <a:pt x="308" y="852"/>
                    <a:pt x="187" y="899"/>
                    <a:pt x="113" y="1001"/>
                  </a:cubicBezTo>
                  <a:cubicBezTo>
                    <a:pt x="47" y="1103"/>
                    <a:pt x="1" y="1243"/>
                    <a:pt x="57" y="1354"/>
                  </a:cubicBezTo>
                  <a:cubicBezTo>
                    <a:pt x="97" y="1432"/>
                    <a:pt x="174" y="1459"/>
                    <a:pt x="263" y="1459"/>
                  </a:cubicBezTo>
                  <a:cubicBezTo>
                    <a:pt x="421" y="1459"/>
                    <a:pt x="616" y="1374"/>
                    <a:pt x="717" y="1327"/>
                  </a:cubicBezTo>
                  <a:cubicBezTo>
                    <a:pt x="1306" y="1089"/>
                    <a:pt x="1944" y="965"/>
                    <a:pt x="2583" y="965"/>
                  </a:cubicBezTo>
                  <a:cubicBezTo>
                    <a:pt x="2943" y="965"/>
                    <a:pt x="3303" y="1004"/>
                    <a:pt x="3656" y="1085"/>
                  </a:cubicBezTo>
                  <a:cubicBezTo>
                    <a:pt x="5050" y="1401"/>
                    <a:pt x="6213" y="2284"/>
                    <a:pt x="7403" y="3066"/>
                  </a:cubicBezTo>
                  <a:cubicBezTo>
                    <a:pt x="7526" y="3149"/>
                    <a:pt x="7680" y="3233"/>
                    <a:pt x="7822" y="3233"/>
                  </a:cubicBezTo>
                  <a:cubicBezTo>
                    <a:pt x="7884" y="3233"/>
                    <a:pt x="7944" y="3217"/>
                    <a:pt x="7998" y="3177"/>
                  </a:cubicBezTo>
                  <a:cubicBezTo>
                    <a:pt x="8147" y="3075"/>
                    <a:pt x="8147" y="2852"/>
                    <a:pt x="8091" y="2675"/>
                  </a:cubicBezTo>
                  <a:cubicBezTo>
                    <a:pt x="7961" y="2303"/>
                    <a:pt x="7626" y="2052"/>
                    <a:pt x="7301" y="1819"/>
                  </a:cubicBezTo>
                  <a:cubicBezTo>
                    <a:pt x="6836" y="1494"/>
                    <a:pt x="6324" y="1141"/>
                    <a:pt x="5776" y="936"/>
                  </a:cubicBezTo>
                  <a:cubicBezTo>
                    <a:pt x="5236" y="722"/>
                    <a:pt x="4744" y="434"/>
                    <a:pt x="4195" y="248"/>
                  </a:cubicBezTo>
                  <a:cubicBezTo>
                    <a:pt x="3755" y="96"/>
                    <a:pt x="3297" y="0"/>
                    <a:pt x="2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7"/>
            <p:cNvSpPr/>
            <p:nvPr/>
          </p:nvSpPr>
          <p:spPr>
            <a:xfrm>
              <a:off x="6972268" y="2065957"/>
              <a:ext cx="400761" cy="88610"/>
            </a:xfrm>
            <a:custGeom>
              <a:avLst/>
              <a:gdLst/>
              <a:ahLst/>
              <a:cxnLst/>
              <a:rect l="l" t="t" r="r" b="b"/>
              <a:pathLst>
                <a:path w="6454" h="1427" extrusionOk="0">
                  <a:moveTo>
                    <a:pt x="2805" y="0"/>
                  </a:moveTo>
                  <a:cubicBezTo>
                    <a:pt x="1943" y="0"/>
                    <a:pt x="1087" y="137"/>
                    <a:pt x="288" y="478"/>
                  </a:cubicBezTo>
                  <a:cubicBezTo>
                    <a:pt x="158" y="534"/>
                    <a:pt x="10" y="627"/>
                    <a:pt x="0" y="776"/>
                  </a:cubicBezTo>
                  <a:cubicBezTo>
                    <a:pt x="0" y="897"/>
                    <a:pt x="93" y="990"/>
                    <a:pt x="195" y="1008"/>
                  </a:cubicBezTo>
                  <a:cubicBezTo>
                    <a:pt x="236" y="1023"/>
                    <a:pt x="280" y="1029"/>
                    <a:pt x="325" y="1029"/>
                  </a:cubicBezTo>
                  <a:cubicBezTo>
                    <a:pt x="392" y="1029"/>
                    <a:pt x="460" y="1016"/>
                    <a:pt x="521" y="999"/>
                  </a:cubicBezTo>
                  <a:cubicBezTo>
                    <a:pt x="1218" y="850"/>
                    <a:pt x="1897" y="618"/>
                    <a:pt x="2604" y="562"/>
                  </a:cubicBezTo>
                  <a:cubicBezTo>
                    <a:pt x="2707" y="554"/>
                    <a:pt x="2809" y="550"/>
                    <a:pt x="2911" y="550"/>
                  </a:cubicBezTo>
                  <a:cubicBezTo>
                    <a:pt x="4022" y="550"/>
                    <a:pt x="5108" y="992"/>
                    <a:pt x="6147" y="1427"/>
                  </a:cubicBezTo>
                  <a:cubicBezTo>
                    <a:pt x="6314" y="1427"/>
                    <a:pt x="6454" y="1259"/>
                    <a:pt x="6454" y="1064"/>
                  </a:cubicBezTo>
                  <a:cubicBezTo>
                    <a:pt x="6454" y="897"/>
                    <a:pt x="6342" y="729"/>
                    <a:pt x="6203" y="636"/>
                  </a:cubicBezTo>
                  <a:cubicBezTo>
                    <a:pt x="6063" y="534"/>
                    <a:pt x="5905" y="487"/>
                    <a:pt x="5738" y="441"/>
                  </a:cubicBezTo>
                  <a:cubicBezTo>
                    <a:pt x="4802" y="182"/>
                    <a:pt x="3799" y="0"/>
                    <a:pt x="2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7"/>
            <p:cNvSpPr/>
            <p:nvPr/>
          </p:nvSpPr>
          <p:spPr>
            <a:xfrm>
              <a:off x="7143151" y="1778585"/>
              <a:ext cx="140956" cy="314760"/>
            </a:xfrm>
            <a:custGeom>
              <a:avLst/>
              <a:gdLst/>
              <a:ahLst/>
              <a:cxnLst/>
              <a:rect l="l" t="t" r="r" b="b"/>
              <a:pathLst>
                <a:path w="2270" h="5069" fill="none" extrusionOk="0">
                  <a:moveTo>
                    <a:pt x="1" y="1"/>
                  </a:moveTo>
                  <a:cubicBezTo>
                    <a:pt x="187" y="1870"/>
                    <a:pt x="996" y="3674"/>
                    <a:pt x="2270" y="5069"/>
                  </a:cubicBez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7"/>
            <p:cNvSpPr/>
            <p:nvPr/>
          </p:nvSpPr>
          <p:spPr>
            <a:xfrm>
              <a:off x="6995367" y="1775729"/>
              <a:ext cx="91839" cy="339598"/>
            </a:xfrm>
            <a:custGeom>
              <a:avLst/>
              <a:gdLst/>
              <a:ahLst/>
              <a:cxnLst/>
              <a:rect l="l" t="t" r="r" b="b"/>
              <a:pathLst>
                <a:path w="1479" h="5469" fill="none" extrusionOk="0">
                  <a:moveTo>
                    <a:pt x="1442" y="0"/>
                  </a:moveTo>
                  <a:cubicBezTo>
                    <a:pt x="1479" y="1293"/>
                    <a:pt x="1274" y="2595"/>
                    <a:pt x="884" y="3813"/>
                  </a:cubicBezTo>
                  <a:cubicBezTo>
                    <a:pt x="688" y="4408"/>
                    <a:pt x="428" y="5013"/>
                    <a:pt x="0" y="5468"/>
                  </a:cubicBez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7"/>
            <p:cNvSpPr/>
            <p:nvPr/>
          </p:nvSpPr>
          <p:spPr>
            <a:xfrm>
              <a:off x="7196863" y="1793053"/>
              <a:ext cx="187713" cy="205597"/>
            </a:xfrm>
            <a:custGeom>
              <a:avLst/>
              <a:gdLst/>
              <a:ahLst/>
              <a:cxnLst/>
              <a:rect l="l" t="t" r="r" b="b"/>
              <a:pathLst>
                <a:path w="3023" h="3311" fill="none" extrusionOk="0">
                  <a:moveTo>
                    <a:pt x="1" y="0"/>
                  </a:moveTo>
                  <a:cubicBezTo>
                    <a:pt x="298" y="1544"/>
                    <a:pt x="1516" y="2874"/>
                    <a:pt x="3023" y="3311"/>
                  </a:cubicBez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7"/>
            <p:cNvSpPr/>
            <p:nvPr/>
          </p:nvSpPr>
          <p:spPr>
            <a:xfrm>
              <a:off x="6968897" y="1778026"/>
              <a:ext cx="87864" cy="135740"/>
            </a:xfrm>
            <a:custGeom>
              <a:avLst/>
              <a:gdLst/>
              <a:ahLst/>
              <a:cxnLst/>
              <a:rect l="l" t="t" r="r" b="b"/>
              <a:pathLst>
                <a:path w="1415" h="2186" fill="none" extrusionOk="0">
                  <a:moveTo>
                    <a:pt x="1414" y="1"/>
                  </a:moveTo>
                  <a:cubicBezTo>
                    <a:pt x="1210" y="856"/>
                    <a:pt x="698" y="1637"/>
                    <a:pt x="1" y="2186"/>
                  </a:cubicBez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7"/>
            <p:cNvSpPr/>
            <p:nvPr/>
          </p:nvSpPr>
          <p:spPr>
            <a:xfrm>
              <a:off x="7098692" y="1965675"/>
              <a:ext cx="51477" cy="52036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419" y="1"/>
                  </a:moveTo>
                  <a:cubicBezTo>
                    <a:pt x="187" y="1"/>
                    <a:pt x="1" y="187"/>
                    <a:pt x="1" y="419"/>
                  </a:cubicBezTo>
                  <a:cubicBezTo>
                    <a:pt x="1" y="652"/>
                    <a:pt x="187" y="838"/>
                    <a:pt x="419" y="838"/>
                  </a:cubicBezTo>
                  <a:cubicBezTo>
                    <a:pt x="642" y="838"/>
                    <a:pt x="828" y="652"/>
                    <a:pt x="828" y="419"/>
                  </a:cubicBezTo>
                  <a:cubicBezTo>
                    <a:pt x="828" y="187"/>
                    <a:pt x="642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7"/>
            <p:cNvSpPr/>
            <p:nvPr/>
          </p:nvSpPr>
          <p:spPr>
            <a:xfrm>
              <a:off x="7223998" y="1943197"/>
              <a:ext cx="19125" cy="19063"/>
            </a:xfrm>
            <a:custGeom>
              <a:avLst/>
              <a:gdLst/>
              <a:ahLst/>
              <a:cxnLst/>
              <a:rect l="l" t="t" r="r" b="b"/>
              <a:pathLst>
                <a:path w="308" h="307" extrusionOk="0">
                  <a:moveTo>
                    <a:pt x="149" y="0"/>
                  </a:moveTo>
                  <a:cubicBezTo>
                    <a:pt x="75" y="0"/>
                    <a:pt x="1" y="75"/>
                    <a:pt x="1" y="149"/>
                  </a:cubicBezTo>
                  <a:cubicBezTo>
                    <a:pt x="1" y="233"/>
                    <a:pt x="75" y="307"/>
                    <a:pt x="149" y="307"/>
                  </a:cubicBezTo>
                  <a:cubicBezTo>
                    <a:pt x="233" y="307"/>
                    <a:pt x="308" y="233"/>
                    <a:pt x="308" y="149"/>
                  </a:cubicBezTo>
                  <a:cubicBezTo>
                    <a:pt x="308" y="75"/>
                    <a:pt x="242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7"/>
            <p:cNvSpPr/>
            <p:nvPr/>
          </p:nvSpPr>
          <p:spPr>
            <a:xfrm>
              <a:off x="7013809" y="1910722"/>
              <a:ext cx="28936" cy="28005"/>
            </a:xfrm>
            <a:custGeom>
              <a:avLst/>
              <a:gdLst/>
              <a:ahLst/>
              <a:cxnLst/>
              <a:rect l="l" t="t" r="r" b="b"/>
              <a:pathLst>
                <a:path w="466" h="451" extrusionOk="0">
                  <a:moveTo>
                    <a:pt x="223" y="0"/>
                  </a:moveTo>
                  <a:cubicBezTo>
                    <a:pt x="107" y="0"/>
                    <a:pt x="19" y="104"/>
                    <a:pt x="19" y="216"/>
                  </a:cubicBezTo>
                  <a:cubicBezTo>
                    <a:pt x="1" y="346"/>
                    <a:pt x="112" y="449"/>
                    <a:pt x="233" y="449"/>
                  </a:cubicBezTo>
                  <a:cubicBezTo>
                    <a:pt x="244" y="450"/>
                    <a:pt x="254" y="451"/>
                    <a:pt x="264" y="451"/>
                  </a:cubicBezTo>
                  <a:cubicBezTo>
                    <a:pt x="379" y="451"/>
                    <a:pt x="466" y="355"/>
                    <a:pt x="466" y="235"/>
                  </a:cubicBezTo>
                  <a:cubicBezTo>
                    <a:pt x="466" y="105"/>
                    <a:pt x="363" y="2"/>
                    <a:pt x="252" y="2"/>
                  </a:cubicBezTo>
                  <a:cubicBezTo>
                    <a:pt x="242" y="1"/>
                    <a:pt x="233" y="0"/>
                    <a:pt x="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7"/>
            <p:cNvSpPr/>
            <p:nvPr/>
          </p:nvSpPr>
          <p:spPr>
            <a:xfrm>
              <a:off x="7359736" y="1921837"/>
              <a:ext cx="23720" cy="2372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5" y="0"/>
                  </a:moveTo>
                  <a:cubicBezTo>
                    <a:pt x="93" y="0"/>
                    <a:pt x="0" y="74"/>
                    <a:pt x="0" y="186"/>
                  </a:cubicBezTo>
                  <a:cubicBezTo>
                    <a:pt x="0" y="288"/>
                    <a:pt x="84" y="381"/>
                    <a:pt x="186" y="381"/>
                  </a:cubicBezTo>
                  <a:cubicBezTo>
                    <a:pt x="288" y="381"/>
                    <a:pt x="381" y="298"/>
                    <a:pt x="381" y="195"/>
                  </a:cubicBezTo>
                  <a:cubicBezTo>
                    <a:pt x="381" y="93"/>
                    <a:pt x="307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7"/>
            <p:cNvSpPr/>
            <p:nvPr/>
          </p:nvSpPr>
          <p:spPr>
            <a:xfrm>
              <a:off x="7297332" y="2021063"/>
              <a:ext cx="13909" cy="12854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7" y="0"/>
                  </a:moveTo>
                  <a:cubicBezTo>
                    <a:pt x="122" y="0"/>
                    <a:pt x="117" y="1"/>
                    <a:pt x="112" y="2"/>
                  </a:cubicBezTo>
                  <a:cubicBezTo>
                    <a:pt x="56" y="2"/>
                    <a:pt x="1" y="48"/>
                    <a:pt x="1" y="104"/>
                  </a:cubicBezTo>
                  <a:cubicBezTo>
                    <a:pt x="1" y="160"/>
                    <a:pt x="56" y="206"/>
                    <a:pt x="112" y="206"/>
                  </a:cubicBezTo>
                  <a:cubicBezTo>
                    <a:pt x="168" y="206"/>
                    <a:pt x="215" y="160"/>
                    <a:pt x="215" y="104"/>
                  </a:cubicBezTo>
                  <a:cubicBezTo>
                    <a:pt x="223" y="44"/>
                    <a:pt x="177" y="0"/>
                    <a:pt x="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7"/>
            <p:cNvSpPr/>
            <p:nvPr/>
          </p:nvSpPr>
          <p:spPr>
            <a:xfrm>
              <a:off x="6790952" y="2933475"/>
              <a:ext cx="39865" cy="56631"/>
            </a:xfrm>
            <a:custGeom>
              <a:avLst/>
              <a:gdLst/>
              <a:ahLst/>
              <a:cxnLst/>
              <a:rect l="l" t="t" r="r" b="b"/>
              <a:pathLst>
                <a:path w="642" h="912" fill="none" extrusionOk="0">
                  <a:moveTo>
                    <a:pt x="642" y="0"/>
                  </a:moveTo>
                  <a:cubicBezTo>
                    <a:pt x="493" y="335"/>
                    <a:pt x="270" y="651"/>
                    <a:pt x="0" y="912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7"/>
            <p:cNvSpPr/>
            <p:nvPr/>
          </p:nvSpPr>
          <p:spPr>
            <a:xfrm>
              <a:off x="7082547" y="2437032"/>
              <a:ext cx="377103" cy="701611"/>
            </a:xfrm>
            <a:custGeom>
              <a:avLst/>
              <a:gdLst/>
              <a:ahLst/>
              <a:cxnLst/>
              <a:rect l="l" t="t" r="r" b="b"/>
              <a:pathLst>
                <a:path w="6073" h="11299" extrusionOk="0">
                  <a:moveTo>
                    <a:pt x="4010" y="1"/>
                  </a:moveTo>
                  <a:cubicBezTo>
                    <a:pt x="3871" y="1"/>
                    <a:pt x="3729" y="80"/>
                    <a:pt x="3608" y="165"/>
                  </a:cubicBezTo>
                  <a:cubicBezTo>
                    <a:pt x="2400" y="984"/>
                    <a:pt x="1153" y="1895"/>
                    <a:pt x="698" y="3355"/>
                  </a:cubicBezTo>
                  <a:cubicBezTo>
                    <a:pt x="0" y="5661"/>
                    <a:pt x="1284" y="8191"/>
                    <a:pt x="661" y="10515"/>
                  </a:cubicBezTo>
                  <a:cubicBezTo>
                    <a:pt x="614" y="10701"/>
                    <a:pt x="549" y="10925"/>
                    <a:pt x="651" y="11101"/>
                  </a:cubicBezTo>
                  <a:cubicBezTo>
                    <a:pt x="730" y="11244"/>
                    <a:pt x="879" y="11298"/>
                    <a:pt x="1044" y="11298"/>
                  </a:cubicBezTo>
                  <a:cubicBezTo>
                    <a:pt x="1190" y="11298"/>
                    <a:pt x="1348" y="11256"/>
                    <a:pt x="1479" y="11194"/>
                  </a:cubicBezTo>
                  <a:cubicBezTo>
                    <a:pt x="2260" y="10841"/>
                    <a:pt x="2837" y="10116"/>
                    <a:pt x="3655" y="9883"/>
                  </a:cubicBezTo>
                  <a:cubicBezTo>
                    <a:pt x="4427" y="9651"/>
                    <a:pt x="5310" y="9911"/>
                    <a:pt x="6073" y="9604"/>
                  </a:cubicBezTo>
                  <a:cubicBezTo>
                    <a:pt x="5208" y="7744"/>
                    <a:pt x="4864" y="5633"/>
                    <a:pt x="5078" y="3606"/>
                  </a:cubicBezTo>
                  <a:cubicBezTo>
                    <a:pt x="5143" y="3095"/>
                    <a:pt x="5217" y="2583"/>
                    <a:pt x="5189" y="2072"/>
                  </a:cubicBezTo>
                  <a:cubicBezTo>
                    <a:pt x="5143" y="1384"/>
                    <a:pt x="4771" y="742"/>
                    <a:pt x="4352" y="212"/>
                  </a:cubicBezTo>
                  <a:cubicBezTo>
                    <a:pt x="4287" y="137"/>
                    <a:pt x="4232" y="54"/>
                    <a:pt x="4139" y="26"/>
                  </a:cubicBezTo>
                  <a:cubicBezTo>
                    <a:pt x="4097" y="8"/>
                    <a:pt x="4054" y="1"/>
                    <a:pt x="40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7"/>
            <p:cNvSpPr/>
            <p:nvPr/>
          </p:nvSpPr>
          <p:spPr>
            <a:xfrm>
              <a:off x="7136818" y="2451314"/>
              <a:ext cx="308985" cy="640448"/>
            </a:xfrm>
            <a:custGeom>
              <a:avLst/>
              <a:gdLst/>
              <a:ahLst/>
              <a:cxnLst/>
              <a:rect l="l" t="t" r="r" b="b"/>
              <a:pathLst>
                <a:path w="4976" h="10314" fill="none" extrusionOk="0">
                  <a:moveTo>
                    <a:pt x="4976" y="8798"/>
                  </a:moveTo>
                  <a:cubicBezTo>
                    <a:pt x="3878" y="8937"/>
                    <a:pt x="2716" y="8826"/>
                    <a:pt x="1721" y="9300"/>
                  </a:cubicBezTo>
                  <a:cubicBezTo>
                    <a:pt x="1209" y="9542"/>
                    <a:pt x="782" y="9932"/>
                    <a:pt x="363" y="10313"/>
                  </a:cubicBezTo>
                  <a:cubicBezTo>
                    <a:pt x="484" y="9839"/>
                    <a:pt x="614" y="9356"/>
                    <a:pt x="624" y="8872"/>
                  </a:cubicBezTo>
                  <a:cubicBezTo>
                    <a:pt x="651" y="8147"/>
                    <a:pt x="438" y="7449"/>
                    <a:pt x="335" y="6742"/>
                  </a:cubicBezTo>
                  <a:cubicBezTo>
                    <a:pt x="0" y="4418"/>
                    <a:pt x="47" y="2000"/>
                    <a:pt x="3358" y="0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7"/>
            <p:cNvSpPr/>
            <p:nvPr/>
          </p:nvSpPr>
          <p:spPr>
            <a:xfrm>
              <a:off x="7211331" y="2923292"/>
              <a:ext cx="46261" cy="58928"/>
            </a:xfrm>
            <a:custGeom>
              <a:avLst/>
              <a:gdLst/>
              <a:ahLst/>
              <a:cxnLst/>
              <a:rect l="l" t="t" r="r" b="b"/>
              <a:pathLst>
                <a:path w="745" h="949" extrusionOk="0">
                  <a:moveTo>
                    <a:pt x="486" y="0"/>
                  </a:moveTo>
                  <a:cubicBezTo>
                    <a:pt x="252" y="0"/>
                    <a:pt x="61" y="369"/>
                    <a:pt x="28" y="527"/>
                  </a:cubicBezTo>
                  <a:cubicBezTo>
                    <a:pt x="0" y="704"/>
                    <a:pt x="93" y="908"/>
                    <a:pt x="260" y="946"/>
                  </a:cubicBezTo>
                  <a:cubicBezTo>
                    <a:pt x="275" y="948"/>
                    <a:pt x="288" y="949"/>
                    <a:pt x="302" y="949"/>
                  </a:cubicBezTo>
                  <a:cubicBezTo>
                    <a:pt x="407" y="949"/>
                    <a:pt x="503" y="889"/>
                    <a:pt x="577" y="815"/>
                  </a:cubicBezTo>
                  <a:cubicBezTo>
                    <a:pt x="651" y="722"/>
                    <a:pt x="679" y="611"/>
                    <a:pt x="707" y="490"/>
                  </a:cubicBezTo>
                  <a:cubicBezTo>
                    <a:pt x="725" y="397"/>
                    <a:pt x="744" y="313"/>
                    <a:pt x="716" y="220"/>
                  </a:cubicBezTo>
                  <a:cubicBezTo>
                    <a:pt x="688" y="127"/>
                    <a:pt x="651" y="53"/>
                    <a:pt x="567" y="16"/>
                  </a:cubicBezTo>
                  <a:cubicBezTo>
                    <a:pt x="540" y="5"/>
                    <a:pt x="512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7"/>
            <p:cNvSpPr/>
            <p:nvPr/>
          </p:nvSpPr>
          <p:spPr>
            <a:xfrm>
              <a:off x="6876394" y="2432251"/>
              <a:ext cx="176164" cy="729865"/>
            </a:xfrm>
            <a:custGeom>
              <a:avLst/>
              <a:gdLst/>
              <a:ahLst/>
              <a:cxnLst/>
              <a:rect l="l" t="t" r="r" b="b"/>
              <a:pathLst>
                <a:path w="2837" h="11754" extrusionOk="0">
                  <a:moveTo>
                    <a:pt x="2372" y="1"/>
                  </a:moveTo>
                  <a:cubicBezTo>
                    <a:pt x="2307" y="1"/>
                    <a:pt x="2279" y="66"/>
                    <a:pt x="2242" y="112"/>
                  </a:cubicBezTo>
                  <a:cubicBezTo>
                    <a:pt x="2056" y="410"/>
                    <a:pt x="1814" y="689"/>
                    <a:pt x="1516" y="903"/>
                  </a:cubicBezTo>
                  <a:cubicBezTo>
                    <a:pt x="1256" y="1098"/>
                    <a:pt x="1023" y="1321"/>
                    <a:pt x="847" y="1609"/>
                  </a:cubicBezTo>
                  <a:cubicBezTo>
                    <a:pt x="400" y="2325"/>
                    <a:pt x="298" y="3200"/>
                    <a:pt x="233" y="4046"/>
                  </a:cubicBezTo>
                  <a:cubicBezTo>
                    <a:pt x="159" y="5013"/>
                    <a:pt x="168" y="6036"/>
                    <a:pt x="307" y="6808"/>
                  </a:cubicBezTo>
                  <a:cubicBezTo>
                    <a:pt x="475" y="7747"/>
                    <a:pt x="112" y="8779"/>
                    <a:pt x="19" y="9728"/>
                  </a:cubicBezTo>
                  <a:cubicBezTo>
                    <a:pt x="10" y="9876"/>
                    <a:pt x="1" y="10025"/>
                    <a:pt x="56" y="10165"/>
                  </a:cubicBezTo>
                  <a:cubicBezTo>
                    <a:pt x="112" y="10295"/>
                    <a:pt x="242" y="10388"/>
                    <a:pt x="354" y="10481"/>
                  </a:cubicBezTo>
                  <a:cubicBezTo>
                    <a:pt x="754" y="10778"/>
                    <a:pt x="1163" y="11085"/>
                    <a:pt x="1554" y="11383"/>
                  </a:cubicBezTo>
                  <a:cubicBezTo>
                    <a:pt x="1600" y="11411"/>
                    <a:pt x="1637" y="11448"/>
                    <a:pt x="1684" y="11504"/>
                  </a:cubicBezTo>
                  <a:cubicBezTo>
                    <a:pt x="1856" y="11621"/>
                    <a:pt x="2064" y="11754"/>
                    <a:pt x="2263" y="11754"/>
                  </a:cubicBezTo>
                  <a:cubicBezTo>
                    <a:pt x="2332" y="11754"/>
                    <a:pt x="2400" y="11738"/>
                    <a:pt x="2465" y="11699"/>
                  </a:cubicBezTo>
                  <a:cubicBezTo>
                    <a:pt x="2465" y="11690"/>
                    <a:pt x="1972" y="9756"/>
                    <a:pt x="1953" y="9570"/>
                  </a:cubicBezTo>
                  <a:cubicBezTo>
                    <a:pt x="1832" y="8788"/>
                    <a:pt x="1777" y="8017"/>
                    <a:pt x="1795" y="7235"/>
                  </a:cubicBezTo>
                  <a:cubicBezTo>
                    <a:pt x="1842" y="5720"/>
                    <a:pt x="2065" y="4167"/>
                    <a:pt x="2288" y="2679"/>
                  </a:cubicBezTo>
                  <a:cubicBezTo>
                    <a:pt x="2418" y="1805"/>
                    <a:pt x="2837" y="996"/>
                    <a:pt x="2474" y="112"/>
                  </a:cubicBezTo>
                  <a:cubicBezTo>
                    <a:pt x="2446" y="66"/>
                    <a:pt x="2418" y="19"/>
                    <a:pt x="2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7"/>
            <p:cNvSpPr/>
            <p:nvPr/>
          </p:nvSpPr>
          <p:spPr>
            <a:xfrm>
              <a:off x="6878133" y="2459945"/>
              <a:ext cx="144433" cy="643366"/>
            </a:xfrm>
            <a:custGeom>
              <a:avLst/>
              <a:gdLst/>
              <a:ahLst/>
              <a:cxnLst/>
              <a:rect l="l" t="t" r="r" b="b"/>
              <a:pathLst>
                <a:path w="2326" h="10361" fill="none" extrusionOk="0">
                  <a:moveTo>
                    <a:pt x="2167" y="1"/>
                  </a:moveTo>
                  <a:cubicBezTo>
                    <a:pt x="2325" y="801"/>
                    <a:pt x="2028" y="1610"/>
                    <a:pt x="1795" y="2382"/>
                  </a:cubicBezTo>
                  <a:cubicBezTo>
                    <a:pt x="1005" y="4957"/>
                    <a:pt x="902" y="7729"/>
                    <a:pt x="1488" y="10360"/>
                  </a:cubicBezTo>
                  <a:cubicBezTo>
                    <a:pt x="995" y="9895"/>
                    <a:pt x="503" y="9440"/>
                    <a:pt x="0" y="8975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7"/>
            <p:cNvSpPr/>
            <p:nvPr/>
          </p:nvSpPr>
          <p:spPr>
            <a:xfrm>
              <a:off x="6900673" y="2962846"/>
              <a:ext cx="26018" cy="44646"/>
            </a:xfrm>
            <a:custGeom>
              <a:avLst/>
              <a:gdLst/>
              <a:ahLst/>
              <a:cxnLst/>
              <a:rect l="l" t="t" r="r" b="b"/>
              <a:pathLst>
                <a:path w="419" h="719" extrusionOk="0">
                  <a:moveTo>
                    <a:pt x="193" y="1"/>
                  </a:moveTo>
                  <a:cubicBezTo>
                    <a:pt x="187" y="1"/>
                    <a:pt x="182" y="1"/>
                    <a:pt x="177" y="2"/>
                  </a:cubicBezTo>
                  <a:lnTo>
                    <a:pt x="121" y="76"/>
                  </a:lnTo>
                  <a:cubicBezTo>
                    <a:pt x="28" y="216"/>
                    <a:pt x="0" y="411"/>
                    <a:pt x="56" y="578"/>
                  </a:cubicBezTo>
                  <a:cubicBezTo>
                    <a:pt x="84" y="634"/>
                    <a:pt x="130" y="699"/>
                    <a:pt x="186" y="718"/>
                  </a:cubicBezTo>
                  <a:cubicBezTo>
                    <a:pt x="192" y="718"/>
                    <a:pt x="197" y="719"/>
                    <a:pt x="203" y="719"/>
                  </a:cubicBezTo>
                  <a:cubicBezTo>
                    <a:pt x="262" y="719"/>
                    <a:pt x="319" y="676"/>
                    <a:pt x="353" y="625"/>
                  </a:cubicBezTo>
                  <a:cubicBezTo>
                    <a:pt x="381" y="560"/>
                    <a:pt x="400" y="495"/>
                    <a:pt x="400" y="439"/>
                  </a:cubicBezTo>
                  <a:cubicBezTo>
                    <a:pt x="409" y="346"/>
                    <a:pt x="419" y="253"/>
                    <a:pt x="381" y="160"/>
                  </a:cubicBezTo>
                  <a:cubicBezTo>
                    <a:pt x="355" y="72"/>
                    <a:pt x="279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7"/>
            <p:cNvSpPr/>
            <p:nvPr/>
          </p:nvSpPr>
          <p:spPr>
            <a:xfrm>
              <a:off x="6880430" y="2451314"/>
              <a:ext cx="126550" cy="411752"/>
            </a:xfrm>
            <a:custGeom>
              <a:avLst/>
              <a:gdLst/>
              <a:ahLst/>
              <a:cxnLst/>
              <a:rect l="l" t="t" r="r" b="b"/>
              <a:pathLst>
                <a:path w="2038" h="6631" fill="none" extrusionOk="0">
                  <a:moveTo>
                    <a:pt x="2037" y="0"/>
                  </a:moveTo>
                  <a:cubicBezTo>
                    <a:pt x="1014" y="614"/>
                    <a:pt x="419" y="1888"/>
                    <a:pt x="215" y="3060"/>
                  </a:cubicBezTo>
                  <a:cubicBezTo>
                    <a:pt x="1" y="4232"/>
                    <a:pt x="131" y="5441"/>
                    <a:pt x="242" y="6631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7"/>
            <p:cNvSpPr/>
            <p:nvPr/>
          </p:nvSpPr>
          <p:spPr>
            <a:xfrm>
              <a:off x="6798466" y="2498071"/>
              <a:ext cx="26018" cy="26080"/>
            </a:xfrm>
            <a:custGeom>
              <a:avLst/>
              <a:gdLst/>
              <a:ahLst/>
              <a:cxnLst/>
              <a:rect l="l" t="t" r="r" b="b"/>
              <a:pathLst>
                <a:path w="419" h="420" extrusionOk="0">
                  <a:moveTo>
                    <a:pt x="205" y="1"/>
                  </a:moveTo>
                  <a:cubicBezTo>
                    <a:pt x="93" y="1"/>
                    <a:pt x="0" y="94"/>
                    <a:pt x="0" y="215"/>
                  </a:cubicBezTo>
                  <a:cubicBezTo>
                    <a:pt x="0" y="326"/>
                    <a:pt x="93" y="419"/>
                    <a:pt x="205" y="419"/>
                  </a:cubicBezTo>
                  <a:cubicBezTo>
                    <a:pt x="326" y="419"/>
                    <a:pt x="419" y="326"/>
                    <a:pt x="419" y="215"/>
                  </a:cubicBezTo>
                  <a:cubicBezTo>
                    <a:pt x="419" y="94"/>
                    <a:pt x="326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7"/>
            <p:cNvSpPr/>
            <p:nvPr/>
          </p:nvSpPr>
          <p:spPr>
            <a:xfrm>
              <a:off x="6741277" y="2588728"/>
              <a:ext cx="26018" cy="26080"/>
            </a:xfrm>
            <a:custGeom>
              <a:avLst/>
              <a:gdLst/>
              <a:ahLst/>
              <a:cxnLst/>
              <a:rect l="l" t="t" r="r" b="b"/>
              <a:pathLst>
                <a:path w="419" h="420" extrusionOk="0"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26"/>
                    <a:pt x="93" y="419"/>
                    <a:pt x="205" y="419"/>
                  </a:cubicBezTo>
                  <a:cubicBezTo>
                    <a:pt x="326" y="419"/>
                    <a:pt x="419" y="326"/>
                    <a:pt x="419" y="205"/>
                  </a:cubicBezTo>
                  <a:cubicBezTo>
                    <a:pt x="419" y="94"/>
                    <a:pt x="326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7"/>
            <p:cNvSpPr/>
            <p:nvPr/>
          </p:nvSpPr>
          <p:spPr>
            <a:xfrm>
              <a:off x="6860809" y="2593385"/>
              <a:ext cx="20243" cy="20243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168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60"/>
                    <a:pt x="75" y="326"/>
                    <a:pt x="168" y="326"/>
                  </a:cubicBezTo>
                  <a:cubicBezTo>
                    <a:pt x="261" y="326"/>
                    <a:pt x="326" y="260"/>
                    <a:pt x="326" y="167"/>
                  </a:cubicBezTo>
                  <a:cubicBezTo>
                    <a:pt x="326" y="75"/>
                    <a:pt x="261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7"/>
            <p:cNvSpPr/>
            <p:nvPr/>
          </p:nvSpPr>
          <p:spPr>
            <a:xfrm>
              <a:off x="6803061" y="2774079"/>
              <a:ext cx="21982" cy="21423"/>
            </a:xfrm>
            <a:custGeom>
              <a:avLst/>
              <a:gdLst/>
              <a:ahLst/>
              <a:cxnLst/>
              <a:rect l="l" t="t" r="r" b="b"/>
              <a:pathLst>
                <a:path w="354" h="345" extrusionOk="0">
                  <a:moveTo>
                    <a:pt x="177" y="1"/>
                  </a:moveTo>
                  <a:cubicBezTo>
                    <a:pt x="84" y="1"/>
                    <a:pt x="1" y="66"/>
                    <a:pt x="1" y="177"/>
                  </a:cubicBezTo>
                  <a:cubicBezTo>
                    <a:pt x="1" y="270"/>
                    <a:pt x="75" y="345"/>
                    <a:pt x="177" y="345"/>
                  </a:cubicBezTo>
                  <a:cubicBezTo>
                    <a:pt x="270" y="345"/>
                    <a:pt x="354" y="280"/>
                    <a:pt x="354" y="177"/>
                  </a:cubicBezTo>
                  <a:cubicBezTo>
                    <a:pt x="354" y="66"/>
                    <a:pt x="270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7"/>
            <p:cNvSpPr/>
            <p:nvPr/>
          </p:nvSpPr>
          <p:spPr>
            <a:xfrm>
              <a:off x="6718737" y="2717512"/>
              <a:ext cx="34711" cy="34711"/>
            </a:xfrm>
            <a:custGeom>
              <a:avLst/>
              <a:gdLst/>
              <a:ahLst/>
              <a:cxnLst/>
              <a:rect l="l" t="t" r="r" b="b"/>
              <a:pathLst>
                <a:path w="559" h="559" extrusionOk="0">
                  <a:moveTo>
                    <a:pt x="280" y="0"/>
                  </a:moveTo>
                  <a:cubicBezTo>
                    <a:pt x="131" y="0"/>
                    <a:pt x="1" y="131"/>
                    <a:pt x="1" y="279"/>
                  </a:cubicBezTo>
                  <a:cubicBezTo>
                    <a:pt x="1" y="428"/>
                    <a:pt x="131" y="558"/>
                    <a:pt x="280" y="558"/>
                  </a:cubicBezTo>
                  <a:cubicBezTo>
                    <a:pt x="429" y="558"/>
                    <a:pt x="559" y="438"/>
                    <a:pt x="559" y="279"/>
                  </a:cubicBezTo>
                  <a:cubicBezTo>
                    <a:pt x="559" y="131"/>
                    <a:pt x="447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7"/>
            <p:cNvSpPr/>
            <p:nvPr/>
          </p:nvSpPr>
          <p:spPr>
            <a:xfrm>
              <a:off x="6760899" y="2704223"/>
              <a:ext cx="105189" cy="168091"/>
            </a:xfrm>
            <a:custGeom>
              <a:avLst/>
              <a:gdLst/>
              <a:ahLst/>
              <a:cxnLst/>
              <a:rect l="l" t="t" r="r" b="b"/>
              <a:pathLst>
                <a:path w="1694" h="2707" fill="none" extrusionOk="0">
                  <a:moveTo>
                    <a:pt x="1" y="2707"/>
                  </a:moveTo>
                  <a:cubicBezTo>
                    <a:pt x="903" y="1991"/>
                    <a:pt x="1572" y="1135"/>
                    <a:pt x="1693" y="1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7"/>
            <p:cNvSpPr/>
            <p:nvPr/>
          </p:nvSpPr>
          <p:spPr>
            <a:xfrm>
              <a:off x="6602682" y="2818539"/>
              <a:ext cx="283588" cy="306128"/>
            </a:xfrm>
            <a:custGeom>
              <a:avLst/>
              <a:gdLst/>
              <a:ahLst/>
              <a:cxnLst/>
              <a:rect l="l" t="t" r="r" b="b"/>
              <a:pathLst>
                <a:path w="4567" h="4930" fill="none" extrusionOk="0">
                  <a:moveTo>
                    <a:pt x="735" y="1"/>
                  </a:moveTo>
                  <a:cubicBezTo>
                    <a:pt x="1172" y="410"/>
                    <a:pt x="1600" y="819"/>
                    <a:pt x="2047" y="1228"/>
                  </a:cubicBezTo>
                  <a:cubicBezTo>
                    <a:pt x="2149" y="1331"/>
                    <a:pt x="2270" y="1433"/>
                    <a:pt x="2298" y="1582"/>
                  </a:cubicBezTo>
                  <a:cubicBezTo>
                    <a:pt x="2363" y="1796"/>
                    <a:pt x="2223" y="2028"/>
                    <a:pt x="2019" y="2121"/>
                  </a:cubicBezTo>
                  <a:cubicBezTo>
                    <a:pt x="1823" y="2223"/>
                    <a:pt x="1591" y="2214"/>
                    <a:pt x="1386" y="2168"/>
                  </a:cubicBezTo>
                  <a:cubicBezTo>
                    <a:pt x="1172" y="2121"/>
                    <a:pt x="977" y="2028"/>
                    <a:pt x="763" y="1954"/>
                  </a:cubicBezTo>
                  <a:cubicBezTo>
                    <a:pt x="568" y="1889"/>
                    <a:pt x="317" y="1861"/>
                    <a:pt x="149" y="2000"/>
                  </a:cubicBezTo>
                  <a:cubicBezTo>
                    <a:pt x="47" y="2093"/>
                    <a:pt x="1" y="2251"/>
                    <a:pt x="10" y="2400"/>
                  </a:cubicBezTo>
                  <a:cubicBezTo>
                    <a:pt x="19" y="2540"/>
                    <a:pt x="103" y="2679"/>
                    <a:pt x="187" y="2781"/>
                  </a:cubicBezTo>
                  <a:cubicBezTo>
                    <a:pt x="391" y="3051"/>
                    <a:pt x="707" y="3228"/>
                    <a:pt x="1033" y="3302"/>
                  </a:cubicBezTo>
                  <a:cubicBezTo>
                    <a:pt x="1358" y="3386"/>
                    <a:pt x="1712" y="3376"/>
                    <a:pt x="2047" y="3330"/>
                  </a:cubicBezTo>
                  <a:cubicBezTo>
                    <a:pt x="2363" y="3283"/>
                    <a:pt x="2716" y="3190"/>
                    <a:pt x="2976" y="3386"/>
                  </a:cubicBezTo>
                  <a:cubicBezTo>
                    <a:pt x="3125" y="3507"/>
                    <a:pt x="3200" y="3702"/>
                    <a:pt x="3181" y="3888"/>
                  </a:cubicBezTo>
                  <a:cubicBezTo>
                    <a:pt x="3172" y="4074"/>
                    <a:pt x="3088" y="4260"/>
                    <a:pt x="2986" y="4409"/>
                  </a:cubicBezTo>
                  <a:cubicBezTo>
                    <a:pt x="2921" y="4502"/>
                    <a:pt x="2837" y="4595"/>
                    <a:pt x="2846" y="4716"/>
                  </a:cubicBezTo>
                  <a:cubicBezTo>
                    <a:pt x="2856" y="4818"/>
                    <a:pt x="2949" y="4883"/>
                    <a:pt x="3042" y="4911"/>
                  </a:cubicBezTo>
                  <a:cubicBezTo>
                    <a:pt x="3135" y="4929"/>
                    <a:pt x="3246" y="4911"/>
                    <a:pt x="3339" y="4874"/>
                  </a:cubicBezTo>
                  <a:cubicBezTo>
                    <a:pt x="3711" y="4725"/>
                    <a:pt x="3953" y="4353"/>
                    <a:pt x="4055" y="3972"/>
                  </a:cubicBezTo>
                  <a:cubicBezTo>
                    <a:pt x="4157" y="3581"/>
                    <a:pt x="4139" y="3172"/>
                    <a:pt x="4120" y="2772"/>
                  </a:cubicBezTo>
                  <a:cubicBezTo>
                    <a:pt x="4120" y="2670"/>
                    <a:pt x="4111" y="2558"/>
                    <a:pt x="4148" y="2465"/>
                  </a:cubicBezTo>
                  <a:cubicBezTo>
                    <a:pt x="4185" y="2372"/>
                    <a:pt x="4278" y="2279"/>
                    <a:pt x="4371" y="2279"/>
                  </a:cubicBezTo>
                  <a:cubicBezTo>
                    <a:pt x="4474" y="2279"/>
                    <a:pt x="4567" y="2400"/>
                    <a:pt x="4529" y="2493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7"/>
            <p:cNvSpPr/>
            <p:nvPr/>
          </p:nvSpPr>
          <p:spPr>
            <a:xfrm>
              <a:off x="6692781" y="2652809"/>
              <a:ext cx="43963" cy="193550"/>
            </a:xfrm>
            <a:custGeom>
              <a:avLst/>
              <a:gdLst/>
              <a:ahLst/>
              <a:cxnLst/>
              <a:rect l="l" t="t" r="r" b="b"/>
              <a:pathLst>
                <a:path w="708" h="3117" fill="none" extrusionOk="0">
                  <a:moveTo>
                    <a:pt x="707" y="1"/>
                  </a:moveTo>
                  <a:cubicBezTo>
                    <a:pt x="177" y="931"/>
                    <a:pt x="0" y="2065"/>
                    <a:pt x="224" y="3116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7"/>
            <p:cNvSpPr/>
            <p:nvPr/>
          </p:nvSpPr>
          <p:spPr>
            <a:xfrm>
              <a:off x="7225737" y="2431071"/>
              <a:ext cx="433734" cy="516382"/>
            </a:xfrm>
            <a:custGeom>
              <a:avLst/>
              <a:gdLst/>
              <a:ahLst/>
              <a:cxnLst/>
              <a:rect l="l" t="t" r="r" b="b"/>
              <a:pathLst>
                <a:path w="6985" h="8316" extrusionOk="0">
                  <a:moveTo>
                    <a:pt x="3305" y="1"/>
                  </a:moveTo>
                  <a:cubicBezTo>
                    <a:pt x="3295" y="1"/>
                    <a:pt x="3284" y="1"/>
                    <a:pt x="3274" y="1"/>
                  </a:cubicBezTo>
                  <a:cubicBezTo>
                    <a:pt x="2418" y="10"/>
                    <a:pt x="1870" y="354"/>
                    <a:pt x="1275" y="1024"/>
                  </a:cubicBezTo>
                  <a:cubicBezTo>
                    <a:pt x="865" y="1452"/>
                    <a:pt x="559" y="1982"/>
                    <a:pt x="354" y="2540"/>
                  </a:cubicBezTo>
                  <a:cubicBezTo>
                    <a:pt x="1" y="3544"/>
                    <a:pt x="1" y="4725"/>
                    <a:pt x="400" y="5711"/>
                  </a:cubicBezTo>
                  <a:cubicBezTo>
                    <a:pt x="652" y="6306"/>
                    <a:pt x="1042" y="6827"/>
                    <a:pt x="1461" y="7292"/>
                  </a:cubicBezTo>
                  <a:cubicBezTo>
                    <a:pt x="1870" y="7729"/>
                    <a:pt x="2344" y="8147"/>
                    <a:pt x="2902" y="8277"/>
                  </a:cubicBezTo>
                  <a:cubicBezTo>
                    <a:pt x="3019" y="8303"/>
                    <a:pt x="3137" y="8315"/>
                    <a:pt x="3254" y="8315"/>
                  </a:cubicBezTo>
                  <a:cubicBezTo>
                    <a:pt x="3816" y="8315"/>
                    <a:pt x="4368" y="8036"/>
                    <a:pt x="4799" y="7636"/>
                  </a:cubicBezTo>
                  <a:cubicBezTo>
                    <a:pt x="5320" y="7152"/>
                    <a:pt x="5701" y="6511"/>
                    <a:pt x="6064" y="5869"/>
                  </a:cubicBezTo>
                  <a:cubicBezTo>
                    <a:pt x="6398" y="5283"/>
                    <a:pt x="6724" y="4660"/>
                    <a:pt x="6836" y="3981"/>
                  </a:cubicBezTo>
                  <a:cubicBezTo>
                    <a:pt x="6984" y="2958"/>
                    <a:pt x="6566" y="1898"/>
                    <a:pt x="5887" y="1163"/>
                  </a:cubicBezTo>
                  <a:cubicBezTo>
                    <a:pt x="5215" y="427"/>
                    <a:pt x="4262" y="1"/>
                    <a:pt x="3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7"/>
            <p:cNvSpPr/>
            <p:nvPr/>
          </p:nvSpPr>
          <p:spPr>
            <a:xfrm>
              <a:off x="7229214" y="2450134"/>
              <a:ext cx="196965" cy="486266"/>
            </a:xfrm>
            <a:custGeom>
              <a:avLst/>
              <a:gdLst/>
              <a:ahLst/>
              <a:cxnLst/>
              <a:rect l="l" t="t" r="r" b="b"/>
              <a:pathLst>
                <a:path w="3172" h="7831" fill="none" extrusionOk="0">
                  <a:moveTo>
                    <a:pt x="1990" y="1"/>
                  </a:moveTo>
                  <a:cubicBezTo>
                    <a:pt x="1172" y="754"/>
                    <a:pt x="484" y="2056"/>
                    <a:pt x="242" y="3135"/>
                  </a:cubicBezTo>
                  <a:cubicBezTo>
                    <a:pt x="0" y="4223"/>
                    <a:pt x="149" y="5320"/>
                    <a:pt x="716" y="6278"/>
                  </a:cubicBezTo>
                  <a:cubicBezTo>
                    <a:pt x="1293" y="7226"/>
                    <a:pt x="2065" y="7701"/>
                    <a:pt x="3171" y="7831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7"/>
            <p:cNvSpPr/>
            <p:nvPr/>
          </p:nvSpPr>
          <p:spPr>
            <a:xfrm>
              <a:off x="7839539" y="3538086"/>
              <a:ext cx="119595" cy="1392232"/>
            </a:xfrm>
            <a:custGeom>
              <a:avLst/>
              <a:gdLst/>
              <a:ahLst/>
              <a:cxnLst/>
              <a:rect l="l" t="t" r="r" b="b"/>
              <a:pathLst>
                <a:path w="1926" h="22421" extrusionOk="0">
                  <a:moveTo>
                    <a:pt x="1152" y="0"/>
                  </a:moveTo>
                  <a:cubicBezTo>
                    <a:pt x="922" y="0"/>
                    <a:pt x="687" y="69"/>
                    <a:pt x="466" y="158"/>
                  </a:cubicBezTo>
                  <a:cubicBezTo>
                    <a:pt x="140" y="7569"/>
                    <a:pt x="1" y="14990"/>
                    <a:pt x="66" y="22420"/>
                  </a:cubicBezTo>
                  <a:cubicBezTo>
                    <a:pt x="391" y="22392"/>
                    <a:pt x="810" y="22346"/>
                    <a:pt x="1144" y="22327"/>
                  </a:cubicBezTo>
                  <a:cubicBezTo>
                    <a:pt x="903" y="19882"/>
                    <a:pt x="1052" y="17464"/>
                    <a:pt x="1163" y="15027"/>
                  </a:cubicBezTo>
                  <a:cubicBezTo>
                    <a:pt x="1284" y="12498"/>
                    <a:pt x="1470" y="9978"/>
                    <a:pt x="1582" y="7458"/>
                  </a:cubicBezTo>
                  <a:cubicBezTo>
                    <a:pt x="1647" y="6165"/>
                    <a:pt x="1702" y="4873"/>
                    <a:pt x="1749" y="3571"/>
                  </a:cubicBezTo>
                  <a:cubicBezTo>
                    <a:pt x="1795" y="2427"/>
                    <a:pt x="1926" y="1218"/>
                    <a:pt x="1758" y="83"/>
                  </a:cubicBezTo>
                  <a:lnTo>
                    <a:pt x="1758" y="83"/>
                  </a:lnTo>
                  <a:lnTo>
                    <a:pt x="1609" y="111"/>
                  </a:lnTo>
                  <a:cubicBezTo>
                    <a:pt x="1463" y="32"/>
                    <a:pt x="1308" y="0"/>
                    <a:pt x="1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7"/>
            <p:cNvSpPr/>
            <p:nvPr/>
          </p:nvSpPr>
          <p:spPr>
            <a:xfrm>
              <a:off x="7801413" y="3395270"/>
              <a:ext cx="201622" cy="214538"/>
            </a:xfrm>
            <a:custGeom>
              <a:avLst/>
              <a:gdLst/>
              <a:ahLst/>
              <a:cxnLst/>
              <a:rect l="l" t="t" r="r" b="b"/>
              <a:pathLst>
                <a:path w="3247" h="3455" extrusionOk="0">
                  <a:moveTo>
                    <a:pt x="1579" y="1"/>
                  </a:moveTo>
                  <a:cubicBezTo>
                    <a:pt x="975" y="1"/>
                    <a:pt x="415" y="603"/>
                    <a:pt x="215" y="1156"/>
                  </a:cubicBezTo>
                  <a:cubicBezTo>
                    <a:pt x="1" y="1732"/>
                    <a:pt x="122" y="2430"/>
                    <a:pt x="522" y="2895"/>
                  </a:cubicBezTo>
                  <a:cubicBezTo>
                    <a:pt x="831" y="3247"/>
                    <a:pt x="1300" y="3455"/>
                    <a:pt x="1768" y="3455"/>
                  </a:cubicBezTo>
                  <a:cubicBezTo>
                    <a:pt x="1919" y="3455"/>
                    <a:pt x="2069" y="3433"/>
                    <a:pt x="2214" y="3388"/>
                  </a:cubicBezTo>
                  <a:cubicBezTo>
                    <a:pt x="2800" y="3202"/>
                    <a:pt x="3246" y="2607"/>
                    <a:pt x="3246" y="1993"/>
                  </a:cubicBezTo>
                  <a:cubicBezTo>
                    <a:pt x="3246" y="1249"/>
                    <a:pt x="2595" y="291"/>
                    <a:pt x="1870" y="49"/>
                  </a:cubicBezTo>
                  <a:cubicBezTo>
                    <a:pt x="1773" y="16"/>
                    <a:pt x="1675" y="1"/>
                    <a:pt x="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7"/>
            <p:cNvSpPr/>
            <p:nvPr/>
          </p:nvSpPr>
          <p:spPr>
            <a:xfrm>
              <a:off x="7740250" y="3207745"/>
              <a:ext cx="260489" cy="203051"/>
            </a:xfrm>
            <a:custGeom>
              <a:avLst/>
              <a:gdLst/>
              <a:ahLst/>
              <a:cxnLst/>
              <a:rect l="l" t="t" r="r" b="b"/>
              <a:pathLst>
                <a:path w="4195" h="3270" extrusionOk="0">
                  <a:moveTo>
                    <a:pt x="1153" y="1"/>
                  </a:moveTo>
                  <a:cubicBezTo>
                    <a:pt x="967" y="1"/>
                    <a:pt x="809" y="131"/>
                    <a:pt x="688" y="261"/>
                  </a:cubicBezTo>
                  <a:cubicBezTo>
                    <a:pt x="391" y="596"/>
                    <a:pt x="0" y="1433"/>
                    <a:pt x="344" y="1842"/>
                  </a:cubicBezTo>
                  <a:cubicBezTo>
                    <a:pt x="512" y="2028"/>
                    <a:pt x="763" y="2177"/>
                    <a:pt x="949" y="2335"/>
                  </a:cubicBezTo>
                  <a:cubicBezTo>
                    <a:pt x="1256" y="2595"/>
                    <a:pt x="1535" y="2846"/>
                    <a:pt x="1869" y="3032"/>
                  </a:cubicBezTo>
                  <a:cubicBezTo>
                    <a:pt x="2009" y="3107"/>
                    <a:pt x="2148" y="3172"/>
                    <a:pt x="2316" y="3209"/>
                  </a:cubicBezTo>
                  <a:cubicBezTo>
                    <a:pt x="2477" y="3250"/>
                    <a:pt x="2643" y="3269"/>
                    <a:pt x="2810" y="3269"/>
                  </a:cubicBezTo>
                  <a:cubicBezTo>
                    <a:pt x="3135" y="3269"/>
                    <a:pt x="3462" y="3195"/>
                    <a:pt x="3757" y="3060"/>
                  </a:cubicBezTo>
                  <a:cubicBezTo>
                    <a:pt x="3878" y="3004"/>
                    <a:pt x="4008" y="2921"/>
                    <a:pt x="4092" y="2800"/>
                  </a:cubicBezTo>
                  <a:cubicBezTo>
                    <a:pt x="4176" y="2688"/>
                    <a:pt x="4194" y="2521"/>
                    <a:pt x="4129" y="2400"/>
                  </a:cubicBezTo>
                  <a:cubicBezTo>
                    <a:pt x="4055" y="2279"/>
                    <a:pt x="3915" y="2223"/>
                    <a:pt x="3785" y="2167"/>
                  </a:cubicBezTo>
                  <a:cubicBezTo>
                    <a:pt x="3339" y="1963"/>
                    <a:pt x="2929" y="1702"/>
                    <a:pt x="2567" y="1349"/>
                  </a:cubicBezTo>
                  <a:cubicBezTo>
                    <a:pt x="2390" y="1172"/>
                    <a:pt x="2232" y="986"/>
                    <a:pt x="2093" y="791"/>
                  </a:cubicBezTo>
                  <a:cubicBezTo>
                    <a:pt x="1962" y="614"/>
                    <a:pt x="1786" y="466"/>
                    <a:pt x="1637" y="317"/>
                  </a:cubicBezTo>
                  <a:cubicBezTo>
                    <a:pt x="1507" y="159"/>
                    <a:pt x="1349" y="10"/>
                    <a:pt x="1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7"/>
            <p:cNvSpPr/>
            <p:nvPr/>
          </p:nvSpPr>
          <p:spPr>
            <a:xfrm>
              <a:off x="7836683" y="3323799"/>
              <a:ext cx="196344" cy="250678"/>
            </a:xfrm>
            <a:custGeom>
              <a:avLst/>
              <a:gdLst/>
              <a:ahLst/>
              <a:cxnLst/>
              <a:rect l="l" t="t" r="r" b="b"/>
              <a:pathLst>
                <a:path w="3162" h="4037" extrusionOk="0">
                  <a:moveTo>
                    <a:pt x="1134" y="0"/>
                  </a:moveTo>
                  <a:cubicBezTo>
                    <a:pt x="931" y="0"/>
                    <a:pt x="733" y="36"/>
                    <a:pt x="558" y="131"/>
                  </a:cubicBezTo>
                  <a:cubicBezTo>
                    <a:pt x="316" y="261"/>
                    <a:pt x="0" y="577"/>
                    <a:pt x="130" y="866"/>
                  </a:cubicBezTo>
                  <a:cubicBezTo>
                    <a:pt x="251" y="1117"/>
                    <a:pt x="623" y="1303"/>
                    <a:pt x="791" y="1526"/>
                  </a:cubicBezTo>
                  <a:cubicBezTo>
                    <a:pt x="1014" y="1795"/>
                    <a:pt x="1181" y="2121"/>
                    <a:pt x="1283" y="2456"/>
                  </a:cubicBezTo>
                  <a:cubicBezTo>
                    <a:pt x="1376" y="2781"/>
                    <a:pt x="1395" y="3135"/>
                    <a:pt x="1535" y="3441"/>
                  </a:cubicBezTo>
                  <a:cubicBezTo>
                    <a:pt x="1672" y="3753"/>
                    <a:pt x="1944" y="4037"/>
                    <a:pt x="2290" y="4037"/>
                  </a:cubicBezTo>
                  <a:cubicBezTo>
                    <a:pt x="2295" y="4037"/>
                    <a:pt x="2301" y="4037"/>
                    <a:pt x="2306" y="4037"/>
                  </a:cubicBezTo>
                  <a:cubicBezTo>
                    <a:pt x="2604" y="4027"/>
                    <a:pt x="2864" y="3795"/>
                    <a:pt x="2976" y="3525"/>
                  </a:cubicBezTo>
                  <a:cubicBezTo>
                    <a:pt x="3097" y="3255"/>
                    <a:pt x="3115" y="2949"/>
                    <a:pt x="3134" y="2651"/>
                  </a:cubicBezTo>
                  <a:cubicBezTo>
                    <a:pt x="3162" y="1954"/>
                    <a:pt x="3162" y="1182"/>
                    <a:pt x="2716" y="642"/>
                  </a:cubicBezTo>
                  <a:cubicBezTo>
                    <a:pt x="2446" y="326"/>
                    <a:pt x="2065" y="159"/>
                    <a:pt x="1655" y="66"/>
                  </a:cubicBezTo>
                  <a:cubicBezTo>
                    <a:pt x="1487" y="27"/>
                    <a:pt x="1309" y="0"/>
                    <a:pt x="1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7"/>
            <p:cNvSpPr/>
            <p:nvPr/>
          </p:nvSpPr>
          <p:spPr>
            <a:xfrm>
              <a:off x="7868413" y="3389619"/>
              <a:ext cx="60729" cy="144060"/>
            </a:xfrm>
            <a:custGeom>
              <a:avLst/>
              <a:gdLst/>
              <a:ahLst/>
              <a:cxnLst/>
              <a:rect l="l" t="t" r="r" b="b"/>
              <a:pathLst>
                <a:path w="978" h="2320" extrusionOk="0">
                  <a:moveTo>
                    <a:pt x="345" y="1"/>
                  </a:moveTo>
                  <a:cubicBezTo>
                    <a:pt x="112" y="1"/>
                    <a:pt x="1" y="122"/>
                    <a:pt x="38" y="354"/>
                  </a:cubicBezTo>
                  <a:cubicBezTo>
                    <a:pt x="47" y="466"/>
                    <a:pt x="112" y="587"/>
                    <a:pt x="159" y="698"/>
                  </a:cubicBezTo>
                  <a:cubicBezTo>
                    <a:pt x="345" y="1154"/>
                    <a:pt x="466" y="1619"/>
                    <a:pt x="531" y="2102"/>
                  </a:cubicBezTo>
                  <a:cubicBezTo>
                    <a:pt x="540" y="2186"/>
                    <a:pt x="559" y="2288"/>
                    <a:pt x="642" y="2316"/>
                  </a:cubicBezTo>
                  <a:cubicBezTo>
                    <a:pt x="652" y="2318"/>
                    <a:pt x="662" y="2319"/>
                    <a:pt x="671" y="2319"/>
                  </a:cubicBezTo>
                  <a:cubicBezTo>
                    <a:pt x="752" y="2319"/>
                    <a:pt x="823" y="2251"/>
                    <a:pt x="856" y="2168"/>
                  </a:cubicBezTo>
                  <a:cubicBezTo>
                    <a:pt x="977" y="1851"/>
                    <a:pt x="884" y="1489"/>
                    <a:pt x="884" y="1154"/>
                  </a:cubicBezTo>
                  <a:cubicBezTo>
                    <a:pt x="884" y="1005"/>
                    <a:pt x="912" y="847"/>
                    <a:pt x="912" y="698"/>
                  </a:cubicBezTo>
                  <a:cubicBezTo>
                    <a:pt x="912" y="549"/>
                    <a:pt x="884" y="401"/>
                    <a:pt x="819" y="270"/>
                  </a:cubicBezTo>
                  <a:cubicBezTo>
                    <a:pt x="726" y="103"/>
                    <a:pt x="531" y="1"/>
                    <a:pt x="3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7"/>
            <p:cNvSpPr/>
            <p:nvPr/>
          </p:nvSpPr>
          <p:spPr>
            <a:xfrm>
              <a:off x="7390287" y="2694537"/>
              <a:ext cx="494400" cy="714279"/>
            </a:xfrm>
            <a:custGeom>
              <a:avLst/>
              <a:gdLst/>
              <a:ahLst/>
              <a:cxnLst/>
              <a:rect l="l" t="t" r="r" b="b"/>
              <a:pathLst>
                <a:path w="7962" h="11503" extrusionOk="0">
                  <a:moveTo>
                    <a:pt x="1614" y="1"/>
                  </a:moveTo>
                  <a:cubicBezTo>
                    <a:pt x="1275" y="1"/>
                    <a:pt x="935" y="107"/>
                    <a:pt x="670" y="315"/>
                  </a:cubicBezTo>
                  <a:cubicBezTo>
                    <a:pt x="205" y="696"/>
                    <a:pt x="1" y="1375"/>
                    <a:pt x="159" y="1951"/>
                  </a:cubicBezTo>
                  <a:cubicBezTo>
                    <a:pt x="1135" y="5783"/>
                    <a:pt x="3191" y="8768"/>
                    <a:pt x="6120" y="11418"/>
                  </a:cubicBezTo>
                  <a:cubicBezTo>
                    <a:pt x="6166" y="11455"/>
                    <a:pt x="6213" y="11502"/>
                    <a:pt x="6278" y="11502"/>
                  </a:cubicBezTo>
                  <a:cubicBezTo>
                    <a:pt x="6281" y="11502"/>
                    <a:pt x="6285" y="11502"/>
                    <a:pt x="6289" y="11502"/>
                  </a:cubicBezTo>
                  <a:cubicBezTo>
                    <a:pt x="6403" y="11502"/>
                    <a:pt x="6474" y="11359"/>
                    <a:pt x="6510" y="11241"/>
                  </a:cubicBezTo>
                  <a:cubicBezTo>
                    <a:pt x="6789" y="10358"/>
                    <a:pt x="7301" y="9558"/>
                    <a:pt x="7961" y="8916"/>
                  </a:cubicBezTo>
                  <a:cubicBezTo>
                    <a:pt x="6259" y="6601"/>
                    <a:pt x="4762" y="4165"/>
                    <a:pt x="3460" y="1607"/>
                  </a:cubicBezTo>
                  <a:cubicBezTo>
                    <a:pt x="3191" y="1068"/>
                    <a:pt x="2902" y="501"/>
                    <a:pt x="2381" y="203"/>
                  </a:cubicBezTo>
                  <a:cubicBezTo>
                    <a:pt x="2151" y="67"/>
                    <a:pt x="1883" y="1"/>
                    <a:pt x="1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7"/>
            <p:cNvSpPr/>
            <p:nvPr/>
          </p:nvSpPr>
          <p:spPr>
            <a:xfrm>
              <a:off x="7460205" y="2789106"/>
              <a:ext cx="369031" cy="497816"/>
            </a:xfrm>
            <a:custGeom>
              <a:avLst/>
              <a:gdLst/>
              <a:ahLst/>
              <a:cxnLst/>
              <a:rect l="l" t="t" r="r" b="b"/>
              <a:pathLst>
                <a:path w="5943" h="8017" fill="none" extrusionOk="0">
                  <a:moveTo>
                    <a:pt x="2250" y="1"/>
                  </a:moveTo>
                  <a:cubicBezTo>
                    <a:pt x="1544" y="131"/>
                    <a:pt x="874" y="503"/>
                    <a:pt x="381" y="1033"/>
                  </a:cubicBezTo>
                  <a:cubicBezTo>
                    <a:pt x="242" y="1191"/>
                    <a:pt x="112" y="1349"/>
                    <a:pt x="56" y="1535"/>
                  </a:cubicBezTo>
                  <a:cubicBezTo>
                    <a:pt x="0" y="1730"/>
                    <a:pt x="9" y="1953"/>
                    <a:pt x="140" y="2121"/>
                  </a:cubicBezTo>
                  <a:cubicBezTo>
                    <a:pt x="316" y="2353"/>
                    <a:pt x="651" y="2372"/>
                    <a:pt x="939" y="2325"/>
                  </a:cubicBezTo>
                  <a:cubicBezTo>
                    <a:pt x="1339" y="2270"/>
                    <a:pt x="1730" y="2130"/>
                    <a:pt x="2065" y="1907"/>
                  </a:cubicBezTo>
                  <a:cubicBezTo>
                    <a:pt x="2297" y="1758"/>
                    <a:pt x="2557" y="1554"/>
                    <a:pt x="2836" y="1619"/>
                  </a:cubicBezTo>
                  <a:cubicBezTo>
                    <a:pt x="3032" y="1665"/>
                    <a:pt x="3180" y="1833"/>
                    <a:pt x="3255" y="2019"/>
                  </a:cubicBezTo>
                  <a:cubicBezTo>
                    <a:pt x="3450" y="2530"/>
                    <a:pt x="3134" y="3116"/>
                    <a:pt x="2706" y="3460"/>
                  </a:cubicBezTo>
                  <a:cubicBezTo>
                    <a:pt x="2278" y="3804"/>
                    <a:pt x="1739" y="3990"/>
                    <a:pt x="1265" y="4241"/>
                  </a:cubicBezTo>
                  <a:cubicBezTo>
                    <a:pt x="1107" y="4334"/>
                    <a:pt x="930" y="4455"/>
                    <a:pt x="921" y="4641"/>
                  </a:cubicBezTo>
                  <a:cubicBezTo>
                    <a:pt x="902" y="4873"/>
                    <a:pt x="1162" y="5031"/>
                    <a:pt x="1386" y="5078"/>
                  </a:cubicBezTo>
                  <a:cubicBezTo>
                    <a:pt x="2139" y="5245"/>
                    <a:pt x="2892" y="4855"/>
                    <a:pt x="3590" y="4520"/>
                  </a:cubicBezTo>
                  <a:cubicBezTo>
                    <a:pt x="3776" y="4427"/>
                    <a:pt x="3971" y="4343"/>
                    <a:pt x="4194" y="4334"/>
                  </a:cubicBezTo>
                  <a:cubicBezTo>
                    <a:pt x="4408" y="4325"/>
                    <a:pt x="4640" y="4390"/>
                    <a:pt x="4752" y="4567"/>
                  </a:cubicBezTo>
                  <a:cubicBezTo>
                    <a:pt x="4947" y="4855"/>
                    <a:pt x="4761" y="5245"/>
                    <a:pt x="4566" y="5524"/>
                  </a:cubicBezTo>
                  <a:cubicBezTo>
                    <a:pt x="4231" y="5989"/>
                    <a:pt x="3822" y="6389"/>
                    <a:pt x="3366" y="6733"/>
                  </a:cubicBezTo>
                  <a:cubicBezTo>
                    <a:pt x="3162" y="6891"/>
                    <a:pt x="2901" y="7068"/>
                    <a:pt x="2855" y="7338"/>
                  </a:cubicBezTo>
                  <a:cubicBezTo>
                    <a:pt x="2799" y="7682"/>
                    <a:pt x="3134" y="7998"/>
                    <a:pt x="3487" y="8007"/>
                  </a:cubicBezTo>
                  <a:cubicBezTo>
                    <a:pt x="3831" y="8017"/>
                    <a:pt x="4157" y="7821"/>
                    <a:pt x="4408" y="7579"/>
                  </a:cubicBezTo>
                  <a:cubicBezTo>
                    <a:pt x="4650" y="7338"/>
                    <a:pt x="4854" y="7040"/>
                    <a:pt x="5115" y="6808"/>
                  </a:cubicBezTo>
                  <a:cubicBezTo>
                    <a:pt x="5347" y="6603"/>
                    <a:pt x="5635" y="6454"/>
                    <a:pt x="5942" y="6371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7"/>
            <p:cNvSpPr/>
            <p:nvPr/>
          </p:nvSpPr>
          <p:spPr>
            <a:xfrm>
              <a:off x="7762791" y="3233017"/>
              <a:ext cx="135740" cy="203175"/>
            </a:xfrm>
            <a:custGeom>
              <a:avLst/>
              <a:gdLst/>
              <a:ahLst/>
              <a:cxnLst/>
              <a:rect l="l" t="t" r="r" b="b"/>
              <a:pathLst>
                <a:path w="2186" h="3272" extrusionOk="0">
                  <a:moveTo>
                    <a:pt x="1869" y="1"/>
                  </a:moveTo>
                  <a:cubicBezTo>
                    <a:pt x="1825" y="1"/>
                    <a:pt x="1780" y="8"/>
                    <a:pt x="1739" y="21"/>
                  </a:cubicBezTo>
                  <a:cubicBezTo>
                    <a:pt x="1581" y="86"/>
                    <a:pt x="1460" y="226"/>
                    <a:pt x="1348" y="365"/>
                  </a:cubicBezTo>
                  <a:cubicBezTo>
                    <a:pt x="958" y="849"/>
                    <a:pt x="604" y="1360"/>
                    <a:pt x="325" y="1946"/>
                  </a:cubicBezTo>
                  <a:cubicBezTo>
                    <a:pt x="204" y="2188"/>
                    <a:pt x="18" y="2523"/>
                    <a:pt x="9" y="2802"/>
                  </a:cubicBezTo>
                  <a:cubicBezTo>
                    <a:pt x="0" y="2959"/>
                    <a:pt x="409" y="3271"/>
                    <a:pt x="467" y="3271"/>
                  </a:cubicBezTo>
                  <a:cubicBezTo>
                    <a:pt x="471" y="3271"/>
                    <a:pt x="474" y="3270"/>
                    <a:pt x="474" y="3267"/>
                  </a:cubicBezTo>
                  <a:cubicBezTo>
                    <a:pt x="855" y="2151"/>
                    <a:pt x="1441" y="1109"/>
                    <a:pt x="2185" y="198"/>
                  </a:cubicBezTo>
                  <a:cubicBezTo>
                    <a:pt x="2136" y="65"/>
                    <a:pt x="2003" y="1"/>
                    <a:pt x="18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7"/>
            <p:cNvSpPr/>
            <p:nvPr/>
          </p:nvSpPr>
          <p:spPr>
            <a:xfrm>
              <a:off x="7281187" y="2548305"/>
              <a:ext cx="285885" cy="281415"/>
            </a:xfrm>
            <a:custGeom>
              <a:avLst/>
              <a:gdLst/>
              <a:ahLst/>
              <a:cxnLst/>
              <a:rect l="l" t="t" r="r" b="b"/>
              <a:pathLst>
                <a:path w="4604" h="4532" extrusionOk="0">
                  <a:moveTo>
                    <a:pt x="4371" y="1"/>
                  </a:moveTo>
                  <a:lnTo>
                    <a:pt x="0" y="3562"/>
                  </a:lnTo>
                  <a:cubicBezTo>
                    <a:pt x="391" y="3962"/>
                    <a:pt x="893" y="4288"/>
                    <a:pt x="1432" y="4437"/>
                  </a:cubicBezTo>
                  <a:cubicBezTo>
                    <a:pt x="1657" y="4498"/>
                    <a:pt x="1892" y="4531"/>
                    <a:pt x="2127" y="4531"/>
                  </a:cubicBezTo>
                  <a:cubicBezTo>
                    <a:pt x="2457" y="4531"/>
                    <a:pt x="2785" y="4466"/>
                    <a:pt x="3078" y="4325"/>
                  </a:cubicBezTo>
                  <a:cubicBezTo>
                    <a:pt x="3813" y="3972"/>
                    <a:pt x="4278" y="3209"/>
                    <a:pt x="4436" y="2419"/>
                  </a:cubicBezTo>
                  <a:cubicBezTo>
                    <a:pt x="4603" y="1628"/>
                    <a:pt x="4510" y="801"/>
                    <a:pt x="4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7"/>
            <p:cNvSpPr/>
            <p:nvPr/>
          </p:nvSpPr>
          <p:spPr>
            <a:xfrm>
              <a:off x="7270755" y="2668457"/>
              <a:ext cx="138658" cy="160578"/>
            </a:xfrm>
            <a:custGeom>
              <a:avLst/>
              <a:gdLst/>
              <a:ahLst/>
              <a:cxnLst/>
              <a:rect l="l" t="t" r="r" b="b"/>
              <a:pathLst>
                <a:path w="2233" h="2586" fill="none" extrusionOk="0">
                  <a:moveTo>
                    <a:pt x="1" y="0"/>
                  </a:moveTo>
                  <a:cubicBezTo>
                    <a:pt x="419" y="967"/>
                    <a:pt x="1284" y="2139"/>
                    <a:pt x="2233" y="2585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7"/>
            <p:cNvSpPr/>
            <p:nvPr/>
          </p:nvSpPr>
          <p:spPr>
            <a:xfrm>
              <a:off x="7490197" y="2529242"/>
              <a:ext cx="73955" cy="190073"/>
            </a:xfrm>
            <a:custGeom>
              <a:avLst/>
              <a:gdLst/>
              <a:ahLst/>
              <a:cxnLst/>
              <a:rect l="l" t="t" r="r" b="b"/>
              <a:pathLst>
                <a:path w="1191" h="3061" fill="none" extrusionOk="0">
                  <a:moveTo>
                    <a:pt x="1" y="1"/>
                  </a:moveTo>
                  <a:cubicBezTo>
                    <a:pt x="903" y="726"/>
                    <a:pt x="1191" y="1917"/>
                    <a:pt x="1042" y="3060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7"/>
            <p:cNvSpPr/>
            <p:nvPr/>
          </p:nvSpPr>
          <p:spPr>
            <a:xfrm>
              <a:off x="7410530" y="2613007"/>
              <a:ext cx="106865" cy="161137"/>
            </a:xfrm>
            <a:custGeom>
              <a:avLst/>
              <a:gdLst/>
              <a:ahLst/>
              <a:cxnLst/>
              <a:rect l="l" t="t" r="r" b="b"/>
              <a:pathLst>
                <a:path w="1721" h="2595" fill="none" extrusionOk="0">
                  <a:moveTo>
                    <a:pt x="1721" y="2595"/>
                  </a:moveTo>
                  <a:cubicBezTo>
                    <a:pt x="1507" y="1544"/>
                    <a:pt x="884" y="605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7"/>
            <p:cNvSpPr/>
            <p:nvPr/>
          </p:nvSpPr>
          <p:spPr>
            <a:xfrm>
              <a:off x="7424935" y="2498692"/>
              <a:ext cx="31855" cy="31793"/>
            </a:xfrm>
            <a:custGeom>
              <a:avLst/>
              <a:gdLst/>
              <a:ahLst/>
              <a:cxnLst/>
              <a:rect l="l" t="t" r="r" b="b"/>
              <a:pathLst>
                <a:path w="513" h="512" extrusionOk="0">
                  <a:moveTo>
                    <a:pt x="252" y="0"/>
                  </a:moveTo>
                  <a:cubicBezTo>
                    <a:pt x="112" y="0"/>
                    <a:pt x="1" y="121"/>
                    <a:pt x="1" y="260"/>
                  </a:cubicBezTo>
                  <a:cubicBezTo>
                    <a:pt x="1" y="400"/>
                    <a:pt x="112" y="511"/>
                    <a:pt x="252" y="511"/>
                  </a:cubicBezTo>
                  <a:cubicBezTo>
                    <a:pt x="391" y="511"/>
                    <a:pt x="512" y="400"/>
                    <a:pt x="512" y="260"/>
                  </a:cubicBezTo>
                  <a:cubicBezTo>
                    <a:pt x="512" y="121"/>
                    <a:pt x="391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7"/>
            <p:cNvSpPr/>
            <p:nvPr/>
          </p:nvSpPr>
          <p:spPr>
            <a:xfrm>
              <a:off x="7325647" y="2632629"/>
              <a:ext cx="20243" cy="20243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168" y="0"/>
                  </a:moveTo>
                  <a:cubicBezTo>
                    <a:pt x="75" y="0"/>
                    <a:pt x="0" y="66"/>
                    <a:pt x="0" y="159"/>
                  </a:cubicBezTo>
                  <a:cubicBezTo>
                    <a:pt x="0" y="252"/>
                    <a:pt x="75" y="326"/>
                    <a:pt x="168" y="326"/>
                  </a:cubicBezTo>
                  <a:cubicBezTo>
                    <a:pt x="261" y="326"/>
                    <a:pt x="326" y="252"/>
                    <a:pt x="326" y="159"/>
                  </a:cubicBezTo>
                  <a:cubicBezTo>
                    <a:pt x="326" y="66"/>
                    <a:pt x="261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7"/>
            <p:cNvSpPr/>
            <p:nvPr/>
          </p:nvSpPr>
          <p:spPr>
            <a:xfrm>
              <a:off x="7503485" y="2638962"/>
              <a:ext cx="27198" cy="27819"/>
            </a:xfrm>
            <a:custGeom>
              <a:avLst/>
              <a:gdLst/>
              <a:ahLst/>
              <a:cxnLst/>
              <a:rect l="l" t="t" r="r" b="b"/>
              <a:pathLst>
                <a:path w="438" h="448" extrusionOk="0">
                  <a:moveTo>
                    <a:pt x="224" y="1"/>
                  </a:moveTo>
                  <a:cubicBezTo>
                    <a:pt x="103" y="1"/>
                    <a:pt x="1" y="94"/>
                    <a:pt x="1" y="224"/>
                  </a:cubicBezTo>
                  <a:cubicBezTo>
                    <a:pt x="1" y="336"/>
                    <a:pt x="103" y="447"/>
                    <a:pt x="224" y="447"/>
                  </a:cubicBezTo>
                  <a:cubicBezTo>
                    <a:pt x="335" y="447"/>
                    <a:pt x="438" y="354"/>
                    <a:pt x="438" y="224"/>
                  </a:cubicBezTo>
                  <a:cubicBezTo>
                    <a:pt x="438" y="94"/>
                    <a:pt x="335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7"/>
            <p:cNvSpPr/>
            <p:nvPr/>
          </p:nvSpPr>
          <p:spPr>
            <a:xfrm>
              <a:off x="7431890" y="2701926"/>
              <a:ext cx="24900" cy="24279"/>
            </a:xfrm>
            <a:custGeom>
              <a:avLst/>
              <a:gdLst/>
              <a:ahLst/>
              <a:cxnLst/>
              <a:rect l="l" t="t" r="r" b="b"/>
              <a:pathLst>
                <a:path w="401" h="391" extrusionOk="0">
                  <a:moveTo>
                    <a:pt x="196" y="0"/>
                  </a:moveTo>
                  <a:cubicBezTo>
                    <a:pt x="93" y="0"/>
                    <a:pt x="0" y="93"/>
                    <a:pt x="0" y="196"/>
                  </a:cubicBezTo>
                  <a:cubicBezTo>
                    <a:pt x="0" y="298"/>
                    <a:pt x="93" y="391"/>
                    <a:pt x="196" y="391"/>
                  </a:cubicBezTo>
                  <a:cubicBezTo>
                    <a:pt x="307" y="391"/>
                    <a:pt x="400" y="298"/>
                    <a:pt x="400" y="196"/>
                  </a:cubicBezTo>
                  <a:cubicBezTo>
                    <a:pt x="400" y="84"/>
                    <a:pt x="317" y="0"/>
                    <a:pt x="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7"/>
            <p:cNvSpPr/>
            <p:nvPr/>
          </p:nvSpPr>
          <p:spPr>
            <a:xfrm>
              <a:off x="7299070" y="2809349"/>
              <a:ext cx="40486" cy="40424"/>
            </a:xfrm>
            <a:custGeom>
              <a:avLst/>
              <a:gdLst/>
              <a:ahLst/>
              <a:cxnLst/>
              <a:rect l="l" t="t" r="r" b="b"/>
              <a:pathLst>
                <a:path w="652" h="651" extrusionOk="0">
                  <a:moveTo>
                    <a:pt x="326" y="0"/>
                  </a:moveTo>
                  <a:cubicBezTo>
                    <a:pt x="140" y="0"/>
                    <a:pt x="1" y="149"/>
                    <a:pt x="1" y="326"/>
                  </a:cubicBezTo>
                  <a:cubicBezTo>
                    <a:pt x="1" y="512"/>
                    <a:pt x="140" y="651"/>
                    <a:pt x="326" y="651"/>
                  </a:cubicBezTo>
                  <a:cubicBezTo>
                    <a:pt x="512" y="651"/>
                    <a:pt x="652" y="502"/>
                    <a:pt x="652" y="326"/>
                  </a:cubicBezTo>
                  <a:cubicBezTo>
                    <a:pt x="652" y="149"/>
                    <a:pt x="512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7"/>
            <p:cNvSpPr/>
            <p:nvPr/>
          </p:nvSpPr>
          <p:spPr>
            <a:xfrm>
              <a:off x="7612646" y="2597173"/>
              <a:ext cx="14468" cy="14717"/>
            </a:xfrm>
            <a:custGeom>
              <a:avLst/>
              <a:gdLst/>
              <a:ahLst/>
              <a:cxnLst/>
              <a:rect l="l" t="t" r="r" b="b"/>
              <a:pathLst>
                <a:path w="233" h="237" extrusionOk="0">
                  <a:moveTo>
                    <a:pt x="137" y="1"/>
                  </a:moveTo>
                  <a:cubicBezTo>
                    <a:pt x="129" y="1"/>
                    <a:pt x="120" y="2"/>
                    <a:pt x="112" y="4"/>
                  </a:cubicBezTo>
                  <a:cubicBezTo>
                    <a:pt x="56" y="4"/>
                    <a:pt x="0" y="60"/>
                    <a:pt x="0" y="116"/>
                  </a:cubicBezTo>
                  <a:cubicBezTo>
                    <a:pt x="0" y="172"/>
                    <a:pt x="47" y="237"/>
                    <a:pt x="112" y="237"/>
                  </a:cubicBezTo>
                  <a:cubicBezTo>
                    <a:pt x="167" y="237"/>
                    <a:pt x="233" y="190"/>
                    <a:pt x="233" y="116"/>
                  </a:cubicBezTo>
                  <a:cubicBezTo>
                    <a:pt x="233" y="58"/>
                    <a:pt x="196" y="1"/>
                    <a:pt x="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7"/>
            <p:cNvSpPr/>
            <p:nvPr/>
          </p:nvSpPr>
          <p:spPr>
            <a:xfrm>
              <a:off x="6606160" y="4797977"/>
              <a:ext cx="222362" cy="124811"/>
            </a:xfrm>
            <a:custGeom>
              <a:avLst/>
              <a:gdLst/>
              <a:ahLst/>
              <a:cxnLst/>
              <a:rect l="l" t="t" r="r" b="b"/>
              <a:pathLst>
                <a:path w="3581" h="2010" extrusionOk="0">
                  <a:moveTo>
                    <a:pt x="3302" y="1"/>
                  </a:moveTo>
                  <a:cubicBezTo>
                    <a:pt x="3302" y="1"/>
                    <a:pt x="2790" y="1210"/>
                    <a:pt x="1777" y="1358"/>
                  </a:cubicBezTo>
                  <a:cubicBezTo>
                    <a:pt x="819" y="1498"/>
                    <a:pt x="140" y="1768"/>
                    <a:pt x="0" y="2009"/>
                  </a:cubicBezTo>
                  <a:lnTo>
                    <a:pt x="3404" y="2009"/>
                  </a:lnTo>
                  <a:lnTo>
                    <a:pt x="3581" y="88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9" name="Google Shape;3179;p7"/>
          <p:cNvGrpSpPr/>
          <p:nvPr/>
        </p:nvGrpSpPr>
        <p:grpSpPr>
          <a:xfrm>
            <a:off x="4904089" y="3500786"/>
            <a:ext cx="1111082" cy="1430754"/>
            <a:chOff x="4077908" y="3634329"/>
            <a:chExt cx="988068" cy="1272347"/>
          </a:xfrm>
        </p:grpSpPr>
        <p:sp>
          <p:nvSpPr>
            <p:cNvPr id="3180" name="Google Shape;3180;p7"/>
            <p:cNvSpPr/>
            <p:nvPr/>
          </p:nvSpPr>
          <p:spPr>
            <a:xfrm>
              <a:off x="4545404" y="4384650"/>
              <a:ext cx="52036" cy="522025"/>
            </a:xfrm>
            <a:custGeom>
              <a:avLst/>
              <a:gdLst/>
              <a:ahLst/>
              <a:cxnLst/>
              <a:rect l="l" t="t" r="r" b="b"/>
              <a:pathLst>
                <a:path w="501" h="5026" extrusionOk="0">
                  <a:moveTo>
                    <a:pt x="102" y="1"/>
                  </a:moveTo>
                  <a:lnTo>
                    <a:pt x="1" y="5026"/>
                  </a:lnTo>
                  <a:lnTo>
                    <a:pt x="501" y="502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7"/>
            <p:cNvSpPr/>
            <p:nvPr/>
          </p:nvSpPr>
          <p:spPr>
            <a:xfrm>
              <a:off x="4251986" y="4356295"/>
              <a:ext cx="318969" cy="550381"/>
            </a:xfrm>
            <a:custGeom>
              <a:avLst/>
              <a:gdLst/>
              <a:ahLst/>
              <a:cxnLst/>
              <a:rect l="l" t="t" r="r" b="b"/>
              <a:pathLst>
                <a:path w="3071" h="5299" extrusionOk="0">
                  <a:moveTo>
                    <a:pt x="3071" y="1"/>
                  </a:moveTo>
                  <a:cubicBezTo>
                    <a:pt x="3050" y="1"/>
                    <a:pt x="0" y="567"/>
                    <a:pt x="0" y="5299"/>
                  </a:cubicBezTo>
                  <a:lnTo>
                    <a:pt x="487" y="5299"/>
                  </a:lnTo>
                  <a:cubicBezTo>
                    <a:pt x="487" y="2804"/>
                    <a:pt x="1736" y="458"/>
                    <a:pt x="3019" y="458"/>
                  </a:cubicBezTo>
                  <a:cubicBezTo>
                    <a:pt x="3036" y="458"/>
                    <a:pt x="3054" y="458"/>
                    <a:pt x="3071" y="459"/>
                  </a:cubicBezTo>
                  <a:lnTo>
                    <a:pt x="3071" y="1"/>
                  </a:lnTo>
                  <a:cubicBezTo>
                    <a:pt x="3071" y="1"/>
                    <a:pt x="3071" y="1"/>
                    <a:pt x="3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7"/>
            <p:cNvSpPr/>
            <p:nvPr/>
          </p:nvSpPr>
          <p:spPr>
            <a:xfrm>
              <a:off x="4571890" y="4356295"/>
              <a:ext cx="318969" cy="550381"/>
            </a:xfrm>
            <a:custGeom>
              <a:avLst/>
              <a:gdLst/>
              <a:ahLst/>
              <a:cxnLst/>
              <a:rect l="l" t="t" r="r" b="b"/>
              <a:pathLst>
                <a:path w="3071" h="529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lnTo>
                    <a:pt x="0" y="459"/>
                  </a:lnTo>
                  <a:cubicBezTo>
                    <a:pt x="18" y="458"/>
                    <a:pt x="35" y="458"/>
                    <a:pt x="53" y="458"/>
                  </a:cubicBezTo>
                  <a:cubicBezTo>
                    <a:pt x="1340" y="458"/>
                    <a:pt x="2584" y="2804"/>
                    <a:pt x="2584" y="5299"/>
                  </a:cubicBezTo>
                  <a:lnTo>
                    <a:pt x="3071" y="5299"/>
                  </a:lnTo>
                  <a:cubicBezTo>
                    <a:pt x="3071" y="567"/>
                    <a:pt x="2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7"/>
            <p:cNvSpPr/>
            <p:nvPr/>
          </p:nvSpPr>
          <p:spPr>
            <a:xfrm>
              <a:off x="4403006" y="3729989"/>
              <a:ext cx="336834" cy="708152"/>
            </a:xfrm>
            <a:custGeom>
              <a:avLst/>
              <a:gdLst/>
              <a:ahLst/>
              <a:cxnLst/>
              <a:rect l="l" t="t" r="r" b="b"/>
              <a:pathLst>
                <a:path w="3243" h="6818" extrusionOk="0">
                  <a:moveTo>
                    <a:pt x="1" y="1"/>
                  </a:moveTo>
                  <a:cubicBezTo>
                    <a:pt x="1" y="658"/>
                    <a:pt x="348" y="946"/>
                    <a:pt x="807" y="946"/>
                  </a:cubicBezTo>
                  <a:cubicBezTo>
                    <a:pt x="825" y="2664"/>
                    <a:pt x="1552" y="1863"/>
                    <a:pt x="1566" y="3391"/>
                  </a:cubicBezTo>
                  <a:cubicBezTo>
                    <a:pt x="1566" y="3391"/>
                    <a:pt x="1372" y="3576"/>
                    <a:pt x="1372" y="3771"/>
                  </a:cubicBezTo>
                  <a:cubicBezTo>
                    <a:pt x="1372" y="3960"/>
                    <a:pt x="1524" y="4076"/>
                    <a:pt x="1524" y="4076"/>
                  </a:cubicBezTo>
                  <a:cubicBezTo>
                    <a:pt x="1524" y="4076"/>
                    <a:pt x="1246" y="4169"/>
                    <a:pt x="1246" y="4419"/>
                  </a:cubicBezTo>
                  <a:cubicBezTo>
                    <a:pt x="1246" y="4664"/>
                    <a:pt x="1427" y="4711"/>
                    <a:pt x="1427" y="4711"/>
                  </a:cubicBezTo>
                  <a:cubicBezTo>
                    <a:pt x="1427" y="4711"/>
                    <a:pt x="1460" y="5169"/>
                    <a:pt x="1177" y="5304"/>
                  </a:cubicBezTo>
                  <a:cubicBezTo>
                    <a:pt x="691" y="5530"/>
                    <a:pt x="292" y="5845"/>
                    <a:pt x="292" y="6818"/>
                  </a:cubicBezTo>
                  <a:lnTo>
                    <a:pt x="1626" y="6295"/>
                  </a:lnTo>
                  <a:lnTo>
                    <a:pt x="2965" y="6818"/>
                  </a:lnTo>
                  <a:cubicBezTo>
                    <a:pt x="2965" y="5970"/>
                    <a:pt x="2566" y="5530"/>
                    <a:pt x="2080" y="5304"/>
                  </a:cubicBezTo>
                  <a:cubicBezTo>
                    <a:pt x="1788" y="5169"/>
                    <a:pt x="1830" y="4711"/>
                    <a:pt x="1830" y="4711"/>
                  </a:cubicBezTo>
                  <a:cubicBezTo>
                    <a:pt x="1830" y="4711"/>
                    <a:pt x="2011" y="4664"/>
                    <a:pt x="2011" y="4419"/>
                  </a:cubicBezTo>
                  <a:cubicBezTo>
                    <a:pt x="2011" y="4169"/>
                    <a:pt x="1733" y="4076"/>
                    <a:pt x="1733" y="4076"/>
                  </a:cubicBezTo>
                  <a:cubicBezTo>
                    <a:pt x="1733" y="4076"/>
                    <a:pt x="1881" y="3960"/>
                    <a:pt x="1881" y="3771"/>
                  </a:cubicBezTo>
                  <a:cubicBezTo>
                    <a:pt x="1881" y="3581"/>
                    <a:pt x="1691" y="3391"/>
                    <a:pt x="1691" y="3391"/>
                  </a:cubicBezTo>
                  <a:cubicBezTo>
                    <a:pt x="1691" y="1863"/>
                    <a:pt x="2423" y="2664"/>
                    <a:pt x="2437" y="946"/>
                  </a:cubicBezTo>
                  <a:cubicBezTo>
                    <a:pt x="2895" y="946"/>
                    <a:pt x="3243" y="658"/>
                    <a:pt x="3243" y="1"/>
                  </a:cubicBezTo>
                  <a:lnTo>
                    <a:pt x="3243" y="1"/>
                  </a:lnTo>
                  <a:lnTo>
                    <a:pt x="1622" y="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7"/>
            <p:cNvSpPr/>
            <p:nvPr/>
          </p:nvSpPr>
          <p:spPr>
            <a:xfrm>
              <a:off x="4402590" y="3729989"/>
              <a:ext cx="337250" cy="232034"/>
            </a:xfrm>
            <a:custGeom>
              <a:avLst/>
              <a:gdLst/>
              <a:ahLst/>
              <a:cxnLst/>
              <a:rect l="l" t="t" r="r" b="b"/>
              <a:pathLst>
                <a:path w="3247" h="2234" extrusionOk="0">
                  <a:moveTo>
                    <a:pt x="0" y="1"/>
                  </a:moveTo>
                  <a:cubicBezTo>
                    <a:pt x="0" y="658"/>
                    <a:pt x="347" y="946"/>
                    <a:pt x="806" y="946"/>
                  </a:cubicBezTo>
                  <a:cubicBezTo>
                    <a:pt x="811" y="1506"/>
                    <a:pt x="889" y="1802"/>
                    <a:pt x="1000" y="1992"/>
                  </a:cubicBezTo>
                  <a:cubicBezTo>
                    <a:pt x="1112" y="1951"/>
                    <a:pt x="1218" y="1927"/>
                    <a:pt x="1334" y="1927"/>
                  </a:cubicBezTo>
                  <a:cubicBezTo>
                    <a:pt x="1593" y="1927"/>
                    <a:pt x="1839" y="2039"/>
                    <a:pt x="2066" y="2233"/>
                  </a:cubicBezTo>
                  <a:cubicBezTo>
                    <a:pt x="2251" y="2025"/>
                    <a:pt x="2431" y="1793"/>
                    <a:pt x="2441" y="946"/>
                  </a:cubicBezTo>
                  <a:cubicBezTo>
                    <a:pt x="2904" y="946"/>
                    <a:pt x="3247" y="658"/>
                    <a:pt x="3242" y="1"/>
                  </a:cubicBezTo>
                  <a:lnTo>
                    <a:pt x="3242" y="1"/>
                  </a:lnTo>
                  <a:lnTo>
                    <a:pt x="1621" y="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7"/>
            <p:cNvSpPr/>
            <p:nvPr/>
          </p:nvSpPr>
          <p:spPr>
            <a:xfrm>
              <a:off x="4135553" y="3705996"/>
              <a:ext cx="872674" cy="58788"/>
            </a:xfrm>
            <a:custGeom>
              <a:avLst/>
              <a:gdLst/>
              <a:ahLst/>
              <a:cxnLst/>
              <a:rect l="l" t="t" r="r" b="b"/>
              <a:pathLst>
                <a:path w="8402" h="566" extrusionOk="0">
                  <a:moveTo>
                    <a:pt x="228" y="0"/>
                  </a:moveTo>
                  <a:cubicBezTo>
                    <a:pt x="98" y="0"/>
                    <a:pt x="1" y="125"/>
                    <a:pt x="1" y="283"/>
                  </a:cubicBezTo>
                  <a:cubicBezTo>
                    <a:pt x="1" y="440"/>
                    <a:pt x="103" y="565"/>
                    <a:pt x="232" y="565"/>
                  </a:cubicBezTo>
                  <a:lnTo>
                    <a:pt x="8170" y="565"/>
                  </a:lnTo>
                  <a:cubicBezTo>
                    <a:pt x="8295" y="565"/>
                    <a:pt x="8402" y="440"/>
                    <a:pt x="8402" y="283"/>
                  </a:cubicBezTo>
                  <a:cubicBezTo>
                    <a:pt x="8402" y="125"/>
                    <a:pt x="8295" y="0"/>
                    <a:pt x="8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7"/>
            <p:cNvSpPr/>
            <p:nvPr/>
          </p:nvSpPr>
          <p:spPr>
            <a:xfrm>
              <a:off x="4077908" y="3634329"/>
              <a:ext cx="988068" cy="103450"/>
            </a:xfrm>
            <a:custGeom>
              <a:avLst/>
              <a:gdLst/>
              <a:ahLst/>
              <a:cxnLst/>
              <a:rect l="l" t="t" r="r" b="b"/>
              <a:pathLst>
                <a:path w="9513" h="996" extrusionOk="0">
                  <a:moveTo>
                    <a:pt x="102" y="0"/>
                  </a:moveTo>
                  <a:cubicBezTo>
                    <a:pt x="46" y="0"/>
                    <a:pt x="0" y="47"/>
                    <a:pt x="0" y="107"/>
                  </a:cubicBezTo>
                  <a:lnTo>
                    <a:pt x="0" y="894"/>
                  </a:lnTo>
                  <a:cubicBezTo>
                    <a:pt x="0" y="950"/>
                    <a:pt x="46" y="996"/>
                    <a:pt x="102" y="996"/>
                  </a:cubicBezTo>
                  <a:lnTo>
                    <a:pt x="9406" y="996"/>
                  </a:lnTo>
                  <a:cubicBezTo>
                    <a:pt x="9466" y="996"/>
                    <a:pt x="9512" y="950"/>
                    <a:pt x="9512" y="894"/>
                  </a:cubicBezTo>
                  <a:lnTo>
                    <a:pt x="9512" y="107"/>
                  </a:lnTo>
                  <a:cubicBezTo>
                    <a:pt x="9512" y="47"/>
                    <a:pt x="9466" y="0"/>
                    <a:pt x="9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7"/>
            <p:cNvSpPr/>
            <p:nvPr/>
          </p:nvSpPr>
          <p:spPr>
            <a:xfrm>
              <a:off x="4159650" y="3634329"/>
              <a:ext cx="700881" cy="103034"/>
            </a:xfrm>
            <a:custGeom>
              <a:avLst/>
              <a:gdLst/>
              <a:ahLst/>
              <a:cxnLst/>
              <a:rect l="l" t="t" r="r" b="b"/>
              <a:pathLst>
                <a:path w="6748" h="992" extrusionOk="0">
                  <a:moveTo>
                    <a:pt x="84" y="0"/>
                  </a:moveTo>
                  <a:cubicBezTo>
                    <a:pt x="42" y="0"/>
                    <a:pt x="5" y="42"/>
                    <a:pt x="0" y="88"/>
                  </a:cubicBezTo>
                  <a:lnTo>
                    <a:pt x="0" y="903"/>
                  </a:lnTo>
                  <a:cubicBezTo>
                    <a:pt x="0" y="950"/>
                    <a:pt x="37" y="991"/>
                    <a:pt x="84" y="991"/>
                  </a:cubicBezTo>
                  <a:lnTo>
                    <a:pt x="6665" y="991"/>
                  </a:lnTo>
                  <a:cubicBezTo>
                    <a:pt x="6711" y="991"/>
                    <a:pt x="6748" y="950"/>
                    <a:pt x="6748" y="903"/>
                  </a:cubicBezTo>
                  <a:lnTo>
                    <a:pt x="6748" y="88"/>
                  </a:lnTo>
                  <a:cubicBezTo>
                    <a:pt x="6748" y="42"/>
                    <a:pt x="6711" y="0"/>
                    <a:pt x="6665" y="0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7"/>
            <p:cNvSpPr/>
            <p:nvPr/>
          </p:nvSpPr>
          <p:spPr>
            <a:xfrm>
              <a:off x="4212102" y="3634329"/>
              <a:ext cx="277631" cy="102515"/>
            </a:xfrm>
            <a:custGeom>
              <a:avLst/>
              <a:gdLst/>
              <a:ahLst/>
              <a:cxnLst/>
              <a:rect l="l" t="t" r="r" b="b"/>
              <a:pathLst>
                <a:path w="2673" h="987" extrusionOk="0">
                  <a:moveTo>
                    <a:pt x="56" y="0"/>
                  </a:moveTo>
                  <a:cubicBezTo>
                    <a:pt x="28" y="0"/>
                    <a:pt x="0" y="28"/>
                    <a:pt x="5" y="51"/>
                  </a:cubicBezTo>
                  <a:lnTo>
                    <a:pt x="5" y="931"/>
                  </a:lnTo>
                  <a:cubicBezTo>
                    <a:pt x="5" y="964"/>
                    <a:pt x="28" y="987"/>
                    <a:pt x="56" y="987"/>
                  </a:cubicBezTo>
                  <a:lnTo>
                    <a:pt x="2621" y="987"/>
                  </a:lnTo>
                  <a:cubicBezTo>
                    <a:pt x="2649" y="987"/>
                    <a:pt x="2672" y="964"/>
                    <a:pt x="2672" y="931"/>
                  </a:cubicBezTo>
                  <a:lnTo>
                    <a:pt x="2672" y="51"/>
                  </a:lnTo>
                  <a:cubicBezTo>
                    <a:pt x="2672" y="23"/>
                    <a:pt x="2649" y="0"/>
                    <a:pt x="2621" y="0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7"/>
            <p:cNvSpPr/>
            <p:nvPr/>
          </p:nvSpPr>
          <p:spPr>
            <a:xfrm>
              <a:off x="4577187" y="3634329"/>
              <a:ext cx="93375" cy="102515"/>
            </a:xfrm>
            <a:custGeom>
              <a:avLst/>
              <a:gdLst/>
              <a:ahLst/>
              <a:cxnLst/>
              <a:rect l="l" t="t" r="r" b="b"/>
              <a:pathLst>
                <a:path w="899" h="987" extrusionOk="0">
                  <a:moveTo>
                    <a:pt x="33" y="0"/>
                  </a:moveTo>
                  <a:cubicBezTo>
                    <a:pt x="14" y="0"/>
                    <a:pt x="0" y="19"/>
                    <a:pt x="0" y="28"/>
                  </a:cubicBezTo>
                  <a:lnTo>
                    <a:pt x="0" y="954"/>
                  </a:lnTo>
                  <a:cubicBezTo>
                    <a:pt x="0" y="973"/>
                    <a:pt x="14" y="987"/>
                    <a:pt x="33" y="987"/>
                  </a:cubicBezTo>
                  <a:lnTo>
                    <a:pt x="871" y="987"/>
                  </a:lnTo>
                  <a:cubicBezTo>
                    <a:pt x="889" y="987"/>
                    <a:pt x="899" y="973"/>
                    <a:pt x="899" y="954"/>
                  </a:cubicBezTo>
                  <a:lnTo>
                    <a:pt x="899" y="28"/>
                  </a:lnTo>
                  <a:cubicBezTo>
                    <a:pt x="899" y="14"/>
                    <a:pt x="889" y="0"/>
                    <a:pt x="871" y="0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7"/>
            <p:cNvSpPr/>
            <p:nvPr/>
          </p:nvSpPr>
          <p:spPr>
            <a:xfrm>
              <a:off x="4540107" y="4160094"/>
              <a:ext cx="57853" cy="48193"/>
            </a:xfrm>
            <a:custGeom>
              <a:avLst/>
              <a:gdLst/>
              <a:ahLst/>
              <a:cxnLst/>
              <a:rect l="l" t="t" r="r" b="b"/>
              <a:pathLst>
                <a:path w="557" h="464" extrusionOk="0">
                  <a:moveTo>
                    <a:pt x="278" y="0"/>
                  </a:moveTo>
                  <a:cubicBezTo>
                    <a:pt x="126" y="0"/>
                    <a:pt x="1" y="102"/>
                    <a:pt x="1" y="232"/>
                  </a:cubicBezTo>
                  <a:cubicBezTo>
                    <a:pt x="1" y="357"/>
                    <a:pt x="126" y="463"/>
                    <a:pt x="278" y="463"/>
                  </a:cubicBezTo>
                  <a:cubicBezTo>
                    <a:pt x="431" y="463"/>
                    <a:pt x="556" y="357"/>
                    <a:pt x="556" y="232"/>
                  </a:cubicBezTo>
                  <a:cubicBezTo>
                    <a:pt x="556" y="102"/>
                    <a:pt x="436" y="0"/>
                    <a:pt x="278" y="0"/>
                  </a:cubicBezTo>
                  <a:close/>
                </a:path>
              </a:pathLst>
            </a:custGeom>
            <a:solidFill>
              <a:srgbClr val="F5F5F7">
                <a:alpha val="1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7"/>
            <p:cNvSpPr/>
            <p:nvPr/>
          </p:nvSpPr>
          <p:spPr>
            <a:xfrm>
              <a:off x="4558388" y="4115328"/>
              <a:ext cx="24201" cy="23162"/>
            </a:xfrm>
            <a:custGeom>
              <a:avLst/>
              <a:gdLst/>
              <a:ahLst/>
              <a:cxnLst/>
              <a:rect l="l" t="t" r="r" b="b"/>
              <a:pathLst>
                <a:path w="233" h="223" extrusionOk="0">
                  <a:moveTo>
                    <a:pt x="116" y="0"/>
                  </a:moveTo>
                  <a:cubicBezTo>
                    <a:pt x="52" y="0"/>
                    <a:pt x="1" y="51"/>
                    <a:pt x="1" y="112"/>
                  </a:cubicBezTo>
                  <a:cubicBezTo>
                    <a:pt x="1" y="167"/>
                    <a:pt x="52" y="223"/>
                    <a:pt x="116" y="223"/>
                  </a:cubicBezTo>
                  <a:cubicBezTo>
                    <a:pt x="177" y="223"/>
                    <a:pt x="232" y="167"/>
                    <a:pt x="232" y="112"/>
                  </a:cubicBezTo>
                  <a:cubicBezTo>
                    <a:pt x="232" y="47"/>
                    <a:pt x="177" y="0"/>
                    <a:pt x="116" y="0"/>
                  </a:cubicBezTo>
                  <a:close/>
                </a:path>
              </a:pathLst>
            </a:custGeom>
            <a:solidFill>
              <a:srgbClr val="F5F5F7">
                <a:alpha val="1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7"/>
            <p:cNvSpPr/>
            <p:nvPr/>
          </p:nvSpPr>
          <p:spPr>
            <a:xfrm>
              <a:off x="4078324" y="3667982"/>
              <a:ext cx="987652" cy="12152"/>
            </a:xfrm>
            <a:custGeom>
              <a:avLst/>
              <a:gdLst/>
              <a:ahLst/>
              <a:cxnLst/>
              <a:rect l="l" t="t" r="r" b="b"/>
              <a:pathLst>
                <a:path w="9509" h="117" extrusionOk="0">
                  <a:moveTo>
                    <a:pt x="1" y="0"/>
                  </a:moveTo>
                  <a:lnTo>
                    <a:pt x="1" y="116"/>
                  </a:lnTo>
                  <a:lnTo>
                    <a:pt x="9508" y="116"/>
                  </a:lnTo>
                  <a:lnTo>
                    <a:pt x="95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3" name="Google Shape;3193;p7"/>
          <p:cNvGrpSpPr/>
          <p:nvPr/>
        </p:nvGrpSpPr>
        <p:grpSpPr>
          <a:xfrm>
            <a:off x="5002525" y="2269656"/>
            <a:ext cx="888852" cy="1231244"/>
            <a:chOff x="5002525" y="2269656"/>
            <a:chExt cx="888852" cy="1231244"/>
          </a:xfrm>
        </p:grpSpPr>
        <p:sp>
          <p:nvSpPr>
            <p:cNvPr id="3194" name="Google Shape;3194;p7"/>
            <p:cNvSpPr/>
            <p:nvPr/>
          </p:nvSpPr>
          <p:spPr>
            <a:xfrm>
              <a:off x="5499255" y="2269656"/>
              <a:ext cx="319119" cy="1036443"/>
            </a:xfrm>
            <a:custGeom>
              <a:avLst/>
              <a:gdLst/>
              <a:ahLst/>
              <a:cxnLst/>
              <a:rect l="l" t="t" r="r" b="b"/>
              <a:pathLst>
                <a:path w="2413" h="7837" extrusionOk="0">
                  <a:moveTo>
                    <a:pt x="750" y="1"/>
                  </a:moveTo>
                  <a:cubicBezTo>
                    <a:pt x="468" y="1"/>
                    <a:pt x="218" y="246"/>
                    <a:pt x="209" y="547"/>
                  </a:cubicBezTo>
                  <a:cubicBezTo>
                    <a:pt x="199" y="649"/>
                    <a:pt x="218" y="733"/>
                    <a:pt x="259" y="816"/>
                  </a:cubicBezTo>
                  <a:cubicBezTo>
                    <a:pt x="199" y="848"/>
                    <a:pt x="162" y="913"/>
                    <a:pt x="162" y="987"/>
                  </a:cubicBezTo>
                  <a:cubicBezTo>
                    <a:pt x="162" y="1099"/>
                    <a:pt x="250" y="1187"/>
                    <a:pt x="357" y="1191"/>
                  </a:cubicBezTo>
                  <a:lnTo>
                    <a:pt x="357" y="1196"/>
                  </a:lnTo>
                  <a:cubicBezTo>
                    <a:pt x="1454" y="1650"/>
                    <a:pt x="2218" y="3025"/>
                    <a:pt x="2163" y="4655"/>
                  </a:cubicBezTo>
                  <a:cubicBezTo>
                    <a:pt x="2135" y="5637"/>
                    <a:pt x="1093" y="7642"/>
                    <a:pt x="0" y="7837"/>
                  </a:cubicBezTo>
                  <a:cubicBezTo>
                    <a:pt x="574" y="7805"/>
                    <a:pt x="1005" y="7392"/>
                    <a:pt x="1065" y="7346"/>
                  </a:cubicBezTo>
                  <a:cubicBezTo>
                    <a:pt x="1677" y="6809"/>
                    <a:pt x="2334" y="5711"/>
                    <a:pt x="2371" y="4461"/>
                  </a:cubicBezTo>
                  <a:cubicBezTo>
                    <a:pt x="2413" y="2928"/>
                    <a:pt x="1737" y="1353"/>
                    <a:pt x="746" y="779"/>
                  </a:cubicBezTo>
                  <a:cubicBezTo>
                    <a:pt x="672" y="686"/>
                    <a:pt x="621" y="566"/>
                    <a:pt x="611" y="432"/>
                  </a:cubicBezTo>
                  <a:cubicBezTo>
                    <a:pt x="607" y="256"/>
                    <a:pt x="676" y="98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7"/>
            <p:cNvSpPr/>
            <p:nvPr/>
          </p:nvSpPr>
          <p:spPr>
            <a:xfrm>
              <a:off x="5595400" y="2453483"/>
              <a:ext cx="219403" cy="493822"/>
            </a:xfrm>
            <a:custGeom>
              <a:avLst/>
              <a:gdLst/>
              <a:ahLst/>
              <a:cxnLst/>
              <a:rect l="l" t="t" r="r" b="b"/>
              <a:pathLst>
                <a:path w="1659" h="3734" extrusionOk="0">
                  <a:moveTo>
                    <a:pt x="0" y="0"/>
                  </a:moveTo>
                  <a:lnTo>
                    <a:pt x="0" y="0"/>
                  </a:lnTo>
                  <a:cubicBezTo>
                    <a:pt x="894" y="579"/>
                    <a:pt x="1482" y="1820"/>
                    <a:pt x="1441" y="3256"/>
                  </a:cubicBezTo>
                  <a:cubicBezTo>
                    <a:pt x="1431" y="3404"/>
                    <a:pt x="1403" y="3566"/>
                    <a:pt x="1362" y="3733"/>
                  </a:cubicBezTo>
                  <a:cubicBezTo>
                    <a:pt x="1482" y="3603"/>
                    <a:pt x="1570" y="3437"/>
                    <a:pt x="1630" y="3233"/>
                  </a:cubicBezTo>
                  <a:cubicBezTo>
                    <a:pt x="1635" y="3182"/>
                    <a:pt x="1635" y="3126"/>
                    <a:pt x="1640" y="3066"/>
                  </a:cubicBezTo>
                  <a:cubicBezTo>
                    <a:pt x="1658" y="2464"/>
                    <a:pt x="1566" y="1853"/>
                    <a:pt x="1385" y="1302"/>
                  </a:cubicBezTo>
                  <a:cubicBezTo>
                    <a:pt x="1042" y="561"/>
                    <a:pt x="491" y="61"/>
                    <a:pt x="0" y="0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7"/>
            <p:cNvSpPr/>
            <p:nvPr/>
          </p:nvSpPr>
          <p:spPr>
            <a:xfrm>
              <a:off x="5498593" y="2381142"/>
              <a:ext cx="319251" cy="924956"/>
            </a:xfrm>
            <a:custGeom>
              <a:avLst/>
              <a:gdLst/>
              <a:ahLst/>
              <a:cxnLst/>
              <a:rect l="l" t="t" r="r" b="b"/>
              <a:pathLst>
                <a:path w="2414" h="6994" extrusionOk="0">
                  <a:moveTo>
                    <a:pt x="848" y="1"/>
                  </a:moveTo>
                  <a:lnTo>
                    <a:pt x="848" y="1"/>
                  </a:lnTo>
                  <a:cubicBezTo>
                    <a:pt x="1209" y="297"/>
                    <a:pt x="1538" y="737"/>
                    <a:pt x="1765" y="1279"/>
                  </a:cubicBezTo>
                  <a:cubicBezTo>
                    <a:pt x="1959" y="1742"/>
                    <a:pt x="2052" y="2205"/>
                    <a:pt x="2047" y="2622"/>
                  </a:cubicBezTo>
                  <a:cubicBezTo>
                    <a:pt x="2135" y="2993"/>
                    <a:pt x="2177" y="3395"/>
                    <a:pt x="2163" y="3812"/>
                  </a:cubicBezTo>
                  <a:cubicBezTo>
                    <a:pt x="2135" y="4794"/>
                    <a:pt x="1093" y="6799"/>
                    <a:pt x="0" y="6994"/>
                  </a:cubicBezTo>
                  <a:cubicBezTo>
                    <a:pt x="570" y="6962"/>
                    <a:pt x="1005" y="6549"/>
                    <a:pt x="1066" y="6503"/>
                  </a:cubicBezTo>
                  <a:cubicBezTo>
                    <a:pt x="1677" y="5966"/>
                    <a:pt x="2330" y="4868"/>
                    <a:pt x="2372" y="3618"/>
                  </a:cubicBezTo>
                  <a:cubicBezTo>
                    <a:pt x="2413" y="2136"/>
                    <a:pt x="1788" y="62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7"/>
            <p:cNvSpPr/>
            <p:nvPr/>
          </p:nvSpPr>
          <p:spPr>
            <a:xfrm>
              <a:off x="5519357" y="2269656"/>
              <a:ext cx="84772" cy="142301"/>
            </a:xfrm>
            <a:custGeom>
              <a:avLst/>
              <a:gdLst/>
              <a:ahLst/>
              <a:cxnLst/>
              <a:rect l="l" t="t" r="r" b="b"/>
              <a:pathLst>
                <a:path w="641" h="1076" extrusionOk="0">
                  <a:moveTo>
                    <a:pt x="594" y="1"/>
                  </a:moveTo>
                  <a:cubicBezTo>
                    <a:pt x="311" y="1"/>
                    <a:pt x="61" y="246"/>
                    <a:pt x="47" y="547"/>
                  </a:cubicBezTo>
                  <a:cubicBezTo>
                    <a:pt x="43" y="649"/>
                    <a:pt x="61" y="733"/>
                    <a:pt x="103" y="816"/>
                  </a:cubicBezTo>
                  <a:cubicBezTo>
                    <a:pt x="43" y="848"/>
                    <a:pt x="1" y="913"/>
                    <a:pt x="1" y="987"/>
                  </a:cubicBezTo>
                  <a:cubicBezTo>
                    <a:pt x="1" y="1011"/>
                    <a:pt x="10" y="1034"/>
                    <a:pt x="15" y="1057"/>
                  </a:cubicBezTo>
                  <a:cubicBezTo>
                    <a:pt x="57" y="1071"/>
                    <a:pt x="94" y="1075"/>
                    <a:pt x="140" y="1075"/>
                  </a:cubicBezTo>
                  <a:cubicBezTo>
                    <a:pt x="330" y="1075"/>
                    <a:pt x="501" y="973"/>
                    <a:pt x="617" y="798"/>
                  </a:cubicBezTo>
                  <a:cubicBezTo>
                    <a:pt x="608" y="793"/>
                    <a:pt x="598" y="788"/>
                    <a:pt x="589" y="779"/>
                  </a:cubicBezTo>
                  <a:cubicBezTo>
                    <a:pt x="510" y="686"/>
                    <a:pt x="459" y="566"/>
                    <a:pt x="455" y="432"/>
                  </a:cubicBezTo>
                  <a:cubicBezTo>
                    <a:pt x="450" y="256"/>
                    <a:pt x="520" y="98"/>
                    <a:pt x="640" y="1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7"/>
            <p:cNvSpPr/>
            <p:nvPr/>
          </p:nvSpPr>
          <p:spPr>
            <a:xfrm>
              <a:off x="5196668" y="3305435"/>
              <a:ext cx="502947" cy="195465"/>
            </a:xfrm>
            <a:custGeom>
              <a:avLst/>
              <a:gdLst/>
              <a:ahLst/>
              <a:cxnLst/>
              <a:rect l="l" t="t" r="r" b="b"/>
              <a:pathLst>
                <a:path w="3803" h="1478" extrusionOk="0">
                  <a:moveTo>
                    <a:pt x="1593" y="0"/>
                  </a:moveTo>
                  <a:lnTo>
                    <a:pt x="1593" y="10"/>
                  </a:lnTo>
                  <a:cubicBezTo>
                    <a:pt x="1593" y="56"/>
                    <a:pt x="1612" y="98"/>
                    <a:pt x="1635" y="125"/>
                  </a:cubicBezTo>
                  <a:cubicBezTo>
                    <a:pt x="1658" y="195"/>
                    <a:pt x="1672" y="274"/>
                    <a:pt x="1672" y="348"/>
                  </a:cubicBezTo>
                  <a:cubicBezTo>
                    <a:pt x="1672" y="700"/>
                    <a:pt x="1394" y="991"/>
                    <a:pt x="1056" y="991"/>
                  </a:cubicBezTo>
                  <a:cubicBezTo>
                    <a:pt x="996" y="991"/>
                    <a:pt x="940" y="977"/>
                    <a:pt x="880" y="968"/>
                  </a:cubicBezTo>
                  <a:cubicBezTo>
                    <a:pt x="862" y="959"/>
                    <a:pt x="848" y="954"/>
                    <a:pt x="825" y="954"/>
                  </a:cubicBezTo>
                  <a:cubicBezTo>
                    <a:pt x="718" y="954"/>
                    <a:pt x="639" y="1042"/>
                    <a:pt x="639" y="1144"/>
                  </a:cubicBezTo>
                  <a:cubicBezTo>
                    <a:pt x="639" y="1167"/>
                    <a:pt x="644" y="1191"/>
                    <a:pt x="649" y="1209"/>
                  </a:cubicBezTo>
                  <a:lnTo>
                    <a:pt x="445" y="1288"/>
                  </a:lnTo>
                  <a:lnTo>
                    <a:pt x="181" y="1288"/>
                  </a:lnTo>
                  <a:cubicBezTo>
                    <a:pt x="84" y="1288"/>
                    <a:pt x="0" y="1371"/>
                    <a:pt x="0" y="1468"/>
                  </a:cubicBezTo>
                  <a:lnTo>
                    <a:pt x="0" y="1478"/>
                  </a:lnTo>
                  <a:lnTo>
                    <a:pt x="3803" y="1478"/>
                  </a:lnTo>
                  <a:lnTo>
                    <a:pt x="3803" y="1468"/>
                  </a:lnTo>
                  <a:cubicBezTo>
                    <a:pt x="3798" y="1371"/>
                    <a:pt x="3719" y="1288"/>
                    <a:pt x="3617" y="1288"/>
                  </a:cubicBezTo>
                  <a:lnTo>
                    <a:pt x="3353" y="1288"/>
                  </a:lnTo>
                  <a:lnTo>
                    <a:pt x="3150" y="1209"/>
                  </a:lnTo>
                  <a:cubicBezTo>
                    <a:pt x="3154" y="1186"/>
                    <a:pt x="3163" y="1167"/>
                    <a:pt x="3163" y="1144"/>
                  </a:cubicBezTo>
                  <a:cubicBezTo>
                    <a:pt x="3163" y="1042"/>
                    <a:pt x="3080" y="954"/>
                    <a:pt x="2978" y="954"/>
                  </a:cubicBezTo>
                  <a:cubicBezTo>
                    <a:pt x="2960" y="954"/>
                    <a:pt x="2936" y="959"/>
                    <a:pt x="2918" y="968"/>
                  </a:cubicBezTo>
                  <a:cubicBezTo>
                    <a:pt x="2867" y="982"/>
                    <a:pt x="2807" y="991"/>
                    <a:pt x="2747" y="991"/>
                  </a:cubicBezTo>
                  <a:cubicBezTo>
                    <a:pt x="2404" y="991"/>
                    <a:pt x="2126" y="700"/>
                    <a:pt x="2126" y="348"/>
                  </a:cubicBezTo>
                  <a:cubicBezTo>
                    <a:pt x="2126" y="274"/>
                    <a:pt x="2135" y="195"/>
                    <a:pt x="2168" y="125"/>
                  </a:cubicBezTo>
                  <a:cubicBezTo>
                    <a:pt x="2177" y="111"/>
                    <a:pt x="2191" y="88"/>
                    <a:pt x="2195" y="65"/>
                  </a:cubicBezTo>
                  <a:lnTo>
                    <a:pt x="2195" y="65"/>
                  </a:lnTo>
                  <a:cubicBezTo>
                    <a:pt x="2149" y="70"/>
                    <a:pt x="2103" y="70"/>
                    <a:pt x="2052" y="70"/>
                  </a:cubicBezTo>
                  <a:cubicBezTo>
                    <a:pt x="1881" y="70"/>
                    <a:pt x="1728" y="47"/>
                    <a:pt x="1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7"/>
            <p:cNvSpPr/>
            <p:nvPr/>
          </p:nvSpPr>
          <p:spPr>
            <a:xfrm>
              <a:off x="5407341" y="3305435"/>
              <a:ext cx="79747" cy="62025"/>
            </a:xfrm>
            <a:custGeom>
              <a:avLst/>
              <a:gdLst/>
              <a:ahLst/>
              <a:cxnLst/>
              <a:rect l="l" t="t" r="r" b="b"/>
              <a:pathLst>
                <a:path w="603" h="469" extrusionOk="0">
                  <a:moveTo>
                    <a:pt x="0" y="0"/>
                  </a:moveTo>
                  <a:lnTo>
                    <a:pt x="0" y="10"/>
                  </a:lnTo>
                  <a:cubicBezTo>
                    <a:pt x="0" y="56"/>
                    <a:pt x="19" y="98"/>
                    <a:pt x="42" y="125"/>
                  </a:cubicBezTo>
                  <a:cubicBezTo>
                    <a:pt x="56" y="186"/>
                    <a:pt x="75" y="241"/>
                    <a:pt x="75" y="306"/>
                  </a:cubicBezTo>
                  <a:cubicBezTo>
                    <a:pt x="186" y="357"/>
                    <a:pt x="301" y="399"/>
                    <a:pt x="427" y="440"/>
                  </a:cubicBezTo>
                  <a:cubicBezTo>
                    <a:pt x="468" y="445"/>
                    <a:pt x="510" y="459"/>
                    <a:pt x="542" y="468"/>
                  </a:cubicBezTo>
                  <a:cubicBezTo>
                    <a:pt x="538" y="426"/>
                    <a:pt x="533" y="389"/>
                    <a:pt x="533" y="348"/>
                  </a:cubicBezTo>
                  <a:cubicBezTo>
                    <a:pt x="533" y="274"/>
                    <a:pt x="542" y="195"/>
                    <a:pt x="575" y="125"/>
                  </a:cubicBezTo>
                  <a:cubicBezTo>
                    <a:pt x="584" y="111"/>
                    <a:pt x="598" y="88"/>
                    <a:pt x="602" y="65"/>
                  </a:cubicBezTo>
                  <a:lnTo>
                    <a:pt x="602" y="65"/>
                  </a:lnTo>
                  <a:cubicBezTo>
                    <a:pt x="556" y="70"/>
                    <a:pt x="510" y="70"/>
                    <a:pt x="459" y="70"/>
                  </a:cubicBezTo>
                  <a:cubicBezTo>
                    <a:pt x="288" y="70"/>
                    <a:pt x="135" y="47"/>
                    <a:pt x="0" y="0"/>
                  </a:cubicBezTo>
                  <a:close/>
                </a:path>
              </a:pathLst>
            </a:custGeom>
            <a:solidFill>
              <a:srgbClr val="1C0B11">
                <a:alpha val="4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7"/>
            <p:cNvSpPr/>
            <p:nvPr/>
          </p:nvSpPr>
          <p:spPr>
            <a:xfrm>
              <a:off x="5002525" y="2452689"/>
              <a:ext cx="888852" cy="825372"/>
            </a:xfrm>
            <a:custGeom>
              <a:avLst/>
              <a:gdLst/>
              <a:ahLst/>
              <a:cxnLst/>
              <a:rect l="l" t="t" r="r" b="b"/>
              <a:pathLst>
                <a:path w="6721" h="6241" extrusionOk="0">
                  <a:moveTo>
                    <a:pt x="3368" y="1"/>
                  </a:moveTo>
                  <a:cubicBezTo>
                    <a:pt x="3198" y="1"/>
                    <a:pt x="3026" y="15"/>
                    <a:pt x="2853" y="43"/>
                  </a:cubicBezTo>
                  <a:cubicBezTo>
                    <a:pt x="1153" y="321"/>
                    <a:pt x="0" y="1928"/>
                    <a:pt x="283" y="3628"/>
                  </a:cubicBezTo>
                  <a:cubicBezTo>
                    <a:pt x="537" y="5155"/>
                    <a:pt x="1856" y="6241"/>
                    <a:pt x="3354" y="6241"/>
                  </a:cubicBezTo>
                  <a:cubicBezTo>
                    <a:pt x="3523" y="6241"/>
                    <a:pt x="3695" y="6227"/>
                    <a:pt x="3867" y="6198"/>
                  </a:cubicBezTo>
                  <a:cubicBezTo>
                    <a:pt x="5567" y="5916"/>
                    <a:pt x="6720" y="4313"/>
                    <a:pt x="6438" y="2609"/>
                  </a:cubicBezTo>
                  <a:cubicBezTo>
                    <a:pt x="6188" y="1083"/>
                    <a:pt x="4866" y="1"/>
                    <a:pt x="3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7"/>
            <p:cNvSpPr/>
            <p:nvPr/>
          </p:nvSpPr>
          <p:spPr>
            <a:xfrm>
              <a:off x="5034926" y="2451631"/>
              <a:ext cx="768240" cy="787417"/>
            </a:xfrm>
            <a:custGeom>
              <a:avLst/>
              <a:gdLst/>
              <a:ahLst/>
              <a:cxnLst/>
              <a:rect l="l" t="t" r="r" b="b"/>
              <a:pathLst>
                <a:path w="5809" h="5954" extrusionOk="0">
                  <a:moveTo>
                    <a:pt x="3122" y="0"/>
                  </a:moveTo>
                  <a:cubicBezTo>
                    <a:pt x="1395" y="0"/>
                    <a:pt x="1" y="1394"/>
                    <a:pt x="1" y="3122"/>
                  </a:cubicBezTo>
                  <a:cubicBezTo>
                    <a:pt x="1" y="4368"/>
                    <a:pt x="732" y="5442"/>
                    <a:pt x="1793" y="5942"/>
                  </a:cubicBezTo>
                  <a:cubicBezTo>
                    <a:pt x="1884" y="5949"/>
                    <a:pt x="1978" y="5953"/>
                    <a:pt x="2073" y="5953"/>
                  </a:cubicBezTo>
                  <a:cubicBezTo>
                    <a:pt x="2108" y="5953"/>
                    <a:pt x="2143" y="5953"/>
                    <a:pt x="2177" y="5951"/>
                  </a:cubicBezTo>
                  <a:cubicBezTo>
                    <a:pt x="3993" y="5919"/>
                    <a:pt x="5600" y="4391"/>
                    <a:pt x="5767" y="2548"/>
                  </a:cubicBezTo>
                  <a:cubicBezTo>
                    <a:pt x="5808" y="2089"/>
                    <a:pt x="5757" y="1658"/>
                    <a:pt x="5628" y="1265"/>
                  </a:cubicBezTo>
                  <a:cubicBezTo>
                    <a:pt x="5063" y="501"/>
                    <a:pt x="4146" y="0"/>
                    <a:pt x="3122" y="0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7"/>
            <p:cNvSpPr/>
            <p:nvPr/>
          </p:nvSpPr>
          <p:spPr>
            <a:xfrm>
              <a:off x="5034926" y="2452292"/>
              <a:ext cx="692196" cy="687303"/>
            </a:xfrm>
            <a:custGeom>
              <a:avLst/>
              <a:gdLst/>
              <a:ahLst/>
              <a:cxnLst/>
              <a:rect l="l" t="t" r="r" b="b"/>
              <a:pathLst>
                <a:path w="5234" h="5197" extrusionOk="0">
                  <a:moveTo>
                    <a:pt x="3127" y="0"/>
                  </a:moveTo>
                  <a:cubicBezTo>
                    <a:pt x="1399" y="0"/>
                    <a:pt x="1" y="1399"/>
                    <a:pt x="1" y="3121"/>
                  </a:cubicBezTo>
                  <a:cubicBezTo>
                    <a:pt x="1" y="3469"/>
                    <a:pt x="61" y="3807"/>
                    <a:pt x="163" y="4117"/>
                  </a:cubicBezTo>
                  <a:cubicBezTo>
                    <a:pt x="686" y="4770"/>
                    <a:pt x="1492" y="5196"/>
                    <a:pt x="2395" y="5196"/>
                  </a:cubicBezTo>
                  <a:cubicBezTo>
                    <a:pt x="3960" y="5196"/>
                    <a:pt x="5234" y="3923"/>
                    <a:pt x="5234" y="2353"/>
                  </a:cubicBezTo>
                  <a:cubicBezTo>
                    <a:pt x="5234" y="1496"/>
                    <a:pt x="4854" y="732"/>
                    <a:pt x="4257" y="208"/>
                  </a:cubicBezTo>
                  <a:cubicBezTo>
                    <a:pt x="3905" y="70"/>
                    <a:pt x="3530" y="0"/>
                    <a:pt x="3127" y="0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7"/>
            <p:cNvSpPr/>
            <p:nvPr/>
          </p:nvSpPr>
          <p:spPr>
            <a:xfrm>
              <a:off x="5715463" y="2634136"/>
              <a:ext cx="139788" cy="303381"/>
            </a:xfrm>
            <a:custGeom>
              <a:avLst/>
              <a:gdLst/>
              <a:ahLst/>
              <a:cxnLst/>
              <a:rect l="l" t="t" r="r" b="b"/>
              <a:pathLst>
                <a:path w="1057" h="2294" extrusionOk="0">
                  <a:moveTo>
                    <a:pt x="542" y="1"/>
                  </a:moveTo>
                  <a:lnTo>
                    <a:pt x="542" y="1"/>
                  </a:lnTo>
                  <a:cubicBezTo>
                    <a:pt x="556" y="70"/>
                    <a:pt x="575" y="139"/>
                    <a:pt x="552" y="223"/>
                  </a:cubicBezTo>
                  <a:cubicBezTo>
                    <a:pt x="542" y="260"/>
                    <a:pt x="501" y="306"/>
                    <a:pt x="505" y="339"/>
                  </a:cubicBezTo>
                  <a:cubicBezTo>
                    <a:pt x="510" y="385"/>
                    <a:pt x="565" y="385"/>
                    <a:pt x="589" y="422"/>
                  </a:cubicBezTo>
                  <a:cubicBezTo>
                    <a:pt x="667" y="538"/>
                    <a:pt x="579" y="566"/>
                    <a:pt x="547" y="686"/>
                  </a:cubicBezTo>
                  <a:cubicBezTo>
                    <a:pt x="510" y="802"/>
                    <a:pt x="510" y="862"/>
                    <a:pt x="366" y="880"/>
                  </a:cubicBezTo>
                  <a:cubicBezTo>
                    <a:pt x="371" y="927"/>
                    <a:pt x="385" y="959"/>
                    <a:pt x="385" y="1001"/>
                  </a:cubicBezTo>
                  <a:cubicBezTo>
                    <a:pt x="362" y="992"/>
                    <a:pt x="344" y="988"/>
                    <a:pt x="329" y="988"/>
                  </a:cubicBezTo>
                  <a:cubicBezTo>
                    <a:pt x="297" y="988"/>
                    <a:pt x="275" y="1006"/>
                    <a:pt x="227" y="1029"/>
                  </a:cubicBezTo>
                  <a:cubicBezTo>
                    <a:pt x="181" y="1052"/>
                    <a:pt x="93" y="1089"/>
                    <a:pt x="70" y="1121"/>
                  </a:cubicBezTo>
                  <a:cubicBezTo>
                    <a:pt x="0" y="1195"/>
                    <a:pt x="61" y="1445"/>
                    <a:pt x="107" y="1529"/>
                  </a:cubicBezTo>
                  <a:cubicBezTo>
                    <a:pt x="153" y="1612"/>
                    <a:pt x="200" y="1654"/>
                    <a:pt x="227" y="1760"/>
                  </a:cubicBezTo>
                  <a:cubicBezTo>
                    <a:pt x="251" y="1834"/>
                    <a:pt x="232" y="1909"/>
                    <a:pt x="251" y="1978"/>
                  </a:cubicBezTo>
                  <a:cubicBezTo>
                    <a:pt x="261" y="2031"/>
                    <a:pt x="286" y="2050"/>
                    <a:pt x="316" y="2050"/>
                  </a:cubicBezTo>
                  <a:cubicBezTo>
                    <a:pt x="350" y="2050"/>
                    <a:pt x="392" y="2026"/>
                    <a:pt x="431" y="1997"/>
                  </a:cubicBezTo>
                  <a:lnTo>
                    <a:pt x="431" y="1997"/>
                  </a:lnTo>
                  <a:lnTo>
                    <a:pt x="403" y="2024"/>
                  </a:lnTo>
                  <a:cubicBezTo>
                    <a:pt x="459" y="2075"/>
                    <a:pt x="431" y="2274"/>
                    <a:pt x="565" y="2293"/>
                  </a:cubicBezTo>
                  <a:cubicBezTo>
                    <a:pt x="569" y="2293"/>
                    <a:pt x="573" y="2293"/>
                    <a:pt x="576" y="2293"/>
                  </a:cubicBezTo>
                  <a:cubicBezTo>
                    <a:pt x="620" y="2293"/>
                    <a:pt x="646" y="2266"/>
                    <a:pt x="663" y="2223"/>
                  </a:cubicBezTo>
                  <a:cubicBezTo>
                    <a:pt x="704" y="2177"/>
                    <a:pt x="737" y="2098"/>
                    <a:pt x="741" y="2071"/>
                  </a:cubicBezTo>
                  <a:cubicBezTo>
                    <a:pt x="755" y="2024"/>
                    <a:pt x="765" y="1992"/>
                    <a:pt x="783" y="1950"/>
                  </a:cubicBezTo>
                  <a:cubicBezTo>
                    <a:pt x="802" y="1904"/>
                    <a:pt x="825" y="1862"/>
                    <a:pt x="848" y="1821"/>
                  </a:cubicBezTo>
                  <a:cubicBezTo>
                    <a:pt x="880" y="1765"/>
                    <a:pt x="857" y="1760"/>
                    <a:pt x="866" y="1696"/>
                  </a:cubicBezTo>
                  <a:cubicBezTo>
                    <a:pt x="871" y="1658"/>
                    <a:pt x="890" y="1598"/>
                    <a:pt x="904" y="1561"/>
                  </a:cubicBezTo>
                  <a:cubicBezTo>
                    <a:pt x="927" y="1515"/>
                    <a:pt x="987" y="1473"/>
                    <a:pt x="1019" y="1436"/>
                  </a:cubicBezTo>
                  <a:cubicBezTo>
                    <a:pt x="1033" y="1418"/>
                    <a:pt x="1042" y="1404"/>
                    <a:pt x="1056" y="1390"/>
                  </a:cubicBezTo>
                  <a:cubicBezTo>
                    <a:pt x="996" y="880"/>
                    <a:pt x="811" y="403"/>
                    <a:pt x="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7"/>
            <p:cNvSpPr/>
            <p:nvPr/>
          </p:nvSpPr>
          <p:spPr>
            <a:xfrm>
              <a:off x="5788333" y="2904851"/>
              <a:ext cx="68109" cy="183299"/>
            </a:xfrm>
            <a:custGeom>
              <a:avLst/>
              <a:gdLst/>
              <a:ahLst/>
              <a:cxnLst/>
              <a:rect l="l" t="t" r="r" b="b"/>
              <a:pathLst>
                <a:path w="515" h="1386" extrusionOk="0">
                  <a:moveTo>
                    <a:pt x="515" y="0"/>
                  </a:moveTo>
                  <a:lnTo>
                    <a:pt x="515" y="0"/>
                  </a:lnTo>
                  <a:cubicBezTo>
                    <a:pt x="422" y="84"/>
                    <a:pt x="348" y="269"/>
                    <a:pt x="278" y="362"/>
                  </a:cubicBezTo>
                  <a:cubicBezTo>
                    <a:pt x="214" y="445"/>
                    <a:pt x="24" y="561"/>
                    <a:pt x="5" y="672"/>
                  </a:cubicBezTo>
                  <a:cubicBezTo>
                    <a:pt x="1" y="714"/>
                    <a:pt x="47" y="779"/>
                    <a:pt x="52" y="816"/>
                  </a:cubicBezTo>
                  <a:cubicBezTo>
                    <a:pt x="61" y="876"/>
                    <a:pt x="38" y="941"/>
                    <a:pt x="47" y="1010"/>
                  </a:cubicBezTo>
                  <a:cubicBezTo>
                    <a:pt x="61" y="1084"/>
                    <a:pt x="61" y="1154"/>
                    <a:pt x="52" y="1223"/>
                  </a:cubicBezTo>
                  <a:cubicBezTo>
                    <a:pt x="38" y="1269"/>
                    <a:pt x="38" y="1325"/>
                    <a:pt x="38" y="1385"/>
                  </a:cubicBezTo>
                  <a:cubicBezTo>
                    <a:pt x="297" y="978"/>
                    <a:pt x="468" y="505"/>
                    <a:pt x="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7"/>
            <p:cNvSpPr/>
            <p:nvPr/>
          </p:nvSpPr>
          <p:spPr>
            <a:xfrm>
              <a:off x="5058854" y="2454078"/>
              <a:ext cx="539051" cy="822595"/>
            </a:xfrm>
            <a:custGeom>
              <a:avLst/>
              <a:gdLst/>
              <a:ahLst/>
              <a:cxnLst/>
              <a:rect l="l" t="t" r="r" b="b"/>
              <a:pathLst>
                <a:path w="4076" h="6220" extrusionOk="0">
                  <a:moveTo>
                    <a:pt x="2941" y="0"/>
                  </a:moveTo>
                  <a:cubicBezTo>
                    <a:pt x="1825" y="0"/>
                    <a:pt x="848" y="584"/>
                    <a:pt x="297" y="1464"/>
                  </a:cubicBezTo>
                  <a:cubicBezTo>
                    <a:pt x="297" y="1482"/>
                    <a:pt x="297" y="1505"/>
                    <a:pt x="288" y="1519"/>
                  </a:cubicBezTo>
                  <a:cubicBezTo>
                    <a:pt x="274" y="1552"/>
                    <a:pt x="255" y="1552"/>
                    <a:pt x="241" y="1561"/>
                  </a:cubicBezTo>
                  <a:cubicBezTo>
                    <a:pt x="227" y="1584"/>
                    <a:pt x="218" y="1603"/>
                    <a:pt x="204" y="1626"/>
                  </a:cubicBezTo>
                  <a:lnTo>
                    <a:pt x="204" y="1630"/>
                  </a:lnTo>
                  <a:cubicBezTo>
                    <a:pt x="195" y="1667"/>
                    <a:pt x="181" y="1714"/>
                    <a:pt x="158" y="1746"/>
                  </a:cubicBezTo>
                  <a:cubicBezTo>
                    <a:pt x="153" y="1751"/>
                    <a:pt x="139" y="1760"/>
                    <a:pt x="135" y="1765"/>
                  </a:cubicBezTo>
                  <a:lnTo>
                    <a:pt x="65" y="1922"/>
                  </a:lnTo>
                  <a:lnTo>
                    <a:pt x="65" y="1945"/>
                  </a:lnTo>
                  <a:cubicBezTo>
                    <a:pt x="61" y="1978"/>
                    <a:pt x="38" y="1973"/>
                    <a:pt x="38" y="2015"/>
                  </a:cubicBezTo>
                  <a:lnTo>
                    <a:pt x="33" y="2015"/>
                  </a:lnTo>
                  <a:cubicBezTo>
                    <a:pt x="19" y="2038"/>
                    <a:pt x="14" y="2066"/>
                    <a:pt x="1" y="2089"/>
                  </a:cubicBezTo>
                  <a:cubicBezTo>
                    <a:pt x="24" y="2130"/>
                    <a:pt x="47" y="2177"/>
                    <a:pt x="19" y="2200"/>
                  </a:cubicBezTo>
                  <a:cubicBezTo>
                    <a:pt x="24" y="2214"/>
                    <a:pt x="24" y="2232"/>
                    <a:pt x="24" y="2251"/>
                  </a:cubicBezTo>
                  <a:cubicBezTo>
                    <a:pt x="70" y="2274"/>
                    <a:pt x="56" y="2325"/>
                    <a:pt x="61" y="2367"/>
                  </a:cubicBezTo>
                  <a:cubicBezTo>
                    <a:pt x="65" y="2418"/>
                    <a:pt x="84" y="2436"/>
                    <a:pt x="93" y="2482"/>
                  </a:cubicBezTo>
                  <a:cubicBezTo>
                    <a:pt x="107" y="2524"/>
                    <a:pt x="93" y="2570"/>
                    <a:pt x="107" y="2608"/>
                  </a:cubicBezTo>
                  <a:cubicBezTo>
                    <a:pt x="116" y="2640"/>
                    <a:pt x="149" y="2668"/>
                    <a:pt x="153" y="2700"/>
                  </a:cubicBezTo>
                  <a:cubicBezTo>
                    <a:pt x="158" y="2742"/>
                    <a:pt x="135" y="2793"/>
                    <a:pt x="153" y="2830"/>
                  </a:cubicBezTo>
                  <a:cubicBezTo>
                    <a:pt x="172" y="2858"/>
                    <a:pt x="218" y="2881"/>
                    <a:pt x="241" y="2904"/>
                  </a:cubicBezTo>
                  <a:cubicBezTo>
                    <a:pt x="265" y="2927"/>
                    <a:pt x="297" y="2946"/>
                    <a:pt x="315" y="2987"/>
                  </a:cubicBezTo>
                  <a:cubicBezTo>
                    <a:pt x="334" y="3034"/>
                    <a:pt x="315" y="3061"/>
                    <a:pt x="366" y="3089"/>
                  </a:cubicBezTo>
                  <a:cubicBezTo>
                    <a:pt x="357" y="3126"/>
                    <a:pt x="348" y="3196"/>
                    <a:pt x="357" y="3228"/>
                  </a:cubicBezTo>
                  <a:cubicBezTo>
                    <a:pt x="357" y="3256"/>
                    <a:pt x="343" y="3251"/>
                    <a:pt x="357" y="3279"/>
                  </a:cubicBezTo>
                  <a:cubicBezTo>
                    <a:pt x="362" y="3302"/>
                    <a:pt x="394" y="3302"/>
                    <a:pt x="403" y="3335"/>
                  </a:cubicBezTo>
                  <a:cubicBezTo>
                    <a:pt x="441" y="3367"/>
                    <a:pt x="528" y="3395"/>
                    <a:pt x="496" y="3460"/>
                  </a:cubicBezTo>
                  <a:cubicBezTo>
                    <a:pt x="486" y="3451"/>
                    <a:pt x="476" y="3449"/>
                    <a:pt x="467" y="3449"/>
                  </a:cubicBezTo>
                  <a:cubicBezTo>
                    <a:pt x="455" y="3449"/>
                    <a:pt x="444" y="3452"/>
                    <a:pt x="431" y="3455"/>
                  </a:cubicBezTo>
                  <a:cubicBezTo>
                    <a:pt x="459" y="3501"/>
                    <a:pt x="528" y="3511"/>
                    <a:pt x="510" y="3575"/>
                  </a:cubicBezTo>
                  <a:cubicBezTo>
                    <a:pt x="533" y="3580"/>
                    <a:pt x="575" y="3589"/>
                    <a:pt x="589" y="3612"/>
                  </a:cubicBezTo>
                  <a:cubicBezTo>
                    <a:pt x="593" y="3622"/>
                    <a:pt x="570" y="3659"/>
                    <a:pt x="579" y="3682"/>
                  </a:cubicBezTo>
                  <a:cubicBezTo>
                    <a:pt x="598" y="3719"/>
                    <a:pt x="695" y="3733"/>
                    <a:pt x="742" y="3738"/>
                  </a:cubicBezTo>
                  <a:cubicBezTo>
                    <a:pt x="737" y="3765"/>
                    <a:pt x="760" y="3798"/>
                    <a:pt x="760" y="3812"/>
                  </a:cubicBezTo>
                  <a:cubicBezTo>
                    <a:pt x="760" y="3844"/>
                    <a:pt x="742" y="3858"/>
                    <a:pt x="751" y="3890"/>
                  </a:cubicBezTo>
                  <a:cubicBezTo>
                    <a:pt x="797" y="3904"/>
                    <a:pt x="862" y="3946"/>
                    <a:pt x="894" y="3992"/>
                  </a:cubicBezTo>
                  <a:cubicBezTo>
                    <a:pt x="945" y="4122"/>
                    <a:pt x="913" y="4247"/>
                    <a:pt x="955" y="4400"/>
                  </a:cubicBezTo>
                  <a:cubicBezTo>
                    <a:pt x="959" y="4409"/>
                    <a:pt x="959" y="4428"/>
                    <a:pt x="959" y="4451"/>
                  </a:cubicBezTo>
                  <a:cubicBezTo>
                    <a:pt x="955" y="4469"/>
                    <a:pt x="945" y="4492"/>
                    <a:pt x="955" y="4516"/>
                  </a:cubicBezTo>
                  <a:cubicBezTo>
                    <a:pt x="959" y="4590"/>
                    <a:pt x="945" y="4654"/>
                    <a:pt x="936" y="4715"/>
                  </a:cubicBezTo>
                  <a:cubicBezTo>
                    <a:pt x="931" y="4775"/>
                    <a:pt x="936" y="4868"/>
                    <a:pt x="945" y="4923"/>
                  </a:cubicBezTo>
                  <a:cubicBezTo>
                    <a:pt x="959" y="4969"/>
                    <a:pt x="992" y="5011"/>
                    <a:pt x="1001" y="5057"/>
                  </a:cubicBezTo>
                  <a:cubicBezTo>
                    <a:pt x="1006" y="5118"/>
                    <a:pt x="1006" y="5169"/>
                    <a:pt x="1029" y="5219"/>
                  </a:cubicBezTo>
                  <a:cubicBezTo>
                    <a:pt x="1047" y="5266"/>
                    <a:pt x="1084" y="5307"/>
                    <a:pt x="1103" y="5354"/>
                  </a:cubicBezTo>
                  <a:cubicBezTo>
                    <a:pt x="1121" y="5400"/>
                    <a:pt x="1126" y="5451"/>
                    <a:pt x="1149" y="5497"/>
                  </a:cubicBezTo>
                  <a:cubicBezTo>
                    <a:pt x="1172" y="5548"/>
                    <a:pt x="1177" y="5604"/>
                    <a:pt x="1200" y="5655"/>
                  </a:cubicBezTo>
                  <a:cubicBezTo>
                    <a:pt x="1213" y="5647"/>
                    <a:pt x="1222" y="5644"/>
                    <a:pt x="1229" y="5644"/>
                  </a:cubicBezTo>
                  <a:cubicBezTo>
                    <a:pt x="1246" y="5644"/>
                    <a:pt x="1248" y="5663"/>
                    <a:pt x="1265" y="5673"/>
                  </a:cubicBezTo>
                  <a:cubicBezTo>
                    <a:pt x="1269" y="5678"/>
                    <a:pt x="1293" y="5706"/>
                    <a:pt x="1302" y="5710"/>
                  </a:cubicBezTo>
                  <a:cubicBezTo>
                    <a:pt x="1307" y="5720"/>
                    <a:pt x="1330" y="5710"/>
                    <a:pt x="1339" y="5724"/>
                  </a:cubicBezTo>
                  <a:cubicBezTo>
                    <a:pt x="1353" y="5734"/>
                    <a:pt x="1385" y="5775"/>
                    <a:pt x="1399" y="5789"/>
                  </a:cubicBezTo>
                  <a:lnTo>
                    <a:pt x="1432" y="5822"/>
                  </a:lnTo>
                  <a:cubicBezTo>
                    <a:pt x="1885" y="6076"/>
                    <a:pt x="2404" y="6220"/>
                    <a:pt x="2955" y="6220"/>
                  </a:cubicBezTo>
                  <a:cubicBezTo>
                    <a:pt x="3178" y="6220"/>
                    <a:pt x="3391" y="6197"/>
                    <a:pt x="3599" y="6160"/>
                  </a:cubicBezTo>
                  <a:cubicBezTo>
                    <a:pt x="3576" y="6150"/>
                    <a:pt x="3557" y="6150"/>
                    <a:pt x="3548" y="6146"/>
                  </a:cubicBezTo>
                  <a:cubicBezTo>
                    <a:pt x="3539" y="6123"/>
                    <a:pt x="3516" y="6072"/>
                    <a:pt x="3442" y="6021"/>
                  </a:cubicBezTo>
                  <a:cubicBezTo>
                    <a:pt x="3367" y="5965"/>
                    <a:pt x="3330" y="5960"/>
                    <a:pt x="3293" y="5872"/>
                  </a:cubicBezTo>
                  <a:cubicBezTo>
                    <a:pt x="3275" y="5845"/>
                    <a:pt x="3270" y="5817"/>
                    <a:pt x="3256" y="5780"/>
                  </a:cubicBezTo>
                  <a:cubicBezTo>
                    <a:pt x="3247" y="5743"/>
                    <a:pt x="3247" y="5743"/>
                    <a:pt x="3224" y="5720"/>
                  </a:cubicBezTo>
                  <a:cubicBezTo>
                    <a:pt x="3182" y="5669"/>
                    <a:pt x="3159" y="5641"/>
                    <a:pt x="3136" y="5585"/>
                  </a:cubicBezTo>
                  <a:cubicBezTo>
                    <a:pt x="3113" y="5534"/>
                    <a:pt x="3071" y="5497"/>
                    <a:pt x="3053" y="5451"/>
                  </a:cubicBezTo>
                  <a:cubicBezTo>
                    <a:pt x="3029" y="5377"/>
                    <a:pt x="3090" y="5307"/>
                    <a:pt x="3085" y="5238"/>
                  </a:cubicBezTo>
                  <a:cubicBezTo>
                    <a:pt x="3076" y="5192"/>
                    <a:pt x="3048" y="5178"/>
                    <a:pt x="3043" y="5145"/>
                  </a:cubicBezTo>
                  <a:cubicBezTo>
                    <a:pt x="3029" y="5113"/>
                    <a:pt x="3043" y="5067"/>
                    <a:pt x="3043" y="5039"/>
                  </a:cubicBezTo>
                  <a:cubicBezTo>
                    <a:pt x="3039" y="4974"/>
                    <a:pt x="3048" y="4923"/>
                    <a:pt x="3048" y="4858"/>
                  </a:cubicBezTo>
                  <a:cubicBezTo>
                    <a:pt x="3048" y="4830"/>
                    <a:pt x="3039" y="4807"/>
                    <a:pt x="3043" y="4775"/>
                  </a:cubicBezTo>
                  <a:cubicBezTo>
                    <a:pt x="3048" y="4733"/>
                    <a:pt x="3085" y="4719"/>
                    <a:pt x="3071" y="4673"/>
                  </a:cubicBezTo>
                  <a:cubicBezTo>
                    <a:pt x="3053" y="4668"/>
                    <a:pt x="3043" y="4664"/>
                    <a:pt x="3029" y="4650"/>
                  </a:cubicBezTo>
                  <a:cubicBezTo>
                    <a:pt x="3043" y="4627"/>
                    <a:pt x="3048" y="4604"/>
                    <a:pt x="3015" y="4576"/>
                  </a:cubicBezTo>
                  <a:cubicBezTo>
                    <a:pt x="3002" y="4567"/>
                    <a:pt x="2992" y="4557"/>
                    <a:pt x="2978" y="4548"/>
                  </a:cubicBezTo>
                  <a:cubicBezTo>
                    <a:pt x="2951" y="4497"/>
                    <a:pt x="2909" y="4441"/>
                    <a:pt x="2863" y="4409"/>
                  </a:cubicBezTo>
                  <a:cubicBezTo>
                    <a:pt x="2835" y="4384"/>
                    <a:pt x="2836" y="4380"/>
                    <a:pt x="2823" y="4380"/>
                  </a:cubicBezTo>
                  <a:cubicBezTo>
                    <a:pt x="2817" y="4380"/>
                    <a:pt x="2807" y="4381"/>
                    <a:pt x="2789" y="4381"/>
                  </a:cubicBezTo>
                  <a:lnTo>
                    <a:pt x="2691" y="4381"/>
                  </a:lnTo>
                  <a:cubicBezTo>
                    <a:pt x="2626" y="4381"/>
                    <a:pt x="2585" y="4381"/>
                    <a:pt x="2529" y="4358"/>
                  </a:cubicBezTo>
                  <a:cubicBezTo>
                    <a:pt x="2488" y="4341"/>
                    <a:pt x="2465" y="4331"/>
                    <a:pt x="2444" y="4331"/>
                  </a:cubicBezTo>
                  <a:cubicBezTo>
                    <a:pt x="2420" y="4331"/>
                    <a:pt x="2399" y="4343"/>
                    <a:pt x="2358" y="4367"/>
                  </a:cubicBezTo>
                  <a:cubicBezTo>
                    <a:pt x="2323" y="4388"/>
                    <a:pt x="2301" y="4391"/>
                    <a:pt x="2277" y="4391"/>
                  </a:cubicBezTo>
                  <a:cubicBezTo>
                    <a:pt x="2269" y="4391"/>
                    <a:pt x="2261" y="4391"/>
                    <a:pt x="2251" y="4391"/>
                  </a:cubicBezTo>
                  <a:lnTo>
                    <a:pt x="2168" y="4391"/>
                  </a:lnTo>
                  <a:cubicBezTo>
                    <a:pt x="2136" y="4391"/>
                    <a:pt x="2111" y="4389"/>
                    <a:pt x="2087" y="4389"/>
                  </a:cubicBezTo>
                  <a:cubicBezTo>
                    <a:pt x="2063" y="4389"/>
                    <a:pt x="2038" y="4391"/>
                    <a:pt x="2006" y="4395"/>
                  </a:cubicBezTo>
                  <a:cubicBezTo>
                    <a:pt x="1978" y="4404"/>
                    <a:pt x="1955" y="4414"/>
                    <a:pt x="1927" y="4414"/>
                  </a:cubicBezTo>
                  <a:cubicBezTo>
                    <a:pt x="1905" y="4414"/>
                    <a:pt x="1880" y="4408"/>
                    <a:pt x="1859" y="4408"/>
                  </a:cubicBezTo>
                  <a:cubicBezTo>
                    <a:pt x="1853" y="4408"/>
                    <a:pt x="1848" y="4408"/>
                    <a:pt x="1844" y="4409"/>
                  </a:cubicBezTo>
                  <a:cubicBezTo>
                    <a:pt x="1825" y="4414"/>
                    <a:pt x="1825" y="4437"/>
                    <a:pt x="1816" y="4437"/>
                  </a:cubicBezTo>
                  <a:lnTo>
                    <a:pt x="1779" y="4437"/>
                  </a:lnTo>
                  <a:cubicBezTo>
                    <a:pt x="1756" y="4451"/>
                    <a:pt x="1723" y="4455"/>
                    <a:pt x="1700" y="4455"/>
                  </a:cubicBezTo>
                  <a:cubicBezTo>
                    <a:pt x="1631" y="4465"/>
                    <a:pt x="1552" y="4492"/>
                    <a:pt x="1487" y="4502"/>
                  </a:cubicBezTo>
                  <a:cubicBezTo>
                    <a:pt x="1479" y="4503"/>
                    <a:pt x="1471" y="4503"/>
                    <a:pt x="1463" y="4503"/>
                  </a:cubicBezTo>
                  <a:cubicBezTo>
                    <a:pt x="1430" y="4503"/>
                    <a:pt x="1398" y="4496"/>
                    <a:pt x="1371" y="4492"/>
                  </a:cubicBezTo>
                  <a:cubicBezTo>
                    <a:pt x="1283" y="4428"/>
                    <a:pt x="1163" y="4307"/>
                    <a:pt x="1098" y="4298"/>
                  </a:cubicBezTo>
                  <a:cubicBezTo>
                    <a:pt x="820" y="4289"/>
                    <a:pt x="1140" y="3802"/>
                    <a:pt x="1256" y="3687"/>
                  </a:cubicBezTo>
                  <a:cubicBezTo>
                    <a:pt x="1348" y="3585"/>
                    <a:pt x="1357" y="3501"/>
                    <a:pt x="1436" y="3413"/>
                  </a:cubicBezTo>
                  <a:cubicBezTo>
                    <a:pt x="1469" y="3376"/>
                    <a:pt x="1566" y="3325"/>
                    <a:pt x="1608" y="3316"/>
                  </a:cubicBezTo>
                  <a:cubicBezTo>
                    <a:pt x="1617" y="3313"/>
                    <a:pt x="1627" y="3312"/>
                    <a:pt x="1638" y="3312"/>
                  </a:cubicBezTo>
                  <a:cubicBezTo>
                    <a:pt x="1687" y="3312"/>
                    <a:pt x="1748" y="3337"/>
                    <a:pt x="1791" y="3337"/>
                  </a:cubicBezTo>
                  <a:cubicBezTo>
                    <a:pt x="1798" y="3337"/>
                    <a:pt x="1805" y="3336"/>
                    <a:pt x="1811" y="3335"/>
                  </a:cubicBezTo>
                  <a:cubicBezTo>
                    <a:pt x="1885" y="3311"/>
                    <a:pt x="1895" y="3200"/>
                    <a:pt x="1927" y="3140"/>
                  </a:cubicBezTo>
                  <a:cubicBezTo>
                    <a:pt x="1978" y="3024"/>
                    <a:pt x="2048" y="2941"/>
                    <a:pt x="2108" y="2830"/>
                  </a:cubicBezTo>
                  <a:cubicBezTo>
                    <a:pt x="2173" y="2709"/>
                    <a:pt x="2191" y="2580"/>
                    <a:pt x="2256" y="2469"/>
                  </a:cubicBezTo>
                  <a:cubicBezTo>
                    <a:pt x="2270" y="2466"/>
                    <a:pt x="2286" y="2464"/>
                    <a:pt x="2301" y="2464"/>
                  </a:cubicBezTo>
                  <a:cubicBezTo>
                    <a:pt x="2319" y="2464"/>
                    <a:pt x="2336" y="2468"/>
                    <a:pt x="2349" y="2478"/>
                  </a:cubicBezTo>
                  <a:cubicBezTo>
                    <a:pt x="2418" y="2524"/>
                    <a:pt x="2302" y="2649"/>
                    <a:pt x="2362" y="2654"/>
                  </a:cubicBezTo>
                  <a:cubicBezTo>
                    <a:pt x="2372" y="2663"/>
                    <a:pt x="2362" y="2668"/>
                    <a:pt x="2376" y="2672"/>
                  </a:cubicBezTo>
                  <a:cubicBezTo>
                    <a:pt x="2418" y="2654"/>
                    <a:pt x="2455" y="2594"/>
                    <a:pt x="2487" y="2557"/>
                  </a:cubicBezTo>
                  <a:cubicBezTo>
                    <a:pt x="2538" y="2501"/>
                    <a:pt x="2525" y="2482"/>
                    <a:pt x="2543" y="2408"/>
                  </a:cubicBezTo>
                  <a:cubicBezTo>
                    <a:pt x="2562" y="2325"/>
                    <a:pt x="2682" y="2075"/>
                    <a:pt x="2603" y="1982"/>
                  </a:cubicBezTo>
                  <a:cubicBezTo>
                    <a:pt x="2631" y="1955"/>
                    <a:pt x="2636" y="1968"/>
                    <a:pt x="2673" y="1950"/>
                  </a:cubicBezTo>
                  <a:cubicBezTo>
                    <a:pt x="2696" y="1936"/>
                    <a:pt x="2747" y="1927"/>
                    <a:pt x="2779" y="1913"/>
                  </a:cubicBezTo>
                  <a:cubicBezTo>
                    <a:pt x="2789" y="1936"/>
                    <a:pt x="2789" y="1964"/>
                    <a:pt x="2793" y="2005"/>
                  </a:cubicBezTo>
                  <a:cubicBezTo>
                    <a:pt x="2796" y="2005"/>
                    <a:pt x="2799" y="2004"/>
                    <a:pt x="2802" y="2004"/>
                  </a:cubicBezTo>
                  <a:cubicBezTo>
                    <a:pt x="2813" y="2004"/>
                    <a:pt x="2825" y="2009"/>
                    <a:pt x="2834" y="2009"/>
                  </a:cubicBezTo>
                  <a:cubicBezTo>
                    <a:pt x="2838" y="2009"/>
                    <a:pt x="2842" y="2008"/>
                    <a:pt x="2844" y="2005"/>
                  </a:cubicBezTo>
                  <a:cubicBezTo>
                    <a:pt x="2844" y="2019"/>
                    <a:pt x="2858" y="2024"/>
                    <a:pt x="2858" y="2043"/>
                  </a:cubicBezTo>
                  <a:cubicBezTo>
                    <a:pt x="2863" y="2043"/>
                    <a:pt x="2868" y="2044"/>
                    <a:pt x="2872" y="2044"/>
                  </a:cubicBezTo>
                  <a:cubicBezTo>
                    <a:pt x="2913" y="2044"/>
                    <a:pt x="2887" y="2003"/>
                    <a:pt x="2895" y="1973"/>
                  </a:cubicBezTo>
                  <a:cubicBezTo>
                    <a:pt x="2914" y="1931"/>
                    <a:pt x="2941" y="1913"/>
                    <a:pt x="2978" y="1880"/>
                  </a:cubicBezTo>
                  <a:cubicBezTo>
                    <a:pt x="3034" y="1816"/>
                    <a:pt x="3053" y="1765"/>
                    <a:pt x="3048" y="1681"/>
                  </a:cubicBezTo>
                  <a:cubicBezTo>
                    <a:pt x="3048" y="1644"/>
                    <a:pt x="3057" y="1589"/>
                    <a:pt x="3053" y="1556"/>
                  </a:cubicBezTo>
                  <a:cubicBezTo>
                    <a:pt x="3048" y="1533"/>
                    <a:pt x="3043" y="1515"/>
                    <a:pt x="3034" y="1496"/>
                  </a:cubicBezTo>
                  <a:cubicBezTo>
                    <a:pt x="3034" y="1482"/>
                    <a:pt x="3034" y="1464"/>
                    <a:pt x="3029" y="1445"/>
                  </a:cubicBezTo>
                  <a:cubicBezTo>
                    <a:pt x="3034" y="1417"/>
                    <a:pt x="3048" y="1390"/>
                    <a:pt x="3034" y="1357"/>
                  </a:cubicBezTo>
                  <a:cubicBezTo>
                    <a:pt x="3034" y="1352"/>
                    <a:pt x="3034" y="1352"/>
                    <a:pt x="3029" y="1348"/>
                  </a:cubicBezTo>
                  <a:cubicBezTo>
                    <a:pt x="3029" y="1343"/>
                    <a:pt x="3029" y="1343"/>
                    <a:pt x="3025" y="1334"/>
                  </a:cubicBezTo>
                  <a:cubicBezTo>
                    <a:pt x="3020" y="1325"/>
                    <a:pt x="3006" y="1311"/>
                    <a:pt x="3002" y="1302"/>
                  </a:cubicBezTo>
                  <a:lnTo>
                    <a:pt x="2965" y="1163"/>
                  </a:lnTo>
                  <a:cubicBezTo>
                    <a:pt x="2965" y="1149"/>
                    <a:pt x="2965" y="1139"/>
                    <a:pt x="2974" y="1126"/>
                  </a:cubicBezTo>
                  <a:cubicBezTo>
                    <a:pt x="3025" y="1149"/>
                    <a:pt x="3080" y="1158"/>
                    <a:pt x="3140" y="1172"/>
                  </a:cubicBezTo>
                  <a:cubicBezTo>
                    <a:pt x="3117" y="1218"/>
                    <a:pt x="3266" y="1260"/>
                    <a:pt x="3307" y="1260"/>
                  </a:cubicBezTo>
                  <a:lnTo>
                    <a:pt x="3307" y="1278"/>
                  </a:lnTo>
                  <a:cubicBezTo>
                    <a:pt x="3312" y="1280"/>
                    <a:pt x="3317" y="1280"/>
                    <a:pt x="3322" y="1280"/>
                  </a:cubicBezTo>
                  <a:cubicBezTo>
                    <a:pt x="3335" y="1280"/>
                    <a:pt x="3350" y="1276"/>
                    <a:pt x="3362" y="1268"/>
                  </a:cubicBezTo>
                  <a:lnTo>
                    <a:pt x="3362" y="1268"/>
                  </a:lnTo>
                  <a:cubicBezTo>
                    <a:pt x="3330" y="1293"/>
                    <a:pt x="3324" y="1343"/>
                    <a:pt x="3377" y="1348"/>
                  </a:cubicBezTo>
                  <a:cubicBezTo>
                    <a:pt x="3358" y="1403"/>
                    <a:pt x="3354" y="1403"/>
                    <a:pt x="3404" y="1436"/>
                  </a:cubicBezTo>
                  <a:cubicBezTo>
                    <a:pt x="3428" y="1445"/>
                    <a:pt x="3465" y="1473"/>
                    <a:pt x="3492" y="1482"/>
                  </a:cubicBezTo>
                  <a:lnTo>
                    <a:pt x="3492" y="1533"/>
                  </a:lnTo>
                  <a:cubicBezTo>
                    <a:pt x="3534" y="1552"/>
                    <a:pt x="3580" y="1579"/>
                    <a:pt x="3608" y="1607"/>
                  </a:cubicBezTo>
                  <a:cubicBezTo>
                    <a:pt x="3631" y="1635"/>
                    <a:pt x="3636" y="1677"/>
                    <a:pt x="3659" y="1704"/>
                  </a:cubicBezTo>
                  <a:cubicBezTo>
                    <a:pt x="3692" y="1741"/>
                    <a:pt x="3724" y="1765"/>
                    <a:pt x="3752" y="1792"/>
                  </a:cubicBezTo>
                  <a:cubicBezTo>
                    <a:pt x="3766" y="1806"/>
                    <a:pt x="3770" y="1834"/>
                    <a:pt x="3784" y="1843"/>
                  </a:cubicBezTo>
                  <a:cubicBezTo>
                    <a:pt x="3793" y="1862"/>
                    <a:pt x="3812" y="1853"/>
                    <a:pt x="3821" y="1880"/>
                  </a:cubicBezTo>
                  <a:cubicBezTo>
                    <a:pt x="3823" y="1881"/>
                    <a:pt x="3824" y="1881"/>
                    <a:pt x="3826" y="1881"/>
                  </a:cubicBezTo>
                  <a:cubicBezTo>
                    <a:pt x="3957" y="1881"/>
                    <a:pt x="4007" y="1495"/>
                    <a:pt x="4007" y="1403"/>
                  </a:cubicBezTo>
                  <a:cubicBezTo>
                    <a:pt x="4007" y="1325"/>
                    <a:pt x="4053" y="1283"/>
                    <a:pt x="4067" y="1209"/>
                  </a:cubicBezTo>
                  <a:cubicBezTo>
                    <a:pt x="4071" y="1144"/>
                    <a:pt x="4076" y="1047"/>
                    <a:pt x="4071" y="982"/>
                  </a:cubicBezTo>
                  <a:cubicBezTo>
                    <a:pt x="4062" y="880"/>
                    <a:pt x="3969" y="815"/>
                    <a:pt x="3974" y="704"/>
                  </a:cubicBezTo>
                  <a:cubicBezTo>
                    <a:pt x="3979" y="630"/>
                    <a:pt x="4030" y="570"/>
                    <a:pt x="4002" y="491"/>
                  </a:cubicBezTo>
                  <a:cubicBezTo>
                    <a:pt x="3974" y="417"/>
                    <a:pt x="3928" y="398"/>
                    <a:pt x="3932" y="306"/>
                  </a:cubicBezTo>
                  <a:cubicBezTo>
                    <a:pt x="3937" y="236"/>
                    <a:pt x="3946" y="209"/>
                    <a:pt x="3914" y="153"/>
                  </a:cubicBezTo>
                  <a:cubicBezTo>
                    <a:pt x="3608" y="56"/>
                    <a:pt x="3284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7"/>
            <p:cNvSpPr/>
            <p:nvPr/>
          </p:nvSpPr>
          <p:spPr>
            <a:xfrm>
              <a:off x="5238326" y="2503076"/>
              <a:ext cx="622368" cy="774853"/>
            </a:xfrm>
            <a:custGeom>
              <a:avLst/>
              <a:gdLst/>
              <a:ahLst/>
              <a:cxnLst/>
              <a:rect l="l" t="t" r="r" b="b"/>
              <a:pathLst>
                <a:path w="4706" h="5859" extrusionOk="0">
                  <a:moveTo>
                    <a:pt x="3089" y="0"/>
                  </a:moveTo>
                  <a:cubicBezTo>
                    <a:pt x="4011" y="542"/>
                    <a:pt x="4562" y="1561"/>
                    <a:pt x="4562" y="2710"/>
                  </a:cubicBezTo>
                  <a:cubicBezTo>
                    <a:pt x="4562" y="4432"/>
                    <a:pt x="3228" y="5813"/>
                    <a:pt x="1505" y="5813"/>
                  </a:cubicBezTo>
                  <a:cubicBezTo>
                    <a:pt x="959" y="5813"/>
                    <a:pt x="445" y="5674"/>
                    <a:pt x="0" y="5424"/>
                  </a:cubicBezTo>
                  <a:lnTo>
                    <a:pt x="0" y="5424"/>
                  </a:lnTo>
                  <a:cubicBezTo>
                    <a:pt x="463" y="5697"/>
                    <a:pt x="1005" y="5859"/>
                    <a:pt x="1584" y="5859"/>
                  </a:cubicBezTo>
                  <a:cubicBezTo>
                    <a:pt x="3312" y="5859"/>
                    <a:pt x="4706" y="4465"/>
                    <a:pt x="4706" y="2737"/>
                  </a:cubicBezTo>
                  <a:cubicBezTo>
                    <a:pt x="4706" y="1557"/>
                    <a:pt x="4053" y="533"/>
                    <a:pt x="3089" y="0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7"/>
            <p:cNvSpPr/>
            <p:nvPr/>
          </p:nvSpPr>
          <p:spPr>
            <a:xfrm>
              <a:off x="5084642" y="2774157"/>
              <a:ext cx="633345" cy="501095"/>
            </a:xfrm>
            <a:custGeom>
              <a:avLst/>
              <a:gdLst/>
              <a:ahLst/>
              <a:cxnLst/>
              <a:rect l="l" t="t" r="r" b="b"/>
              <a:pathLst>
                <a:path w="4789" h="3789" extrusionOk="0">
                  <a:moveTo>
                    <a:pt x="412" y="1"/>
                  </a:moveTo>
                  <a:cubicBezTo>
                    <a:pt x="167" y="1"/>
                    <a:pt x="0" y="302"/>
                    <a:pt x="32" y="663"/>
                  </a:cubicBezTo>
                  <a:cubicBezTo>
                    <a:pt x="70" y="1006"/>
                    <a:pt x="264" y="1288"/>
                    <a:pt x="486" y="1325"/>
                  </a:cubicBezTo>
                  <a:cubicBezTo>
                    <a:pt x="695" y="2631"/>
                    <a:pt x="1690" y="3636"/>
                    <a:pt x="2992" y="3789"/>
                  </a:cubicBezTo>
                  <a:cubicBezTo>
                    <a:pt x="3668" y="3738"/>
                    <a:pt x="4289" y="3474"/>
                    <a:pt x="4789" y="3062"/>
                  </a:cubicBezTo>
                  <a:lnTo>
                    <a:pt x="4789" y="3062"/>
                  </a:lnTo>
                  <a:cubicBezTo>
                    <a:pt x="4395" y="3247"/>
                    <a:pt x="3964" y="3349"/>
                    <a:pt x="3524" y="3349"/>
                  </a:cubicBezTo>
                  <a:cubicBezTo>
                    <a:pt x="2205" y="3349"/>
                    <a:pt x="1135" y="2446"/>
                    <a:pt x="764" y="1228"/>
                  </a:cubicBezTo>
                  <a:cubicBezTo>
                    <a:pt x="875" y="1112"/>
                    <a:pt x="936" y="904"/>
                    <a:pt x="912" y="663"/>
                  </a:cubicBezTo>
                  <a:cubicBezTo>
                    <a:pt x="880" y="292"/>
                    <a:pt x="653" y="1"/>
                    <a:pt x="412" y="1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7"/>
            <p:cNvSpPr/>
            <p:nvPr/>
          </p:nvSpPr>
          <p:spPr>
            <a:xfrm>
              <a:off x="5110837" y="2809367"/>
              <a:ext cx="545267" cy="509692"/>
            </a:xfrm>
            <a:custGeom>
              <a:avLst/>
              <a:gdLst/>
              <a:ahLst/>
              <a:cxnLst/>
              <a:rect l="l" t="t" r="r" b="b"/>
              <a:pathLst>
                <a:path w="4123" h="3854" extrusionOk="0">
                  <a:moveTo>
                    <a:pt x="1" y="0"/>
                  </a:moveTo>
                  <a:cubicBezTo>
                    <a:pt x="1" y="1885"/>
                    <a:pt x="1085" y="3853"/>
                    <a:pt x="2571" y="3853"/>
                  </a:cubicBezTo>
                  <a:cubicBezTo>
                    <a:pt x="3141" y="3853"/>
                    <a:pt x="3673" y="3617"/>
                    <a:pt x="4123" y="3219"/>
                  </a:cubicBezTo>
                  <a:lnTo>
                    <a:pt x="4123" y="3219"/>
                  </a:lnTo>
                  <a:cubicBezTo>
                    <a:pt x="3743" y="3483"/>
                    <a:pt x="3192" y="3747"/>
                    <a:pt x="2733" y="3747"/>
                  </a:cubicBezTo>
                  <a:cubicBezTo>
                    <a:pt x="1349" y="3747"/>
                    <a:pt x="622" y="2154"/>
                    <a:pt x="529" y="380"/>
                  </a:cubicBezTo>
                  <a:cubicBezTo>
                    <a:pt x="515" y="167"/>
                    <a:pt x="339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7"/>
            <p:cNvSpPr/>
            <p:nvPr/>
          </p:nvSpPr>
          <p:spPr>
            <a:xfrm>
              <a:off x="5101712" y="2809367"/>
              <a:ext cx="545267" cy="509692"/>
            </a:xfrm>
            <a:custGeom>
              <a:avLst/>
              <a:gdLst/>
              <a:ahLst/>
              <a:cxnLst/>
              <a:rect l="l" t="t" r="r" b="b"/>
              <a:pathLst>
                <a:path w="4123" h="3854" extrusionOk="0">
                  <a:moveTo>
                    <a:pt x="0" y="0"/>
                  </a:moveTo>
                  <a:cubicBezTo>
                    <a:pt x="0" y="1885"/>
                    <a:pt x="1084" y="3853"/>
                    <a:pt x="2571" y="3853"/>
                  </a:cubicBezTo>
                  <a:cubicBezTo>
                    <a:pt x="3140" y="3853"/>
                    <a:pt x="3673" y="3617"/>
                    <a:pt x="4122" y="3219"/>
                  </a:cubicBezTo>
                  <a:lnTo>
                    <a:pt x="4122" y="3219"/>
                  </a:lnTo>
                  <a:cubicBezTo>
                    <a:pt x="3733" y="3483"/>
                    <a:pt x="3187" y="3747"/>
                    <a:pt x="2728" y="3747"/>
                  </a:cubicBezTo>
                  <a:cubicBezTo>
                    <a:pt x="1246" y="3747"/>
                    <a:pt x="515" y="1922"/>
                    <a:pt x="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7"/>
            <p:cNvSpPr/>
            <p:nvPr/>
          </p:nvSpPr>
          <p:spPr>
            <a:xfrm>
              <a:off x="5079098" y="2771940"/>
              <a:ext cx="101171" cy="157510"/>
            </a:xfrm>
            <a:custGeom>
              <a:avLst/>
              <a:gdLst/>
              <a:ahLst/>
              <a:cxnLst/>
              <a:rect l="l" t="t" r="r" b="b"/>
              <a:pathLst>
                <a:path w="765" h="1191" extrusionOk="0">
                  <a:moveTo>
                    <a:pt x="380" y="1"/>
                  </a:moveTo>
                  <a:cubicBezTo>
                    <a:pt x="167" y="1"/>
                    <a:pt x="0" y="264"/>
                    <a:pt x="0" y="593"/>
                  </a:cubicBezTo>
                  <a:cubicBezTo>
                    <a:pt x="0" y="922"/>
                    <a:pt x="167" y="1191"/>
                    <a:pt x="380" y="1191"/>
                  </a:cubicBezTo>
                  <a:cubicBezTo>
                    <a:pt x="593" y="1191"/>
                    <a:pt x="764" y="922"/>
                    <a:pt x="764" y="593"/>
                  </a:cubicBezTo>
                  <a:cubicBezTo>
                    <a:pt x="764" y="264"/>
                    <a:pt x="593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7"/>
            <p:cNvSpPr/>
            <p:nvPr/>
          </p:nvSpPr>
          <p:spPr>
            <a:xfrm>
              <a:off x="5196668" y="3366667"/>
              <a:ext cx="291082" cy="133043"/>
            </a:xfrm>
            <a:custGeom>
              <a:avLst/>
              <a:gdLst/>
              <a:ahLst/>
              <a:cxnLst/>
              <a:rect l="l" t="t" r="r" b="b"/>
              <a:pathLst>
                <a:path w="2201" h="1006" extrusionOk="0">
                  <a:moveTo>
                    <a:pt x="1663" y="0"/>
                  </a:moveTo>
                  <a:cubicBezTo>
                    <a:pt x="1612" y="297"/>
                    <a:pt x="1357" y="519"/>
                    <a:pt x="1056" y="519"/>
                  </a:cubicBezTo>
                  <a:cubicBezTo>
                    <a:pt x="996" y="519"/>
                    <a:pt x="940" y="510"/>
                    <a:pt x="880" y="496"/>
                  </a:cubicBezTo>
                  <a:cubicBezTo>
                    <a:pt x="862" y="491"/>
                    <a:pt x="848" y="487"/>
                    <a:pt x="825" y="487"/>
                  </a:cubicBezTo>
                  <a:cubicBezTo>
                    <a:pt x="718" y="487"/>
                    <a:pt x="639" y="575"/>
                    <a:pt x="639" y="677"/>
                  </a:cubicBezTo>
                  <a:cubicBezTo>
                    <a:pt x="639" y="700"/>
                    <a:pt x="644" y="723"/>
                    <a:pt x="649" y="741"/>
                  </a:cubicBezTo>
                  <a:lnTo>
                    <a:pt x="445" y="820"/>
                  </a:lnTo>
                  <a:lnTo>
                    <a:pt x="181" y="820"/>
                  </a:lnTo>
                  <a:cubicBezTo>
                    <a:pt x="84" y="820"/>
                    <a:pt x="0" y="903"/>
                    <a:pt x="0" y="1001"/>
                  </a:cubicBezTo>
                  <a:lnTo>
                    <a:pt x="0" y="1005"/>
                  </a:lnTo>
                  <a:lnTo>
                    <a:pt x="1982" y="1005"/>
                  </a:lnTo>
                  <a:cubicBezTo>
                    <a:pt x="2098" y="908"/>
                    <a:pt x="2172" y="792"/>
                    <a:pt x="2182" y="658"/>
                  </a:cubicBezTo>
                  <a:cubicBezTo>
                    <a:pt x="2200" y="417"/>
                    <a:pt x="1996" y="181"/>
                    <a:pt x="1663" y="0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7"/>
            <p:cNvSpPr/>
            <p:nvPr/>
          </p:nvSpPr>
          <p:spPr>
            <a:xfrm>
              <a:off x="5076585" y="2771940"/>
              <a:ext cx="87153" cy="142169"/>
            </a:xfrm>
            <a:custGeom>
              <a:avLst/>
              <a:gdLst/>
              <a:ahLst/>
              <a:cxnLst/>
              <a:rect l="l" t="t" r="r" b="b"/>
              <a:pathLst>
                <a:path w="659" h="1075" extrusionOk="0">
                  <a:moveTo>
                    <a:pt x="329" y="1"/>
                  </a:moveTo>
                  <a:cubicBezTo>
                    <a:pt x="149" y="1"/>
                    <a:pt x="1" y="241"/>
                    <a:pt x="1" y="538"/>
                  </a:cubicBezTo>
                  <a:cubicBezTo>
                    <a:pt x="1" y="834"/>
                    <a:pt x="149" y="1075"/>
                    <a:pt x="329" y="1075"/>
                  </a:cubicBezTo>
                  <a:cubicBezTo>
                    <a:pt x="510" y="1075"/>
                    <a:pt x="658" y="834"/>
                    <a:pt x="658" y="538"/>
                  </a:cubicBezTo>
                  <a:cubicBezTo>
                    <a:pt x="658" y="241"/>
                    <a:pt x="510" y="1"/>
                    <a:pt x="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7"/>
            <p:cNvSpPr/>
            <p:nvPr/>
          </p:nvSpPr>
          <p:spPr>
            <a:xfrm>
              <a:off x="5091265" y="2803812"/>
              <a:ext cx="41262" cy="72341"/>
            </a:xfrm>
            <a:custGeom>
              <a:avLst/>
              <a:gdLst/>
              <a:ahLst/>
              <a:cxnLst/>
              <a:rect l="l" t="t" r="r" b="b"/>
              <a:pathLst>
                <a:path w="312" h="547" extrusionOk="0">
                  <a:moveTo>
                    <a:pt x="154" y="0"/>
                  </a:moveTo>
                  <a:cubicBezTo>
                    <a:pt x="70" y="0"/>
                    <a:pt x="1" y="121"/>
                    <a:pt x="1" y="274"/>
                  </a:cubicBezTo>
                  <a:cubicBezTo>
                    <a:pt x="1" y="422"/>
                    <a:pt x="70" y="547"/>
                    <a:pt x="154" y="547"/>
                  </a:cubicBezTo>
                  <a:cubicBezTo>
                    <a:pt x="242" y="547"/>
                    <a:pt x="311" y="422"/>
                    <a:pt x="311" y="274"/>
                  </a:cubicBezTo>
                  <a:cubicBezTo>
                    <a:pt x="311" y="121"/>
                    <a:pt x="242" y="0"/>
                    <a:pt x="154" y="0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7"/>
            <p:cNvSpPr/>
            <p:nvPr/>
          </p:nvSpPr>
          <p:spPr>
            <a:xfrm>
              <a:off x="5094306" y="2816640"/>
              <a:ext cx="25921" cy="46023"/>
            </a:xfrm>
            <a:custGeom>
              <a:avLst/>
              <a:gdLst/>
              <a:ahLst/>
              <a:cxnLst/>
              <a:rect l="l" t="t" r="r" b="b"/>
              <a:pathLst>
                <a:path w="196" h="348" extrusionOk="0">
                  <a:moveTo>
                    <a:pt x="98" y="1"/>
                  </a:moveTo>
                  <a:cubicBezTo>
                    <a:pt x="47" y="1"/>
                    <a:pt x="1" y="79"/>
                    <a:pt x="1" y="177"/>
                  </a:cubicBezTo>
                  <a:cubicBezTo>
                    <a:pt x="1" y="274"/>
                    <a:pt x="38" y="348"/>
                    <a:pt x="98" y="348"/>
                  </a:cubicBezTo>
                  <a:cubicBezTo>
                    <a:pt x="149" y="343"/>
                    <a:pt x="195" y="269"/>
                    <a:pt x="195" y="177"/>
                  </a:cubicBezTo>
                  <a:cubicBezTo>
                    <a:pt x="195" y="84"/>
                    <a:pt x="154" y="1"/>
                    <a:pt x="98" y="1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7"/>
            <p:cNvSpPr/>
            <p:nvPr/>
          </p:nvSpPr>
          <p:spPr>
            <a:xfrm>
              <a:off x="5294665" y="3442578"/>
              <a:ext cx="20367" cy="19705"/>
            </a:xfrm>
            <a:custGeom>
              <a:avLst/>
              <a:gdLst/>
              <a:ahLst/>
              <a:cxnLst/>
              <a:rect l="l" t="t" r="r" b="b"/>
              <a:pathLst>
                <a:path w="154" h="149" extrusionOk="0">
                  <a:moveTo>
                    <a:pt x="74" y="1"/>
                  </a:moveTo>
                  <a:cubicBezTo>
                    <a:pt x="37" y="1"/>
                    <a:pt x="0" y="33"/>
                    <a:pt x="0" y="75"/>
                  </a:cubicBezTo>
                  <a:cubicBezTo>
                    <a:pt x="0" y="116"/>
                    <a:pt x="37" y="149"/>
                    <a:pt x="74" y="149"/>
                  </a:cubicBezTo>
                  <a:cubicBezTo>
                    <a:pt x="121" y="144"/>
                    <a:pt x="153" y="116"/>
                    <a:pt x="153" y="75"/>
                  </a:cubicBezTo>
                  <a:cubicBezTo>
                    <a:pt x="153" y="33"/>
                    <a:pt x="116" y="1"/>
                    <a:pt x="74" y="1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7"/>
            <p:cNvSpPr/>
            <p:nvPr/>
          </p:nvSpPr>
          <p:spPr>
            <a:xfrm>
              <a:off x="5400596" y="3442578"/>
              <a:ext cx="19705" cy="1970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75" y="1"/>
                  </a:moveTo>
                  <a:cubicBezTo>
                    <a:pt x="33" y="1"/>
                    <a:pt x="0" y="33"/>
                    <a:pt x="0" y="75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116" y="149"/>
                    <a:pt x="149" y="116"/>
                    <a:pt x="149" y="75"/>
                  </a:cubicBezTo>
                  <a:cubicBezTo>
                    <a:pt x="149" y="33"/>
                    <a:pt x="116" y="1"/>
                    <a:pt x="75" y="1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7"/>
            <p:cNvSpPr/>
            <p:nvPr/>
          </p:nvSpPr>
          <p:spPr>
            <a:xfrm>
              <a:off x="5207644" y="3478682"/>
              <a:ext cx="43643" cy="10580"/>
            </a:xfrm>
            <a:custGeom>
              <a:avLst/>
              <a:gdLst/>
              <a:ahLst/>
              <a:cxnLst/>
              <a:rect l="l" t="t" r="r" b="b"/>
              <a:pathLst>
                <a:path w="330" h="80" extrusionOk="0">
                  <a:moveTo>
                    <a:pt x="325" y="1"/>
                  </a:moveTo>
                  <a:lnTo>
                    <a:pt x="311" y="10"/>
                  </a:lnTo>
                  <a:lnTo>
                    <a:pt x="116" y="10"/>
                  </a:lnTo>
                  <a:cubicBezTo>
                    <a:pt x="61" y="10"/>
                    <a:pt x="24" y="38"/>
                    <a:pt x="1" y="80"/>
                  </a:cubicBezTo>
                  <a:cubicBezTo>
                    <a:pt x="5" y="75"/>
                    <a:pt x="10" y="75"/>
                    <a:pt x="10" y="75"/>
                  </a:cubicBezTo>
                  <a:cubicBezTo>
                    <a:pt x="186" y="75"/>
                    <a:pt x="329" y="43"/>
                    <a:pt x="329" y="15"/>
                  </a:cubicBezTo>
                  <a:cubicBezTo>
                    <a:pt x="329" y="10"/>
                    <a:pt x="329" y="10"/>
                    <a:pt x="325" y="1"/>
                  </a:cubicBezTo>
                  <a:close/>
                </a:path>
              </a:pathLst>
            </a:custGeom>
            <a:solidFill>
              <a:srgbClr val="F5F5F7">
                <a:alpha val="1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7"/>
            <p:cNvSpPr/>
            <p:nvPr/>
          </p:nvSpPr>
          <p:spPr>
            <a:xfrm>
              <a:off x="5343068" y="3391794"/>
              <a:ext cx="74192" cy="47610"/>
            </a:xfrm>
            <a:custGeom>
              <a:avLst/>
              <a:gdLst/>
              <a:ahLst/>
              <a:cxnLst/>
              <a:rect l="l" t="t" r="r" b="b"/>
              <a:pathLst>
                <a:path w="561" h="360" extrusionOk="0">
                  <a:moveTo>
                    <a:pt x="533" y="0"/>
                  </a:moveTo>
                  <a:cubicBezTo>
                    <a:pt x="435" y="204"/>
                    <a:pt x="232" y="343"/>
                    <a:pt x="0" y="348"/>
                  </a:cubicBezTo>
                  <a:cubicBezTo>
                    <a:pt x="49" y="355"/>
                    <a:pt x="97" y="359"/>
                    <a:pt x="142" y="359"/>
                  </a:cubicBezTo>
                  <a:cubicBezTo>
                    <a:pt x="343" y="359"/>
                    <a:pt x="504" y="286"/>
                    <a:pt x="542" y="158"/>
                  </a:cubicBezTo>
                  <a:cubicBezTo>
                    <a:pt x="561" y="107"/>
                    <a:pt x="556" y="51"/>
                    <a:pt x="533" y="0"/>
                  </a:cubicBezTo>
                  <a:close/>
                </a:path>
              </a:pathLst>
            </a:custGeom>
            <a:solidFill>
              <a:srgbClr val="F5F5F7">
                <a:alpha val="2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7"/>
            <p:cNvSpPr/>
            <p:nvPr/>
          </p:nvSpPr>
          <p:spPr>
            <a:xfrm>
              <a:off x="5579398" y="3446281"/>
              <a:ext cx="15473" cy="15473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61" y="0"/>
                  </a:moveTo>
                  <a:cubicBezTo>
                    <a:pt x="24" y="0"/>
                    <a:pt x="1" y="28"/>
                    <a:pt x="1" y="56"/>
                  </a:cubicBezTo>
                  <a:cubicBezTo>
                    <a:pt x="1" y="93"/>
                    <a:pt x="29" y="116"/>
                    <a:pt x="61" y="116"/>
                  </a:cubicBezTo>
                  <a:cubicBezTo>
                    <a:pt x="89" y="116"/>
                    <a:pt x="117" y="93"/>
                    <a:pt x="117" y="56"/>
                  </a:cubicBezTo>
                  <a:cubicBezTo>
                    <a:pt x="117" y="24"/>
                    <a:pt x="89" y="0"/>
                    <a:pt x="61" y="0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7"/>
            <p:cNvSpPr/>
            <p:nvPr/>
          </p:nvSpPr>
          <p:spPr>
            <a:xfrm>
              <a:off x="5520679" y="2338293"/>
              <a:ext cx="52768" cy="58322"/>
            </a:xfrm>
            <a:custGeom>
              <a:avLst/>
              <a:gdLst/>
              <a:ahLst/>
              <a:cxnLst/>
              <a:rect l="l" t="t" r="r" b="b"/>
              <a:pathLst>
                <a:path w="399" h="441" extrusionOk="0">
                  <a:moveTo>
                    <a:pt x="47" y="1"/>
                  </a:moveTo>
                  <a:lnTo>
                    <a:pt x="47" y="28"/>
                  </a:lnTo>
                  <a:cubicBezTo>
                    <a:pt x="42" y="130"/>
                    <a:pt x="56" y="223"/>
                    <a:pt x="97" y="297"/>
                  </a:cubicBezTo>
                  <a:cubicBezTo>
                    <a:pt x="47" y="325"/>
                    <a:pt x="9" y="376"/>
                    <a:pt x="0" y="441"/>
                  </a:cubicBezTo>
                  <a:lnTo>
                    <a:pt x="398" y="279"/>
                  </a:lnTo>
                  <a:cubicBezTo>
                    <a:pt x="398" y="279"/>
                    <a:pt x="232" y="214"/>
                    <a:pt x="47" y="1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7"/>
            <p:cNvSpPr/>
            <p:nvPr/>
          </p:nvSpPr>
          <p:spPr>
            <a:xfrm>
              <a:off x="5034397" y="2452292"/>
              <a:ext cx="741129" cy="678046"/>
            </a:xfrm>
            <a:custGeom>
              <a:avLst/>
              <a:gdLst/>
              <a:ahLst/>
              <a:cxnLst/>
              <a:rect l="l" t="t" r="r" b="b"/>
              <a:pathLst>
                <a:path w="5604" h="5127" extrusionOk="0">
                  <a:moveTo>
                    <a:pt x="3121" y="0"/>
                  </a:moveTo>
                  <a:cubicBezTo>
                    <a:pt x="1394" y="0"/>
                    <a:pt x="0" y="1399"/>
                    <a:pt x="0" y="3121"/>
                  </a:cubicBezTo>
                  <a:cubicBezTo>
                    <a:pt x="0" y="3886"/>
                    <a:pt x="273" y="4585"/>
                    <a:pt x="732" y="5127"/>
                  </a:cubicBezTo>
                  <a:cubicBezTo>
                    <a:pt x="338" y="4599"/>
                    <a:pt x="51" y="3876"/>
                    <a:pt x="51" y="3163"/>
                  </a:cubicBezTo>
                  <a:cubicBezTo>
                    <a:pt x="51" y="1436"/>
                    <a:pt x="1436" y="46"/>
                    <a:pt x="3154" y="46"/>
                  </a:cubicBezTo>
                  <a:cubicBezTo>
                    <a:pt x="4117" y="46"/>
                    <a:pt x="5030" y="547"/>
                    <a:pt x="5604" y="1227"/>
                  </a:cubicBezTo>
                  <a:cubicBezTo>
                    <a:pt x="5039" y="482"/>
                    <a:pt x="4136" y="0"/>
                    <a:pt x="3121" y="0"/>
                  </a:cubicBezTo>
                  <a:close/>
                </a:path>
              </a:pathLst>
            </a:custGeom>
            <a:solidFill>
              <a:srgbClr val="F5F5F7">
                <a:alpha val="1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7"/>
            <p:cNvSpPr/>
            <p:nvPr/>
          </p:nvSpPr>
          <p:spPr>
            <a:xfrm>
              <a:off x="5088223" y="2778685"/>
              <a:ext cx="52239" cy="41130"/>
            </a:xfrm>
            <a:custGeom>
              <a:avLst/>
              <a:gdLst/>
              <a:ahLst/>
              <a:cxnLst/>
              <a:rect l="l" t="t" r="r" b="b"/>
              <a:pathLst>
                <a:path w="395" h="311" extrusionOk="0">
                  <a:moveTo>
                    <a:pt x="255" y="0"/>
                  </a:moveTo>
                  <a:cubicBezTo>
                    <a:pt x="126" y="0"/>
                    <a:pt x="24" y="130"/>
                    <a:pt x="1" y="311"/>
                  </a:cubicBezTo>
                  <a:cubicBezTo>
                    <a:pt x="52" y="195"/>
                    <a:pt x="149" y="102"/>
                    <a:pt x="260" y="70"/>
                  </a:cubicBezTo>
                  <a:cubicBezTo>
                    <a:pt x="289" y="61"/>
                    <a:pt x="319" y="58"/>
                    <a:pt x="347" y="58"/>
                  </a:cubicBezTo>
                  <a:cubicBezTo>
                    <a:pt x="363" y="58"/>
                    <a:pt x="379" y="59"/>
                    <a:pt x="394" y="61"/>
                  </a:cubicBezTo>
                  <a:cubicBezTo>
                    <a:pt x="353" y="24"/>
                    <a:pt x="306" y="0"/>
                    <a:pt x="255" y="0"/>
                  </a:cubicBezTo>
                  <a:close/>
                </a:path>
              </a:pathLst>
            </a:custGeom>
            <a:solidFill>
              <a:srgbClr val="F5F5F7">
                <a:alpha val="1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7"/>
            <p:cNvSpPr/>
            <p:nvPr/>
          </p:nvSpPr>
          <p:spPr>
            <a:xfrm>
              <a:off x="5263454" y="2470543"/>
              <a:ext cx="286057" cy="92972"/>
            </a:xfrm>
            <a:custGeom>
              <a:avLst/>
              <a:gdLst/>
              <a:ahLst/>
              <a:cxnLst/>
              <a:rect l="l" t="t" r="r" b="b"/>
              <a:pathLst>
                <a:path w="2163" h="703" extrusionOk="0">
                  <a:moveTo>
                    <a:pt x="1439" y="0"/>
                  </a:moveTo>
                  <a:cubicBezTo>
                    <a:pt x="1295" y="0"/>
                    <a:pt x="1139" y="11"/>
                    <a:pt x="977" y="33"/>
                  </a:cubicBezTo>
                  <a:cubicBezTo>
                    <a:pt x="403" y="112"/>
                    <a:pt x="0" y="311"/>
                    <a:pt x="23" y="478"/>
                  </a:cubicBezTo>
                  <a:cubicBezTo>
                    <a:pt x="42" y="616"/>
                    <a:pt x="337" y="703"/>
                    <a:pt x="749" y="703"/>
                  </a:cubicBezTo>
                  <a:cubicBezTo>
                    <a:pt x="836" y="703"/>
                    <a:pt x="928" y="699"/>
                    <a:pt x="1024" y="691"/>
                  </a:cubicBezTo>
                  <a:cubicBezTo>
                    <a:pt x="1630" y="645"/>
                    <a:pt x="2163" y="441"/>
                    <a:pt x="2163" y="242"/>
                  </a:cubicBezTo>
                  <a:cubicBezTo>
                    <a:pt x="2163" y="90"/>
                    <a:pt x="1855" y="0"/>
                    <a:pt x="1439" y="0"/>
                  </a:cubicBezTo>
                  <a:close/>
                </a:path>
              </a:pathLst>
            </a:custGeom>
            <a:solidFill>
              <a:srgbClr val="F5F5F7">
                <a:alpha val="3921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7"/>
            <p:cNvSpPr/>
            <p:nvPr/>
          </p:nvSpPr>
          <p:spPr>
            <a:xfrm>
              <a:off x="5557974" y="2524765"/>
              <a:ext cx="93897" cy="70886"/>
            </a:xfrm>
            <a:custGeom>
              <a:avLst/>
              <a:gdLst/>
              <a:ahLst/>
              <a:cxnLst/>
              <a:rect l="l" t="t" r="r" b="b"/>
              <a:pathLst>
                <a:path w="710" h="536" extrusionOk="0">
                  <a:moveTo>
                    <a:pt x="217" y="1"/>
                  </a:moveTo>
                  <a:cubicBezTo>
                    <a:pt x="205" y="1"/>
                    <a:pt x="193" y="2"/>
                    <a:pt x="181" y="3"/>
                  </a:cubicBezTo>
                  <a:cubicBezTo>
                    <a:pt x="52" y="17"/>
                    <a:pt x="1" y="133"/>
                    <a:pt x="75" y="272"/>
                  </a:cubicBezTo>
                  <a:cubicBezTo>
                    <a:pt x="157" y="413"/>
                    <a:pt x="346" y="536"/>
                    <a:pt x="502" y="536"/>
                  </a:cubicBezTo>
                  <a:cubicBezTo>
                    <a:pt x="504" y="536"/>
                    <a:pt x="507" y="536"/>
                    <a:pt x="510" y="536"/>
                  </a:cubicBezTo>
                  <a:cubicBezTo>
                    <a:pt x="672" y="526"/>
                    <a:pt x="709" y="378"/>
                    <a:pt x="598" y="225"/>
                  </a:cubicBezTo>
                  <a:cubicBezTo>
                    <a:pt x="509" y="90"/>
                    <a:pt x="347" y="1"/>
                    <a:pt x="217" y="1"/>
                  </a:cubicBezTo>
                  <a:close/>
                </a:path>
              </a:pathLst>
            </a:custGeom>
            <a:solidFill>
              <a:srgbClr val="F5F5F7">
                <a:alpha val="3921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7"/>
            <p:cNvSpPr/>
            <p:nvPr/>
          </p:nvSpPr>
          <p:spPr>
            <a:xfrm>
              <a:off x="5487485" y="3188262"/>
              <a:ext cx="161477" cy="66522"/>
            </a:xfrm>
            <a:custGeom>
              <a:avLst/>
              <a:gdLst/>
              <a:ahLst/>
              <a:cxnLst/>
              <a:rect l="l" t="t" r="r" b="b"/>
              <a:pathLst>
                <a:path w="1221" h="503" extrusionOk="0">
                  <a:moveTo>
                    <a:pt x="963" y="0"/>
                  </a:moveTo>
                  <a:cubicBezTo>
                    <a:pt x="925" y="0"/>
                    <a:pt x="879" y="4"/>
                    <a:pt x="825" y="11"/>
                  </a:cubicBezTo>
                  <a:cubicBezTo>
                    <a:pt x="487" y="62"/>
                    <a:pt x="154" y="238"/>
                    <a:pt x="61" y="363"/>
                  </a:cubicBezTo>
                  <a:cubicBezTo>
                    <a:pt x="1" y="445"/>
                    <a:pt x="57" y="503"/>
                    <a:pt x="185" y="503"/>
                  </a:cubicBezTo>
                  <a:cubicBezTo>
                    <a:pt x="194" y="503"/>
                    <a:pt x="204" y="503"/>
                    <a:pt x="214" y="502"/>
                  </a:cubicBezTo>
                  <a:cubicBezTo>
                    <a:pt x="376" y="497"/>
                    <a:pt x="654" y="428"/>
                    <a:pt x="876" y="307"/>
                  </a:cubicBezTo>
                  <a:cubicBezTo>
                    <a:pt x="1162" y="150"/>
                    <a:pt x="1221" y="0"/>
                    <a:pt x="963" y="0"/>
                  </a:cubicBezTo>
                  <a:close/>
                </a:path>
              </a:pathLst>
            </a:custGeom>
            <a:solidFill>
              <a:srgbClr val="F5F5F7">
                <a:alpha val="1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7"/>
            <p:cNvSpPr/>
            <p:nvPr/>
          </p:nvSpPr>
          <p:spPr>
            <a:xfrm>
              <a:off x="5365683" y="3241691"/>
              <a:ext cx="106064" cy="22747"/>
            </a:xfrm>
            <a:custGeom>
              <a:avLst/>
              <a:gdLst/>
              <a:ahLst/>
              <a:cxnLst/>
              <a:rect l="l" t="t" r="r" b="b"/>
              <a:pathLst>
                <a:path w="802" h="172" extrusionOk="0">
                  <a:moveTo>
                    <a:pt x="380" y="1"/>
                  </a:moveTo>
                  <a:cubicBezTo>
                    <a:pt x="253" y="1"/>
                    <a:pt x="130" y="20"/>
                    <a:pt x="70" y="47"/>
                  </a:cubicBezTo>
                  <a:cubicBezTo>
                    <a:pt x="1" y="75"/>
                    <a:pt x="14" y="112"/>
                    <a:pt x="89" y="140"/>
                  </a:cubicBezTo>
                  <a:cubicBezTo>
                    <a:pt x="146" y="159"/>
                    <a:pt x="240" y="171"/>
                    <a:pt x="341" y="171"/>
                  </a:cubicBezTo>
                  <a:cubicBezTo>
                    <a:pt x="388" y="171"/>
                    <a:pt x="436" y="169"/>
                    <a:pt x="482" y="163"/>
                  </a:cubicBezTo>
                  <a:cubicBezTo>
                    <a:pt x="714" y="140"/>
                    <a:pt x="802" y="65"/>
                    <a:pt x="579" y="19"/>
                  </a:cubicBezTo>
                  <a:cubicBezTo>
                    <a:pt x="518" y="6"/>
                    <a:pt x="448" y="1"/>
                    <a:pt x="380" y="1"/>
                  </a:cubicBezTo>
                  <a:close/>
                </a:path>
              </a:pathLst>
            </a:custGeom>
            <a:solidFill>
              <a:srgbClr val="F5F5F7">
                <a:alpha val="1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7"/>
            <p:cNvSpPr/>
            <p:nvPr/>
          </p:nvSpPr>
          <p:spPr>
            <a:xfrm>
              <a:off x="5150116" y="2550818"/>
              <a:ext cx="103552" cy="89269"/>
            </a:xfrm>
            <a:custGeom>
              <a:avLst/>
              <a:gdLst/>
              <a:ahLst/>
              <a:cxnLst/>
              <a:rect l="l" t="t" r="r" b="b"/>
              <a:pathLst>
                <a:path w="783" h="675" extrusionOk="0">
                  <a:moveTo>
                    <a:pt x="649" y="0"/>
                  </a:moveTo>
                  <a:cubicBezTo>
                    <a:pt x="555" y="0"/>
                    <a:pt x="401" y="87"/>
                    <a:pt x="255" y="223"/>
                  </a:cubicBezTo>
                  <a:cubicBezTo>
                    <a:pt x="74" y="399"/>
                    <a:pt x="0" y="584"/>
                    <a:pt x="65" y="654"/>
                  </a:cubicBezTo>
                  <a:cubicBezTo>
                    <a:pt x="79" y="668"/>
                    <a:pt x="101" y="675"/>
                    <a:pt x="129" y="675"/>
                  </a:cubicBezTo>
                  <a:cubicBezTo>
                    <a:pt x="210" y="675"/>
                    <a:pt x="339" y="616"/>
                    <a:pt x="463" y="505"/>
                  </a:cubicBezTo>
                  <a:cubicBezTo>
                    <a:pt x="649" y="353"/>
                    <a:pt x="783" y="144"/>
                    <a:pt x="727" y="42"/>
                  </a:cubicBezTo>
                  <a:cubicBezTo>
                    <a:pt x="713" y="14"/>
                    <a:pt x="685" y="0"/>
                    <a:pt x="649" y="0"/>
                  </a:cubicBezTo>
                  <a:close/>
                </a:path>
              </a:pathLst>
            </a:custGeom>
            <a:solidFill>
              <a:srgbClr val="F5F5F7">
                <a:alpha val="3921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2" name="Google Shape;3232;p8"/>
          <p:cNvSpPr txBox="1">
            <a:spLocks noGrp="1"/>
          </p:cNvSpPr>
          <p:nvPr>
            <p:ph type="title"/>
          </p:nvPr>
        </p:nvSpPr>
        <p:spPr>
          <a:xfrm>
            <a:off x="678699" y="461875"/>
            <a:ext cx="5466919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Ľudovít XIV.  - Kráľ Slnko</a:t>
            </a:r>
            <a:endParaRPr/>
          </a:p>
        </p:txBody>
      </p:sp>
      <p:sp>
        <p:nvSpPr>
          <p:cNvPr id="3233" name="Google Shape;3233;p8"/>
          <p:cNvSpPr txBox="1">
            <a:spLocks noGrp="1"/>
          </p:cNvSpPr>
          <p:nvPr>
            <p:ph type="subTitle" idx="1"/>
          </p:nvPr>
        </p:nvSpPr>
        <p:spPr>
          <a:xfrm>
            <a:off x="432390" y="1527175"/>
            <a:ext cx="5713227" cy="287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800"/>
              <a:t>Šlachtu dostal na svoju stranu – podnikal večierky plesy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800"/>
              <a:t>Dal postaviť Versailles, Invalidovňu.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 sz="1800"/>
              <a:t>Rovnako podporoval aj rozvoj infraštruktúry, zámorské podnikanie, výstavbu vojnového aj obchodného loďstva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 sz="1800"/>
              <a:t>Príjmy štátnej</a:t>
            </a:r>
            <a:r>
              <a:rPr lang="en" sz="2400"/>
              <a:t> </a:t>
            </a:r>
            <a:r>
              <a:rPr lang="en" sz="1800"/>
              <a:t>pokladnice za jeho pôsobenia vzrástli o 100% = koruna ich často využívala naprosto</a:t>
            </a:r>
            <a:r>
              <a:rPr lang="en" sz="2400"/>
              <a:t> </a:t>
            </a:r>
            <a:r>
              <a:rPr lang="en" sz="1800"/>
              <a:t>neproduktívne na vedenie vojen a luxusný život dvora.</a:t>
            </a:r>
            <a:endParaRPr sz="2400"/>
          </a:p>
        </p:txBody>
      </p:sp>
      <p:sp>
        <p:nvSpPr>
          <p:cNvPr id="3234" name="Google Shape;3234;p8"/>
          <p:cNvSpPr/>
          <p:nvPr/>
        </p:nvSpPr>
        <p:spPr>
          <a:xfrm>
            <a:off x="1048555" y="5098232"/>
            <a:ext cx="1074947" cy="32159"/>
          </a:xfrm>
          <a:custGeom>
            <a:avLst/>
            <a:gdLst/>
            <a:ahLst/>
            <a:cxnLst/>
            <a:rect l="l" t="t" r="r" b="b"/>
            <a:pathLst>
              <a:path w="15478" h="676" extrusionOk="0">
                <a:moveTo>
                  <a:pt x="9006" y="0"/>
                </a:moveTo>
                <a:cubicBezTo>
                  <a:pt x="6015" y="0"/>
                  <a:pt x="3079" y="281"/>
                  <a:pt x="706" y="281"/>
                </a:cubicBezTo>
                <a:cubicBezTo>
                  <a:pt x="488" y="281"/>
                  <a:pt x="275" y="279"/>
                  <a:pt x="67" y="274"/>
                </a:cubicBezTo>
                <a:lnTo>
                  <a:pt x="67" y="274"/>
                </a:lnTo>
                <a:cubicBezTo>
                  <a:pt x="295" y="448"/>
                  <a:pt x="268" y="578"/>
                  <a:pt x="0" y="676"/>
                </a:cubicBezTo>
                <a:lnTo>
                  <a:pt x="15478" y="676"/>
                </a:lnTo>
                <a:cubicBezTo>
                  <a:pt x="13424" y="152"/>
                  <a:pt x="11200" y="0"/>
                  <a:pt x="9006" y="0"/>
                </a:cubicBezTo>
                <a:close/>
              </a:path>
            </a:pathLst>
          </a:custGeom>
          <a:solidFill>
            <a:srgbClr val="FFFFFF">
              <a:alpha val="1882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5" name="Google Shape;323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5617" y="738827"/>
            <a:ext cx="2476017" cy="351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Google Shape;3240;p9"/>
          <p:cNvSpPr txBox="1">
            <a:spLocks noGrp="1"/>
          </p:cNvSpPr>
          <p:nvPr>
            <p:ph type="subTitle" idx="1"/>
          </p:nvPr>
        </p:nvSpPr>
        <p:spPr>
          <a:xfrm>
            <a:off x="1749210" y="1920949"/>
            <a:ext cx="5752500" cy="1503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https://www.youtube.com/watch?v=6lflcJRPWLg</a:t>
            </a:r>
            <a:r>
              <a:rPr lang="en"/>
              <a:t> </a:t>
            </a:r>
            <a:endParaRPr/>
          </a:p>
        </p:txBody>
      </p:sp>
      <p:grpSp>
        <p:nvGrpSpPr>
          <p:cNvPr id="3241" name="Google Shape;3241;p9"/>
          <p:cNvGrpSpPr/>
          <p:nvPr/>
        </p:nvGrpSpPr>
        <p:grpSpPr>
          <a:xfrm>
            <a:off x="7546918" y="2788475"/>
            <a:ext cx="1211440" cy="2141797"/>
            <a:chOff x="7546918" y="2788475"/>
            <a:chExt cx="1211440" cy="2141797"/>
          </a:xfrm>
        </p:grpSpPr>
        <p:sp>
          <p:nvSpPr>
            <p:cNvPr id="3242" name="Google Shape;3242;p9"/>
            <p:cNvSpPr/>
            <p:nvPr/>
          </p:nvSpPr>
          <p:spPr>
            <a:xfrm>
              <a:off x="7565042" y="4215097"/>
              <a:ext cx="816035" cy="60944"/>
            </a:xfrm>
            <a:custGeom>
              <a:avLst/>
              <a:gdLst/>
              <a:ahLst/>
              <a:cxnLst/>
              <a:rect l="l" t="t" r="r" b="b"/>
              <a:pathLst>
                <a:path w="12292" h="918" extrusionOk="0">
                  <a:moveTo>
                    <a:pt x="144" y="1"/>
                  </a:moveTo>
                  <a:lnTo>
                    <a:pt x="0" y="709"/>
                  </a:lnTo>
                  <a:lnTo>
                    <a:pt x="12065" y="918"/>
                  </a:lnTo>
                  <a:lnTo>
                    <a:pt x="12292" y="42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9"/>
            <p:cNvSpPr/>
            <p:nvPr/>
          </p:nvSpPr>
          <p:spPr>
            <a:xfrm>
              <a:off x="7546918" y="2788475"/>
              <a:ext cx="1172669" cy="1350123"/>
            </a:xfrm>
            <a:custGeom>
              <a:avLst/>
              <a:gdLst/>
              <a:ahLst/>
              <a:cxnLst/>
              <a:rect l="l" t="t" r="r" b="b"/>
              <a:pathLst>
                <a:path w="17664" h="20337" extrusionOk="0">
                  <a:moveTo>
                    <a:pt x="4817" y="1"/>
                  </a:moveTo>
                  <a:lnTo>
                    <a:pt x="0" y="20337"/>
                  </a:lnTo>
                  <a:lnTo>
                    <a:pt x="12120" y="20244"/>
                  </a:lnTo>
                  <a:lnTo>
                    <a:pt x="17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9"/>
            <p:cNvSpPr/>
            <p:nvPr/>
          </p:nvSpPr>
          <p:spPr>
            <a:xfrm>
              <a:off x="7585955" y="2788475"/>
              <a:ext cx="1172403" cy="1350123"/>
            </a:xfrm>
            <a:custGeom>
              <a:avLst/>
              <a:gdLst/>
              <a:ahLst/>
              <a:cxnLst/>
              <a:rect l="l" t="t" r="r" b="b"/>
              <a:pathLst>
                <a:path w="17660" h="20337" extrusionOk="0">
                  <a:moveTo>
                    <a:pt x="4817" y="1"/>
                  </a:moveTo>
                  <a:lnTo>
                    <a:pt x="0" y="20337"/>
                  </a:lnTo>
                  <a:lnTo>
                    <a:pt x="12115" y="20244"/>
                  </a:lnTo>
                  <a:lnTo>
                    <a:pt x="176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9"/>
            <p:cNvSpPr/>
            <p:nvPr/>
          </p:nvSpPr>
          <p:spPr>
            <a:xfrm>
              <a:off x="7657256" y="2819611"/>
              <a:ext cx="1017123" cy="1282075"/>
            </a:xfrm>
            <a:custGeom>
              <a:avLst/>
              <a:gdLst/>
              <a:ahLst/>
              <a:cxnLst/>
              <a:rect l="l" t="t" r="r" b="b"/>
              <a:pathLst>
                <a:path w="15321" h="19312" extrusionOk="0">
                  <a:moveTo>
                    <a:pt x="8600" y="1"/>
                  </a:moveTo>
                  <a:cubicBezTo>
                    <a:pt x="8328" y="1"/>
                    <a:pt x="8060" y="15"/>
                    <a:pt x="7800" y="51"/>
                  </a:cubicBezTo>
                  <a:cubicBezTo>
                    <a:pt x="7081" y="152"/>
                    <a:pt x="6109" y="656"/>
                    <a:pt x="5275" y="656"/>
                  </a:cubicBezTo>
                  <a:cubicBezTo>
                    <a:pt x="5003" y="656"/>
                    <a:pt x="4745" y="602"/>
                    <a:pt x="4516" y="463"/>
                  </a:cubicBezTo>
                  <a:lnTo>
                    <a:pt x="4516" y="463"/>
                  </a:lnTo>
                  <a:cubicBezTo>
                    <a:pt x="4530" y="676"/>
                    <a:pt x="4400" y="838"/>
                    <a:pt x="4359" y="1046"/>
                  </a:cubicBezTo>
                  <a:cubicBezTo>
                    <a:pt x="4312" y="1296"/>
                    <a:pt x="4377" y="1514"/>
                    <a:pt x="4312" y="1769"/>
                  </a:cubicBezTo>
                  <a:cubicBezTo>
                    <a:pt x="4067" y="2755"/>
                    <a:pt x="3896" y="3807"/>
                    <a:pt x="3604" y="4779"/>
                  </a:cubicBezTo>
                  <a:cubicBezTo>
                    <a:pt x="3428" y="5363"/>
                    <a:pt x="3201" y="5937"/>
                    <a:pt x="3076" y="6534"/>
                  </a:cubicBezTo>
                  <a:cubicBezTo>
                    <a:pt x="2937" y="7201"/>
                    <a:pt x="2872" y="7850"/>
                    <a:pt x="2645" y="8498"/>
                  </a:cubicBezTo>
                  <a:cubicBezTo>
                    <a:pt x="2066" y="10165"/>
                    <a:pt x="1367" y="11823"/>
                    <a:pt x="941" y="13532"/>
                  </a:cubicBezTo>
                  <a:cubicBezTo>
                    <a:pt x="760" y="14250"/>
                    <a:pt x="918" y="14991"/>
                    <a:pt x="737" y="15723"/>
                  </a:cubicBezTo>
                  <a:cubicBezTo>
                    <a:pt x="556" y="16450"/>
                    <a:pt x="214" y="17168"/>
                    <a:pt x="112" y="17909"/>
                  </a:cubicBezTo>
                  <a:cubicBezTo>
                    <a:pt x="75" y="18135"/>
                    <a:pt x="1" y="18918"/>
                    <a:pt x="154" y="19048"/>
                  </a:cubicBezTo>
                  <a:cubicBezTo>
                    <a:pt x="240" y="19126"/>
                    <a:pt x="442" y="19144"/>
                    <a:pt x="661" y="19144"/>
                  </a:cubicBezTo>
                  <a:cubicBezTo>
                    <a:pt x="857" y="19144"/>
                    <a:pt x="1065" y="19130"/>
                    <a:pt x="1217" y="19130"/>
                  </a:cubicBezTo>
                  <a:cubicBezTo>
                    <a:pt x="1268" y="19130"/>
                    <a:pt x="1313" y="19131"/>
                    <a:pt x="1348" y="19136"/>
                  </a:cubicBezTo>
                  <a:cubicBezTo>
                    <a:pt x="2073" y="19224"/>
                    <a:pt x="2837" y="19252"/>
                    <a:pt x="3584" y="19252"/>
                  </a:cubicBezTo>
                  <a:cubicBezTo>
                    <a:pt x="3859" y="19252"/>
                    <a:pt x="4132" y="19249"/>
                    <a:pt x="4400" y="19242"/>
                  </a:cubicBezTo>
                  <a:cubicBezTo>
                    <a:pt x="4651" y="19238"/>
                    <a:pt x="4910" y="19158"/>
                    <a:pt x="5162" y="19158"/>
                  </a:cubicBezTo>
                  <a:cubicBezTo>
                    <a:pt x="5175" y="19158"/>
                    <a:pt x="5188" y="19158"/>
                    <a:pt x="5202" y="19159"/>
                  </a:cubicBezTo>
                  <a:cubicBezTo>
                    <a:pt x="5401" y="19173"/>
                    <a:pt x="5554" y="19275"/>
                    <a:pt x="5748" y="19298"/>
                  </a:cubicBezTo>
                  <a:cubicBezTo>
                    <a:pt x="5822" y="19308"/>
                    <a:pt x="5897" y="19312"/>
                    <a:pt x="5972" y="19312"/>
                  </a:cubicBezTo>
                  <a:cubicBezTo>
                    <a:pt x="6398" y="19312"/>
                    <a:pt x="6843" y="19180"/>
                    <a:pt x="7270" y="19180"/>
                  </a:cubicBezTo>
                  <a:cubicBezTo>
                    <a:pt x="7303" y="19180"/>
                    <a:pt x="7336" y="19180"/>
                    <a:pt x="7369" y="19182"/>
                  </a:cubicBezTo>
                  <a:cubicBezTo>
                    <a:pt x="7527" y="19189"/>
                    <a:pt x="7686" y="19192"/>
                    <a:pt x="7845" y="19192"/>
                  </a:cubicBezTo>
                  <a:cubicBezTo>
                    <a:pt x="8710" y="19192"/>
                    <a:pt x="9586" y="19102"/>
                    <a:pt x="10458" y="19094"/>
                  </a:cubicBezTo>
                  <a:lnTo>
                    <a:pt x="10574" y="19094"/>
                  </a:lnTo>
                  <a:cubicBezTo>
                    <a:pt x="10537" y="19089"/>
                    <a:pt x="10514" y="19089"/>
                    <a:pt x="10490" y="19089"/>
                  </a:cubicBezTo>
                  <a:cubicBezTo>
                    <a:pt x="10384" y="18372"/>
                    <a:pt x="10981" y="17357"/>
                    <a:pt x="11259" y="16741"/>
                  </a:cubicBezTo>
                  <a:cubicBezTo>
                    <a:pt x="11597" y="15996"/>
                    <a:pt x="11963" y="15264"/>
                    <a:pt x="12241" y="14495"/>
                  </a:cubicBezTo>
                  <a:cubicBezTo>
                    <a:pt x="12593" y="13514"/>
                    <a:pt x="12695" y="12458"/>
                    <a:pt x="12940" y="11448"/>
                  </a:cubicBezTo>
                  <a:cubicBezTo>
                    <a:pt x="13200" y="10350"/>
                    <a:pt x="13306" y="9290"/>
                    <a:pt x="13422" y="8169"/>
                  </a:cubicBezTo>
                  <a:cubicBezTo>
                    <a:pt x="13515" y="7257"/>
                    <a:pt x="13792" y="6386"/>
                    <a:pt x="13968" y="5497"/>
                  </a:cubicBezTo>
                  <a:cubicBezTo>
                    <a:pt x="14283" y="3941"/>
                    <a:pt x="15020" y="2487"/>
                    <a:pt x="15321" y="931"/>
                  </a:cubicBezTo>
                  <a:cubicBezTo>
                    <a:pt x="14093" y="884"/>
                    <a:pt x="12982" y="444"/>
                    <a:pt x="11778" y="324"/>
                  </a:cubicBezTo>
                  <a:cubicBezTo>
                    <a:pt x="10769" y="221"/>
                    <a:pt x="9653" y="1"/>
                    <a:pt x="8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9"/>
            <p:cNvSpPr/>
            <p:nvPr/>
          </p:nvSpPr>
          <p:spPr>
            <a:xfrm>
              <a:off x="7658517" y="2993283"/>
              <a:ext cx="984195" cy="1082581"/>
            </a:xfrm>
            <a:custGeom>
              <a:avLst/>
              <a:gdLst/>
              <a:ahLst/>
              <a:cxnLst/>
              <a:rect l="l" t="t" r="r" b="b"/>
              <a:pathLst>
                <a:path w="14825" h="16307" extrusionOk="0">
                  <a:moveTo>
                    <a:pt x="14825" y="0"/>
                  </a:moveTo>
                  <a:cubicBezTo>
                    <a:pt x="13292" y="2108"/>
                    <a:pt x="10763" y="4053"/>
                    <a:pt x="7619" y="5322"/>
                  </a:cubicBezTo>
                  <a:cubicBezTo>
                    <a:pt x="5836" y="6039"/>
                    <a:pt x="4048" y="6465"/>
                    <a:pt x="2362" y="6618"/>
                  </a:cubicBezTo>
                  <a:cubicBezTo>
                    <a:pt x="1843" y="8040"/>
                    <a:pt x="1278" y="9466"/>
                    <a:pt x="913" y="10925"/>
                  </a:cubicBezTo>
                  <a:cubicBezTo>
                    <a:pt x="732" y="11643"/>
                    <a:pt x="889" y="12384"/>
                    <a:pt x="709" y="13111"/>
                  </a:cubicBezTo>
                  <a:cubicBezTo>
                    <a:pt x="533" y="13843"/>
                    <a:pt x="190" y="14561"/>
                    <a:pt x="84" y="15302"/>
                  </a:cubicBezTo>
                  <a:cubicBezTo>
                    <a:pt x="56" y="15487"/>
                    <a:pt x="0" y="16043"/>
                    <a:pt x="60" y="16307"/>
                  </a:cubicBezTo>
                  <a:cubicBezTo>
                    <a:pt x="1621" y="14468"/>
                    <a:pt x="3927" y="12801"/>
                    <a:pt x="6739" y="11666"/>
                  </a:cubicBezTo>
                  <a:cubicBezTo>
                    <a:pt x="8739" y="10856"/>
                    <a:pt x="10754" y="10421"/>
                    <a:pt x="12620" y="10323"/>
                  </a:cubicBezTo>
                  <a:cubicBezTo>
                    <a:pt x="12718" y="9823"/>
                    <a:pt x="12796" y="9318"/>
                    <a:pt x="12921" y="8827"/>
                  </a:cubicBezTo>
                  <a:cubicBezTo>
                    <a:pt x="13176" y="7734"/>
                    <a:pt x="13278" y="6679"/>
                    <a:pt x="13394" y="5553"/>
                  </a:cubicBezTo>
                  <a:cubicBezTo>
                    <a:pt x="13486" y="4641"/>
                    <a:pt x="13764" y="3770"/>
                    <a:pt x="13945" y="2881"/>
                  </a:cubicBezTo>
                  <a:cubicBezTo>
                    <a:pt x="14144" y="1899"/>
                    <a:pt x="14514" y="954"/>
                    <a:pt x="14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9"/>
            <p:cNvSpPr/>
            <p:nvPr/>
          </p:nvSpPr>
          <p:spPr>
            <a:xfrm>
              <a:off x="8284494" y="3021565"/>
              <a:ext cx="276769" cy="1908707"/>
            </a:xfrm>
            <a:custGeom>
              <a:avLst/>
              <a:gdLst/>
              <a:ahLst/>
              <a:cxnLst/>
              <a:rect l="l" t="t" r="r" b="b"/>
              <a:pathLst>
                <a:path w="4169" h="28751" extrusionOk="0">
                  <a:moveTo>
                    <a:pt x="0" y="0"/>
                  </a:moveTo>
                  <a:lnTo>
                    <a:pt x="3488" y="28751"/>
                  </a:lnTo>
                  <a:lnTo>
                    <a:pt x="4168" y="28751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9"/>
            <p:cNvSpPr/>
            <p:nvPr/>
          </p:nvSpPr>
          <p:spPr>
            <a:xfrm>
              <a:off x="7546918" y="3021565"/>
              <a:ext cx="546369" cy="1908707"/>
            </a:xfrm>
            <a:custGeom>
              <a:avLst/>
              <a:gdLst/>
              <a:ahLst/>
              <a:cxnLst/>
              <a:rect l="l" t="t" r="r" b="b"/>
              <a:pathLst>
                <a:path w="8230" h="28751" extrusionOk="0">
                  <a:moveTo>
                    <a:pt x="7239" y="0"/>
                  </a:moveTo>
                  <a:lnTo>
                    <a:pt x="0" y="28751"/>
                  </a:lnTo>
                  <a:lnTo>
                    <a:pt x="361" y="28751"/>
                  </a:lnTo>
                  <a:lnTo>
                    <a:pt x="82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9"/>
            <p:cNvSpPr/>
            <p:nvPr/>
          </p:nvSpPr>
          <p:spPr>
            <a:xfrm>
              <a:off x="8138107" y="3021565"/>
              <a:ext cx="466173" cy="1908707"/>
            </a:xfrm>
            <a:custGeom>
              <a:avLst/>
              <a:gdLst/>
              <a:ahLst/>
              <a:cxnLst/>
              <a:rect l="l" t="t" r="r" b="b"/>
              <a:pathLst>
                <a:path w="7022" h="28751" extrusionOk="0">
                  <a:moveTo>
                    <a:pt x="6031" y="0"/>
                  </a:moveTo>
                  <a:lnTo>
                    <a:pt x="1" y="28751"/>
                  </a:lnTo>
                  <a:lnTo>
                    <a:pt x="367" y="28751"/>
                  </a:lnTo>
                  <a:lnTo>
                    <a:pt x="70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9"/>
            <p:cNvSpPr/>
            <p:nvPr/>
          </p:nvSpPr>
          <p:spPr>
            <a:xfrm>
              <a:off x="8026508" y="3021565"/>
              <a:ext cx="547962" cy="34787"/>
            </a:xfrm>
            <a:custGeom>
              <a:avLst/>
              <a:gdLst/>
              <a:ahLst/>
              <a:cxnLst/>
              <a:rect l="l" t="t" r="r" b="b"/>
              <a:pathLst>
                <a:path w="8254" h="524" extrusionOk="0">
                  <a:moveTo>
                    <a:pt x="1" y="0"/>
                  </a:moveTo>
                  <a:lnTo>
                    <a:pt x="1" y="524"/>
                  </a:lnTo>
                  <a:lnTo>
                    <a:pt x="8254" y="524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1" name="Google Shape;3251;p9"/>
          <p:cNvGrpSpPr/>
          <p:nvPr/>
        </p:nvGrpSpPr>
        <p:grpSpPr>
          <a:xfrm>
            <a:off x="1080307" y="4006217"/>
            <a:ext cx="1560049" cy="741864"/>
            <a:chOff x="1080280" y="3947197"/>
            <a:chExt cx="1683991" cy="800803"/>
          </a:xfrm>
        </p:grpSpPr>
        <p:sp>
          <p:nvSpPr>
            <p:cNvPr id="3252" name="Google Shape;3252;p9"/>
            <p:cNvSpPr/>
            <p:nvPr/>
          </p:nvSpPr>
          <p:spPr>
            <a:xfrm>
              <a:off x="1158904" y="4135351"/>
              <a:ext cx="799880" cy="131952"/>
            </a:xfrm>
            <a:custGeom>
              <a:avLst/>
              <a:gdLst/>
              <a:ahLst/>
              <a:cxnLst/>
              <a:rect l="l" t="t" r="r" b="b"/>
              <a:pathLst>
                <a:path w="5280" h="871" extrusionOk="0">
                  <a:moveTo>
                    <a:pt x="0" y="0"/>
                  </a:moveTo>
                  <a:lnTo>
                    <a:pt x="5280" y="0"/>
                  </a:lnTo>
                  <a:lnTo>
                    <a:pt x="5280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E7A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9"/>
            <p:cNvSpPr/>
            <p:nvPr/>
          </p:nvSpPr>
          <p:spPr>
            <a:xfrm>
              <a:off x="1080280" y="3947197"/>
              <a:ext cx="1683991" cy="800803"/>
            </a:xfrm>
            <a:custGeom>
              <a:avLst/>
              <a:gdLst/>
              <a:ahLst/>
              <a:cxnLst/>
              <a:rect l="l" t="t" r="r" b="b"/>
              <a:pathLst>
                <a:path w="11116" h="5286" extrusionOk="0">
                  <a:moveTo>
                    <a:pt x="135" y="5285"/>
                  </a:moveTo>
                  <a:lnTo>
                    <a:pt x="10981" y="5285"/>
                  </a:lnTo>
                  <a:cubicBezTo>
                    <a:pt x="11055" y="5285"/>
                    <a:pt x="11116" y="5225"/>
                    <a:pt x="11116" y="5151"/>
                  </a:cubicBezTo>
                  <a:lnTo>
                    <a:pt x="11116" y="131"/>
                  </a:lnTo>
                  <a:cubicBezTo>
                    <a:pt x="11116" y="57"/>
                    <a:pt x="11055" y="1"/>
                    <a:pt x="10981" y="1"/>
                  </a:cubicBezTo>
                  <a:lnTo>
                    <a:pt x="135" y="1"/>
                  </a:lnTo>
                  <a:cubicBezTo>
                    <a:pt x="56" y="1"/>
                    <a:pt x="1" y="57"/>
                    <a:pt x="1" y="131"/>
                  </a:cubicBezTo>
                  <a:lnTo>
                    <a:pt x="1" y="5151"/>
                  </a:lnTo>
                  <a:cubicBezTo>
                    <a:pt x="1" y="5220"/>
                    <a:pt x="66" y="5285"/>
                    <a:pt x="135" y="52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9"/>
            <p:cNvSpPr/>
            <p:nvPr/>
          </p:nvSpPr>
          <p:spPr>
            <a:xfrm>
              <a:off x="1087248" y="3947955"/>
              <a:ext cx="1649602" cy="240120"/>
            </a:xfrm>
            <a:custGeom>
              <a:avLst/>
              <a:gdLst/>
              <a:ahLst/>
              <a:cxnLst/>
              <a:rect l="l" t="t" r="r" b="b"/>
              <a:pathLst>
                <a:path w="10889" h="1585" extrusionOk="0">
                  <a:moveTo>
                    <a:pt x="10889" y="1"/>
                  </a:moveTo>
                  <a:lnTo>
                    <a:pt x="89" y="1"/>
                  </a:lnTo>
                  <a:cubicBezTo>
                    <a:pt x="52" y="1"/>
                    <a:pt x="24" y="10"/>
                    <a:pt x="1" y="33"/>
                  </a:cubicBezTo>
                  <a:lnTo>
                    <a:pt x="1136" y="936"/>
                  </a:lnTo>
                  <a:lnTo>
                    <a:pt x="9500" y="1584"/>
                  </a:ln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9"/>
            <p:cNvSpPr/>
            <p:nvPr/>
          </p:nvSpPr>
          <p:spPr>
            <a:xfrm>
              <a:off x="1085279" y="4488176"/>
              <a:ext cx="1669902" cy="259814"/>
            </a:xfrm>
            <a:custGeom>
              <a:avLst/>
              <a:gdLst/>
              <a:ahLst/>
              <a:cxnLst/>
              <a:rect l="l" t="t" r="r" b="b"/>
              <a:pathLst>
                <a:path w="11023" h="1715" extrusionOk="0">
                  <a:moveTo>
                    <a:pt x="102" y="1714"/>
                  </a:moveTo>
                  <a:lnTo>
                    <a:pt x="10948" y="1714"/>
                  </a:lnTo>
                  <a:cubicBezTo>
                    <a:pt x="10976" y="1714"/>
                    <a:pt x="10999" y="1710"/>
                    <a:pt x="11022" y="1691"/>
                  </a:cubicBezTo>
                  <a:lnTo>
                    <a:pt x="9540" y="1"/>
                  </a:lnTo>
                  <a:lnTo>
                    <a:pt x="1288" y="635"/>
                  </a:lnTo>
                  <a:lnTo>
                    <a:pt x="0" y="1654"/>
                  </a:lnTo>
                  <a:cubicBezTo>
                    <a:pt x="19" y="1691"/>
                    <a:pt x="60" y="1714"/>
                    <a:pt x="102" y="1714"/>
                  </a:cubicBez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9"/>
            <p:cNvSpPr/>
            <p:nvPr/>
          </p:nvSpPr>
          <p:spPr>
            <a:xfrm>
              <a:off x="1201018" y="4050364"/>
              <a:ext cx="1441906" cy="595072"/>
            </a:xfrm>
            <a:custGeom>
              <a:avLst/>
              <a:gdLst/>
              <a:ahLst/>
              <a:cxnLst/>
              <a:rect l="l" t="t" r="r" b="b"/>
              <a:pathLst>
                <a:path w="9518" h="3928" extrusionOk="0">
                  <a:moveTo>
                    <a:pt x="107" y="3928"/>
                  </a:moveTo>
                  <a:lnTo>
                    <a:pt x="9420" y="3928"/>
                  </a:lnTo>
                  <a:cubicBezTo>
                    <a:pt x="9480" y="3928"/>
                    <a:pt x="9517" y="3882"/>
                    <a:pt x="9517" y="3826"/>
                  </a:cubicBezTo>
                  <a:lnTo>
                    <a:pt x="9517" y="98"/>
                  </a:lnTo>
                  <a:cubicBezTo>
                    <a:pt x="9517" y="47"/>
                    <a:pt x="9471" y="1"/>
                    <a:pt x="9420" y="1"/>
                  </a:cubicBezTo>
                  <a:lnTo>
                    <a:pt x="107" y="1"/>
                  </a:lnTo>
                  <a:cubicBezTo>
                    <a:pt x="47" y="1"/>
                    <a:pt x="10" y="47"/>
                    <a:pt x="10" y="98"/>
                  </a:cubicBezTo>
                  <a:lnTo>
                    <a:pt x="10" y="3826"/>
                  </a:lnTo>
                  <a:cubicBezTo>
                    <a:pt x="0" y="3882"/>
                    <a:pt x="47" y="3928"/>
                    <a:pt x="107" y="39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9"/>
            <p:cNvSpPr/>
            <p:nvPr/>
          </p:nvSpPr>
          <p:spPr>
            <a:xfrm>
              <a:off x="1264190" y="4049758"/>
              <a:ext cx="1378733" cy="534777"/>
            </a:xfrm>
            <a:custGeom>
              <a:avLst/>
              <a:gdLst/>
              <a:ahLst/>
              <a:cxnLst/>
              <a:rect l="l" t="t" r="r" b="b"/>
              <a:pathLst>
                <a:path w="9101" h="3530" extrusionOk="0">
                  <a:moveTo>
                    <a:pt x="9100" y="3529"/>
                  </a:moveTo>
                  <a:lnTo>
                    <a:pt x="9100" y="97"/>
                  </a:lnTo>
                  <a:cubicBezTo>
                    <a:pt x="9100" y="46"/>
                    <a:pt x="9054" y="0"/>
                    <a:pt x="9003" y="0"/>
                  </a:cubicBezTo>
                  <a:lnTo>
                    <a:pt x="0" y="0"/>
                  </a:lnTo>
                  <a:lnTo>
                    <a:pt x="0" y="3432"/>
                  </a:lnTo>
                  <a:cubicBezTo>
                    <a:pt x="0" y="3483"/>
                    <a:pt x="46" y="3529"/>
                    <a:pt x="102" y="35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9"/>
            <p:cNvSpPr/>
            <p:nvPr/>
          </p:nvSpPr>
          <p:spPr>
            <a:xfrm>
              <a:off x="1856217" y="3947955"/>
              <a:ext cx="131344" cy="800045"/>
            </a:xfrm>
            <a:custGeom>
              <a:avLst/>
              <a:gdLst/>
              <a:ahLst/>
              <a:cxnLst/>
              <a:rect l="l" t="t" r="r" b="b"/>
              <a:pathLst>
                <a:path w="867" h="5281" extrusionOk="0">
                  <a:moveTo>
                    <a:pt x="1" y="1"/>
                  </a:moveTo>
                  <a:lnTo>
                    <a:pt x="867" y="1"/>
                  </a:lnTo>
                  <a:lnTo>
                    <a:pt x="867" y="5280"/>
                  </a:lnTo>
                  <a:lnTo>
                    <a:pt x="1" y="52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9" name="Google Shape;3259;p9"/>
          <p:cNvGrpSpPr/>
          <p:nvPr/>
        </p:nvGrpSpPr>
        <p:grpSpPr>
          <a:xfrm>
            <a:off x="468650" y="3236156"/>
            <a:ext cx="1173951" cy="1761576"/>
            <a:chOff x="468650" y="3236156"/>
            <a:chExt cx="1173951" cy="1761576"/>
          </a:xfrm>
        </p:grpSpPr>
        <p:sp>
          <p:nvSpPr>
            <p:cNvPr id="3260" name="Google Shape;3260;p9"/>
            <p:cNvSpPr/>
            <p:nvPr/>
          </p:nvSpPr>
          <p:spPr>
            <a:xfrm flipH="1">
              <a:off x="940451" y="4071795"/>
              <a:ext cx="128808" cy="785407"/>
            </a:xfrm>
            <a:custGeom>
              <a:avLst/>
              <a:gdLst/>
              <a:ahLst/>
              <a:cxnLst/>
              <a:rect l="l" t="t" r="r" b="b"/>
              <a:pathLst>
                <a:path w="1210" h="7378" extrusionOk="0">
                  <a:moveTo>
                    <a:pt x="1" y="0"/>
                  </a:moveTo>
                  <a:lnTo>
                    <a:pt x="1209" y="0"/>
                  </a:lnTo>
                  <a:lnTo>
                    <a:pt x="1209" y="7378"/>
                  </a:lnTo>
                  <a:lnTo>
                    <a:pt x="1" y="7378"/>
                  </a:lnTo>
                  <a:close/>
                </a:path>
              </a:pathLst>
            </a:custGeom>
            <a:solidFill>
              <a:srgbClr val="E7A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9"/>
            <p:cNvSpPr/>
            <p:nvPr/>
          </p:nvSpPr>
          <p:spPr>
            <a:xfrm flipH="1">
              <a:off x="468650" y="3281930"/>
              <a:ext cx="785513" cy="1652249"/>
            </a:xfrm>
            <a:custGeom>
              <a:avLst/>
              <a:gdLst/>
              <a:ahLst/>
              <a:cxnLst/>
              <a:rect l="l" t="t" r="r" b="b"/>
              <a:pathLst>
                <a:path w="7379" h="15521" extrusionOk="0">
                  <a:moveTo>
                    <a:pt x="7378" y="15335"/>
                  </a:moveTo>
                  <a:lnTo>
                    <a:pt x="7378" y="186"/>
                  </a:lnTo>
                  <a:cubicBezTo>
                    <a:pt x="7378" y="89"/>
                    <a:pt x="7295" y="1"/>
                    <a:pt x="7193" y="1"/>
                  </a:cubicBezTo>
                  <a:lnTo>
                    <a:pt x="186" y="1"/>
                  </a:lnTo>
                  <a:cubicBezTo>
                    <a:pt x="84" y="1"/>
                    <a:pt x="1" y="84"/>
                    <a:pt x="1" y="186"/>
                  </a:cubicBezTo>
                  <a:lnTo>
                    <a:pt x="1" y="15335"/>
                  </a:lnTo>
                  <a:cubicBezTo>
                    <a:pt x="1" y="15437"/>
                    <a:pt x="84" y="15520"/>
                    <a:pt x="186" y="15520"/>
                  </a:cubicBezTo>
                  <a:lnTo>
                    <a:pt x="7193" y="15520"/>
                  </a:lnTo>
                  <a:cubicBezTo>
                    <a:pt x="7295" y="15520"/>
                    <a:pt x="7378" y="15441"/>
                    <a:pt x="7378" y="15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9"/>
            <p:cNvSpPr/>
            <p:nvPr/>
          </p:nvSpPr>
          <p:spPr>
            <a:xfrm flipH="1">
              <a:off x="1018371" y="3308649"/>
              <a:ext cx="235792" cy="1619036"/>
            </a:xfrm>
            <a:custGeom>
              <a:avLst/>
              <a:gdLst/>
              <a:ahLst/>
              <a:cxnLst/>
              <a:rect l="l" t="t" r="r" b="b"/>
              <a:pathLst>
                <a:path w="2215" h="15209" extrusionOk="0">
                  <a:moveTo>
                    <a:pt x="1" y="0"/>
                  </a:moveTo>
                  <a:lnTo>
                    <a:pt x="1" y="15084"/>
                  </a:lnTo>
                  <a:cubicBezTo>
                    <a:pt x="1" y="15130"/>
                    <a:pt x="19" y="15176"/>
                    <a:pt x="47" y="15209"/>
                  </a:cubicBezTo>
                  <a:lnTo>
                    <a:pt x="1312" y="13620"/>
                  </a:lnTo>
                  <a:lnTo>
                    <a:pt x="2215" y="1940"/>
                  </a:ln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9"/>
            <p:cNvSpPr/>
            <p:nvPr/>
          </p:nvSpPr>
          <p:spPr>
            <a:xfrm flipH="1">
              <a:off x="468659" y="3290872"/>
              <a:ext cx="253996" cy="1639262"/>
            </a:xfrm>
            <a:custGeom>
              <a:avLst/>
              <a:gdLst/>
              <a:ahLst/>
              <a:cxnLst/>
              <a:rect l="l" t="t" r="r" b="b"/>
              <a:pathLst>
                <a:path w="2386" h="15399" extrusionOk="0">
                  <a:moveTo>
                    <a:pt x="2385" y="15251"/>
                  </a:moveTo>
                  <a:lnTo>
                    <a:pt x="2385" y="102"/>
                  </a:lnTo>
                  <a:cubicBezTo>
                    <a:pt x="2385" y="70"/>
                    <a:pt x="2372" y="28"/>
                    <a:pt x="2358" y="0"/>
                  </a:cubicBezTo>
                  <a:lnTo>
                    <a:pt x="0" y="2070"/>
                  </a:lnTo>
                  <a:lnTo>
                    <a:pt x="890" y="13602"/>
                  </a:lnTo>
                  <a:lnTo>
                    <a:pt x="2316" y="15399"/>
                  </a:lnTo>
                  <a:cubicBezTo>
                    <a:pt x="2358" y="15367"/>
                    <a:pt x="2385" y="15316"/>
                    <a:pt x="2385" y="15251"/>
                  </a:cubicBezTo>
                  <a:close/>
                </a:path>
              </a:pathLst>
            </a:custGeom>
            <a:solidFill>
              <a:srgbClr val="1C0B11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9"/>
            <p:cNvSpPr/>
            <p:nvPr/>
          </p:nvSpPr>
          <p:spPr>
            <a:xfrm flipH="1">
              <a:off x="569675" y="3400836"/>
              <a:ext cx="583892" cy="1414967"/>
            </a:xfrm>
            <a:custGeom>
              <a:avLst/>
              <a:gdLst/>
              <a:ahLst/>
              <a:cxnLst/>
              <a:rect l="l" t="t" r="r" b="b"/>
              <a:pathLst>
                <a:path w="5485" h="13292" extrusionOk="0">
                  <a:moveTo>
                    <a:pt x="5484" y="13148"/>
                  </a:moveTo>
                  <a:lnTo>
                    <a:pt x="5484" y="139"/>
                  </a:lnTo>
                  <a:cubicBezTo>
                    <a:pt x="5484" y="65"/>
                    <a:pt x="5419" y="0"/>
                    <a:pt x="5345" y="0"/>
                  </a:cubicBezTo>
                  <a:lnTo>
                    <a:pt x="140" y="0"/>
                  </a:lnTo>
                  <a:cubicBezTo>
                    <a:pt x="66" y="0"/>
                    <a:pt x="1" y="65"/>
                    <a:pt x="1" y="139"/>
                  </a:cubicBezTo>
                  <a:lnTo>
                    <a:pt x="1" y="13148"/>
                  </a:lnTo>
                  <a:cubicBezTo>
                    <a:pt x="1" y="13222"/>
                    <a:pt x="66" y="13287"/>
                    <a:pt x="140" y="13287"/>
                  </a:cubicBezTo>
                  <a:lnTo>
                    <a:pt x="5345" y="13287"/>
                  </a:lnTo>
                  <a:cubicBezTo>
                    <a:pt x="5424" y="13292"/>
                    <a:pt x="5484" y="13231"/>
                    <a:pt x="5484" y="131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9"/>
            <p:cNvSpPr/>
            <p:nvPr/>
          </p:nvSpPr>
          <p:spPr>
            <a:xfrm flipH="1">
              <a:off x="628437" y="3400836"/>
              <a:ext cx="525130" cy="1352905"/>
            </a:xfrm>
            <a:custGeom>
              <a:avLst/>
              <a:gdLst/>
              <a:ahLst/>
              <a:cxnLst/>
              <a:rect l="l" t="t" r="r" b="b"/>
              <a:pathLst>
                <a:path w="4933" h="12709" extrusionOk="0">
                  <a:moveTo>
                    <a:pt x="4933" y="0"/>
                  </a:moveTo>
                  <a:lnTo>
                    <a:pt x="140" y="0"/>
                  </a:lnTo>
                  <a:cubicBezTo>
                    <a:pt x="66" y="0"/>
                    <a:pt x="1" y="65"/>
                    <a:pt x="1" y="139"/>
                  </a:cubicBezTo>
                  <a:lnTo>
                    <a:pt x="1" y="12708"/>
                  </a:lnTo>
                  <a:lnTo>
                    <a:pt x="4794" y="12708"/>
                  </a:lnTo>
                  <a:cubicBezTo>
                    <a:pt x="4868" y="12708"/>
                    <a:pt x="4933" y="12643"/>
                    <a:pt x="4933" y="125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9"/>
            <p:cNvSpPr/>
            <p:nvPr/>
          </p:nvSpPr>
          <p:spPr>
            <a:xfrm flipH="1">
              <a:off x="468650" y="4043692"/>
              <a:ext cx="785513" cy="128701"/>
            </a:xfrm>
            <a:custGeom>
              <a:avLst/>
              <a:gdLst/>
              <a:ahLst/>
              <a:cxnLst/>
              <a:rect l="l" t="t" r="r" b="b"/>
              <a:pathLst>
                <a:path w="7379" h="1209" extrusionOk="0">
                  <a:moveTo>
                    <a:pt x="1" y="0"/>
                  </a:moveTo>
                  <a:lnTo>
                    <a:pt x="7378" y="0"/>
                  </a:lnTo>
                  <a:lnTo>
                    <a:pt x="7378" y="1209"/>
                  </a:lnTo>
                  <a:lnTo>
                    <a:pt x="1" y="12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9"/>
            <p:cNvSpPr/>
            <p:nvPr/>
          </p:nvSpPr>
          <p:spPr>
            <a:xfrm flipH="1">
              <a:off x="922663" y="3265217"/>
              <a:ext cx="719938" cy="1591039"/>
            </a:xfrm>
            <a:custGeom>
              <a:avLst/>
              <a:gdLst/>
              <a:ahLst/>
              <a:cxnLst/>
              <a:rect l="l" t="t" r="r" b="b"/>
              <a:pathLst>
                <a:path w="6763" h="14946" extrusionOk="0">
                  <a:moveTo>
                    <a:pt x="1955" y="14945"/>
                  </a:moveTo>
                  <a:lnTo>
                    <a:pt x="1" y="14297"/>
                  </a:lnTo>
                  <a:lnTo>
                    <a:pt x="3729" y="0"/>
                  </a:lnTo>
                  <a:lnTo>
                    <a:pt x="6762" y="10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9"/>
            <p:cNvSpPr/>
            <p:nvPr/>
          </p:nvSpPr>
          <p:spPr>
            <a:xfrm flipH="1">
              <a:off x="922665" y="3236156"/>
              <a:ext cx="633605" cy="1761576"/>
            </a:xfrm>
            <a:custGeom>
              <a:avLst/>
              <a:gdLst/>
              <a:ahLst/>
              <a:cxnLst/>
              <a:rect l="l" t="t" r="r" b="b"/>
              <a:pathLst>
                <a:path w="5952" h="16548" extrusionOk="0">
                  <a:moveTo>
                    <a:pt x="5951" y="1353"/>
                  </a:moveTo>
                  <a:cubicBezTo>
                    <a:pt x="5798" y="1728"/>
                    <a:pt x="2394" y="13810"/>
                    <a:pt x="1788" y="15969"/>
                  </a:cubicBezTo>
                  <a:cubicBezTo>
                    <a:pt x="1626" y="16547"/>
                    <a:pt x="0" y="15992"/>
                    <a:pt x="125" y="15404"/>
                  </a:cubicBezTo>
                  <a:cubicBezTo>
                    <a:pt x="611" y="13093"/>
                    <a:pt x="3594" y="1677"/>
                    <a:pt x="3696" y="547"/>
                  </a:cubicBezTo>
                  <a:cubicBezTo>
                    <a:pt x="3742" y="0"/>
                    <a:pt x="5835" y="792"/>
                    <a:pt x="5951" y="13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9" name="Google Shape;3269;p9"/>
          <p:cNvGrpSpPr/>
          <p:nvPr/>
        </p:nvGrpSpPr>
        <p:grpSpPr>
          <a:xfrm>
            <a:off x="4192385" y="377798"/>
            <a:ext cx="759128" cy="741856"/>
            <a:chOff x="4192385" y="377798"/>
            <a:chExt cx="759128" cy="741856"/>
          </a:xfrm>
        </p:grpSpPr>
        <p:sp>
          <p:nvSpPr>
            <p:cNvPr id="3270" name="Google Shape;3270;p9"/>
            <p:cNvSpPr/>
            <p:nvPr/>
          </p:nvSpPr>
          <p:spPr>
            <a:xfrm>
              <a:off x="4192385" y="377798"/>
              <a:ext cx="759128" cy="741856"/>
            </a:xfrm>
            <a:custGeom>
              <a:avLst/>
              <a:gdLst/>
              <a:ahLst/>
              <a:cxnLst/>
              <a:rect l="l" t="t" r="r" b="b"/>
              <a:pathLst>
                <a:path w="8911" h="8708" extrusionOk="0">
                  <a:moveTo>
                    <a:pt x="408" y="783"/>
                  </a:moveTo>
                  <a:lnTo>
                    <a:pt x="408" y="700"/>
                  </a:lnTo>
                  <a:cubicBezTo>
                    <a:pt x="399" y="700"/>
                    <a:pt x="408" y="783"/>
                    <a:pt x="408" y="783"/>
                  </a:cubicBezTo>
                  <a:close/>
                  <a:moveTo>
                    <a:pt x="2960" y="306"/>
                  </a:moveTo>
                  <a:lnTo>
                    <a:pt x="6128" y="306"/>
                  </a:lnTo>
                  <a:cubicBezTo>
                    <a:pt x="6280" y="237"/>
                    <a:pt x="6679" y="237"/>
                    <a:pt x="6827" y="288"/>
                  </a:cubicBezTo>
                  <a:cubicBezTo>
                    <a:pt x="6970" y="334"/>
                    <a:pt x="6864" y="301"/>
                    <a:pt x="6882" y="306"/>
                  </a:cubicBezTo>
                  <a:lnTo>
                    <a:pt x="7716" y="306"/>
                  </a:lnTo>
                  <a:cubicBezTo>
                    <a:pt x="7776" y="283"/>
                    <a:pt x="7846" y="264"/>
                    <a:pt x="7938" y="255"/>
                  </a:cubicBezTo>
                  <a:cubicBezTo>
                    <a:pt x="8031" y="241"/>
                    <a:pt x="8170" y="255"/>
                    <a:pt x="8263" y="301"/>
                  </a:cubicBezTo>
                  <a:cubicBezTo>
                    <a:pt x="8309" y="237"/>
                    <a:pt x="8364" y="186"/>
                    <a:pt x="8448" y="163"/>
                  </a:cubicBezTo>
                  <a:cubicBezTo>
                    <a:pt x="8452" y="153"/>
                    <a:pt x="8411" y="186"/>
                    <a:pt x="8471" y="144"/>
                  </a:cubicBezTo>
                  <a:cubicBezTo>
                    <a:pt x="8527" y="102"/>
                    <a:pt x="8911" y="213"/>
                    <a:pt x="8878" y="431"/>
                  </a:cubicBezTo>
                  <a:cubicBezTo>
                    <a:pt x="8897" y="593"/>
                    <a:pt x="8772" y="700"/>
                    <a:pt x="8665" y="751"/>
                  </a:cubicBezTo>
                  <a:cubicBezTo>
                    <a:pt x="8721" y="843"/>
                    <a:pt x="8744" y="954"/>
                    <a:pt x="8721" y="1093"/>
                  </a:cubicBezTo>
                  <a:cubicBezTo>
                    <a:pt x="8698" y="1232"/>
                    <a:pt x="8619" y="1422"/>
                    <a:pt x="8591" y="1422"/>
                  </a:cubicBezTo>
                  <a:cubicBezTo>
                    <a:pt x="8559" y="1422"/>
                    <a:pt x="8568" y="1464"/>
                    <a:pt x="8564" y="1529"/>
                  </a:cubicBezTo>
                  <a:lnTo>
                    <a:pt x="8564" y="1552"/>
                  </a:lnTo>
                  <a:cubicBezTo>
                    <a:pt x="8568" y="1700"/>
                    <a:pt x="8582" y="1904"/>
                    <a:pt x="8684" y="2210"/>
                  </a:cubicBezTo>
                  <a:cubicBezTo>
                    <a:pt x="8790" y="2520"/>
                    <a:pt x="8684" y="2960"/>
                    <a:pt x="8587" y="3034"/>
                  </a:cubicBezTo>
                  <a:lnTo>
                    <a:pt x="8559" y="3052"/>
                  </a:lnTo>
                  <a:lnTo>
                    <a:pt x="8559" y="5715"/>
                  </a:lnTo>
                  <a:lnTo>
                    <a:pt x="8587" y="5739"/>
                  </a:lnTo>
                  <a:cubicBezTo>
                    <a:pt x="8684" y="5813"/>
                    <a:pt x="8804" y="6188"/>
                    <a:pt x="8684" y="6558"/>
                  </a:cubicBezTo>
                  <a:cubicBezTo>
                    <a:pt x="8564" y="6929"/>
                    <a:pt x="8540" y="7346"/>
                    <a:pt x="8587" y="7346"/>
                  </a:cubicBezTo>
                  <a:cubicBezTo>
                    <a:pt x="8638" y="7346"/>
                    <a:pt x="8689" y="7503"/>
                    <a:pt x="8712" y="7674"/>
                  </a:cubicBezTo>
                  <a:cubicBezTo>
                    <a:pt x="8730" y="7781"/>
                    <a:pt x="8707" y="7924"/>
                    <a:pt x="8661" y="8017"/>
                  </a:cubicBezTo>
                  <a:cubicBezTo>
                    <a:pt x="8767" y="8068"/>
                    <a:pt x="8892" y="8175"/>
                    <a:pt x="8874" y="8337"/>
                  </a:cubicBezTo>
                  <a:cubicBezTo>
                    <a:pt x="8911" y="8554"/>
                    <a:pt x="8568" y="8702"/>
                    <a:pt x="8471" y="8624"/>
                  </a:cubicBezTo>
                  <a:cubicBezTo>
                    <a:pt x="8466" y="8619"/>
                    <a:pt x="8452" y="8614"/>
                    <a:pt x="8448" y="8610"/>
                  </a:cubicBezTo>
                  <a:cubicBezTo>
                    <a:pt x="8364" y="8591"/>
                    <a:pt x="8309" y="8531"/>
                    <a:pt x="8263" y="8471"/>
                  </a:cubicBezTo>
                  <a:cubicBezTo>
                    <a:pt x="8170" y="8508"/>
                    <a:pt x="8036" y="8526"/>
                    <a:pt x="7938" y="8517"/>
                  </a:cubicBezTo>
                  <a:cubicBezTo>
                    <a:pt x="7762" y="8494"/>
                    <a:pt x="7610" y="8434"/>
                    <a:pt x="7610" y="8388"/>
                  </a:cubicBezTo>
                  <a:cubicBezTo>
                    <a:pt x="7610" y="8337"/>
                    <a:pt x="7193" y="8364"/>
                    <a:pt x="6822" y="8485"/>
                  </a:cubicBezTo>
                  <a:cubicBezTo>
                    <a:pt x="6452" y="8610"/>
                    <a:pt x="6072" y="8485"/>
                    <a:pt x="5998" y="8388"/>
                  </a:cubicBezTo>
                  <a:lnTo>
                    <a:pt x="5965" y="8346"/>
                  </a:lnTo>
                  <a:lnTo>
                    <a:pt x="2983" y="8346"/>
                  </a:lnTo>
                  <a:cubicBezTo>
                    <a:pt x="2969" y="8364"/>
                    <a:pt x="2960" y="8383"/>
                    <a:pt x="2941" y="8401"/>
                  </a:cubicBezTo>
                  <a:cubicBezTo>
                    <a:pt x="2867" y="8499"/>
                    <a:pt x="2492" y="8619"/>
                    <a:pt x="2122" y="8499"/>
                  </a:cubicBezTo>
                  <a:cubicBezTo>
                    <a:pt x="1751" y="8378"/>
                    <a:pt x="1334" y="8346"/>
                    <a:pt x="1334" y="8401"/>
                  </a:cubicBezTo>
                  <a:cubicBezTo>
                    <a:pt x="1334" y="8452"/>
                    <a:pt x="1177" y="8503"/>
                    <a:pt x="1001" y="8526"/>
                  </a:cubicBezTo>
                  <a:cubicBezTo>
                    <a:pt x="904" y="8545"/>
                    <a:pt x="769" y="8526"/>
                    <a:pt x="677" y="8480"/>
                  </a:cubicBezTo>
                  <a:cubicBezTo>
                    <a:pt x="640" y="8540"/>
                    <a:pt x="575" y="8596"/>
                    <a:pt x="491" y="8619"/>
                  </a:cubicBezTo>
                  <a:cubicBezTo>
                    <a:pt x="487" y="8624"/>
                    <a:pt x="477" y="8633"/>
                    <a:pt x="468" y="8638"/>
                  </a:cubicBezTo>
                  <a:cubicBezTo>
                    <a:pt x="366" y="8707"/>
                    <a:pt x="28" y="8568"/>
                    <a:pt x="61" y="8346"/>
                  </a:cubicBezTo>
                  <a:cubicBezTo>
                    <a:pt x="42" y="8184"/>
                    <a:pt x="167" y="8082"/>
                    <a:pt x="274" y="8031"/>
                  </a:cubicBezTo>
                  <a:cubicBezTo>
                    <a:pt x="223" y="7938"/>
                    <a:pt x="204" y="7790"/>
                    <a:pt x="223" y="7688"/>
                  </a:cubicBezTo>
                  <a:cubicBezTo>
                    <a:pt x="246" y="7512"/>
                    <a:pt x="301" y="7359"/>
                    <a:pt x="348" y="7359"/>
                  </a:cubicBezTo>
                  <a:cubicBezTo>
                    <a:pt x="399" y="7359"/>
                    <a:pt x="371" y="6943"/>
                    <a:pt x="251" y="6572"/>
                  </a:cubicBezTo>
                  <a:cubicBezTo>
                    <a:pt x="130" y="6202"/>
                    <a:pt x="251" y="5822"/>
                    <a:pt x="348" y="5748"/>
                  </a:cubicBezTo>
                  <a:lnTo>
                    <a:pt x="389" y="5715"/>
                  </a:lnTo>
                  <a:lnTo>
                    <a:pt x="389" y="2969"/>
                  </a:lnTo>
                  <a:cubicBezTo>
                    <a:pt x="371" y="2960"/>
                    <a:pt x="385" y="2969"/>
                    <a:pt x="325" y="2923"/>
                  </a:cubicBezTo>
                  <a:cubicBezTo>
                    <a:pt x="269" y="2876"/>
                    <a:pt x="107" y="2464"/>
                    <a:pt x="227" y="2103"/>
                  </a:cubicBezTo>
                  <a:cubicBezTo>
                    <a:pt x="348" y="1733"/>
                    <a:pt x="376" y="1320"/>
                    <a:pt x="325" y="1320"/>
                  </a:cubicBezTo>
                  <a:cubicBezTo>
                    <a:pt x="274" y="1320"/>
                    <a:pt x="214" y="1130"/>
                    <a:pt x="200" y="992"/>
                  </a:cubicBezTo>
                  <a:cubicBezTo>
                    <a:pt x="176" y="853"/>
                    <a:pt x="204" y="741"/>
                    <a:pt x="251" y="649"/>
                  </a:cubicBezTo>
                  <a:cubicBezTo>
                    <a:pt x="144" y="589"/>
                    <a:pt x="19" y="491"/>
                    <a:pt x="38" y="329"/>
                  </a:cubicBezTo>
                  <a:cubicBezTo>
                    <a:pt x="0" y="112"/>
                    <a:pt x="389" y="0"/>
                    <a:pt x="445" y="42"/>
                  </a:cubicBezTo>
                  <a:cubicBezTo>
                    <a:pt x="505" y="79"/>
                    <a:pt x="464" y="51"/>
                    <a:pt x="468" y="56"/>
                  </a:cubicBezTo>
                  <a:cubicBezTo>
                    <a:pt x="552" y="75"/>
                    <a:pt x="607" y="135"/>
                    <a:pt x="653" y="195"/>
                  </a:cubicBezTo>
                  <a:cubicBezTo>
                    <a:pt x="746" y="158"/>
                    <a:pt x="839" y="135"/>
                    <a:pt x="978" y="149"/>
                  </a:cubicBezTo>
                  <a:cubicBezTo>
                    <a:pt x="1117" y="167"/>
                    <a:pt x="1311" y="232"/>
                    <a:pt x="1311" y="278"/>
                  </a:cubicBezTo>
                  <a:cubicBezTo>
                    <a:pt x="1311" y="329"/>
                    <a:pt x="1728" y="301"/>
                    <a:pt x="2098" y="181"/>
                  </a:cubicBezTo>
                  <a:cubicBezTo>
                    <a:pt x="2469" y="56"/>
                    <a:pt x="2844" y="181"/>
                    <a:pt x="2918" y="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9"/>
            <p:cNvSpPr/>
            <p:nvPr/>
          </p:nvSpPr>
          <p:spPr>
            <a:xfrm>
              <a:off x="4281154" y="455151"/>
              <a:ext cx="588322" cy="588339"/>
            </a:xfrm>
            <a:custGeom>
              <a:avLst/>
              <a:gdLst/>
              <a:ahLst/>
              <a:cxnLst/>
              <a:rect l="l" t="t" r="r" b="b"/>
              <a:pathLst>
                <a:path w="6906" h="6906" extrusionOk="0">
                  <a:moveTo>
                    <a:pt x="6558" y="0"/>
                  </a:moveTo>
                  <a:lnTo>
                    <a:pt x="348" y="0"/>
                  </a:lnTo>
                  <a:cubicBezTo>
                    <a:pt x="158" y="0"/>
                    <a:pt x="0" y="158"/>
                    <a:pt x="0" y="348"/>
                  </a:cubicBezTo>
                  <a:lnTo>
                    <a:pt x="0" y="6558"/>
                  </a:lnTo>
                  <a:cubicBezTo>
                    <a:pt x="0" y="6752"/>
                    <a:pt x="158" y="6905"/>
                    <a:pt x="348" y="6905"/>
                  </a:cubicBezTo>
                  <a:lnTo>
                    <a:pt x="6558" y="6905"/>
                  </a:lnTo>
                  <a:cubicBezTo>
                    <a:pt x="6753" y="6905"/>
                    <a:pt x="6901" y="6752"/>
                    <a:pt x="6901" y="6558"/>
                  </a:cubicBezTo>
                  <a:lnTo>
                    <a:pt x="6901" y="348"/>
                  </a:lnTo>
                  <a:cubicBezTo>
                    <a:pt x="6906" y="158"/>
                    <a:pt x="6753" y="0"/>
                    <a:pt x="65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9"/>
            <p:cNvSpPr/>
            <p:nvPr/>
          </p:nvSpPr>
          <p:spPr>
            <a:xfrm>
              <a:off x="4281580" y="502432"/>
              <a:ext cx="527582" cy="540632"/>
            </a:xfrm>
            <a:custGeom>
              <a:avLst/>
              <a:gdLst/>
              <a:ahLst/>
              <a:cxnLst/>
              <a:rect l="l" t="t" r="r" b="b"/>
              <a:pathLst>
                <a:path w="6193" h="6346" extrusionOk="0">
                  <a:moveTo>
                    <a:pt x="4247" y="876"/>
                  </a:moveTo>
                  <a:cubicBezTo>
                    <a:pt x="4506" y="737"/>
                    <a:pt x="5155" y="1219"/>
                    <a:pt x="5224" y="1784"/>
                  </a:cubicBezTo>
                  <a:cubicBezTo>
                    <a:pt x="5294" y="2354"/>
                    <a:pt x="5104" y="2886"/>
                    <a:pt x="5345" y="3210"/>
                  </a:cubicBezTo>
                  <a:cubicBezTo>
                    <a:pt x="5590" y="3535"/>
                    <a:pt x="5085" y="4002"/>
                    <a:pt x="5257" y="4359"/>
                  </a:cubicBezTo>
                  <a:cubicBezTo>
                    <a:pt x="5433" y="4720"/>
                    <a:pt x="6169" y="4669"/>
                    <a:pt x="6169" y="5118"/>
                  </a:cubicBezTo>
                  <a:cubicBezTo>
                    <a:pt x="6169" y="5494"/>
                    <a:pt x="6192" y="6012"/>
                    <a:pt x="5831" y="6346"/>
                  </a:cubicBezTo>
                  <a:lnTo>
                    <a:pt x="343" y="6346"/>
                  </a:lnTo>
                  <a:lnTo>
                    <a:pt x="301" y="6346"/>
                  </a:lnTo>
                  <a:cubicBezTo>
                    <a:pt x="134" y="6322"/>
                    <a:pt x="0" y="6179"/>
                    <a:pt x="0" y="6003"/>
                  </a:cubicBezTo>
                  <a:lnTo>
                    <a:pt x="0" y="3433"/>
                  </a:lnTo>
                  <a:cubicBezTo>
                    <a:pt x="301" y="3039"/>
                    <a:pt x="611" y="2919"/>
                    <a:pt x="852" y="2622"/>
                  </a:cubicBezTo>
                  <a:cubicBezTo>
                    <a:pt x="1098" y="2330"/>
                    <a:pt x="922" y="1918"/>
                    <a:pt x="1264" y="1645"/>
                  </a:cubicBezTo>
                  <a:cubicBezTo>
                    <a:pt x="1607" y="1367"/>
                    <a:pt x="1403" y="1455"/>
                    <a:pt x="1968" y="1024"/>
                  </a:cubicBezTo>
                  <a:cubicBezTo>
                    <a:pt x="3006" y="237"/>
                    <a:pt x="1917" y="1251"/>
                    <a:pt x="2890" y="760"/>
                  </a:cubicBezTo>
                  <a:cubicBezTo>
                    <a:pt x="3330" y="534"/>
                    <a:pt x="4039" y="1"/>
                    <a:pt x="4247" y="8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9"/>
            <p:cNvSpPr/>
            <p:nvPr/>
          </p:nvSpPr>
          <p:spPr>
            <a:xfrm>
              <a:off x="4435433" y="556102"/>
              <a:ext cx="280957" cy="487386"/>
            </a:xfrm>
            <a:custGeom>
              <a:avLst/>
              <a:gdLst/>
              <a:ahLst/>
              <a:cxnLst/>
              <a:rect l="l" t="t" r="r" b="b"/>
              <a:pathLst>
                <a:path w="3298" h="5721" extrusionOk="0">
                  <a:moveTo>
                    <a:pt x="2422" y="603"/>
                  </a:moveTo>
                  <a:cubicBezTo>
                    <a:pt x="3298" y="1844"/>
                    <a:pt x="2302" y="3849"/>
                    <a:pt x="1561" y="4132"/>
                  </a:cubicBezTo>
                  <a:cubicBezTo>
                    <a:pt x="1385" y="4192"/>
                    <a:pt x="1214" y="4229"/>
                    <a:pt x="1047" y="4229"/>
                  </a:cubicBezTo>
                  <a:cubicBezTo>
                    <a:pt x="1042" y="4757"/>
                    <a:pt x="1357" y="5720"/>
                    <a:pt x="1357" y="5720"/>
                  </a:cubicBezTo>
                  <a:lnTo>
                    <a:pt x="116" y="5720"/>
                  </a:lnTo>
                  <a:cubicBezTo>
                    <a:pt x="116" y="5720"/>
                    <a:pt x="297" y="4697"/>
                    <a:pt x="394" y="4391"/>
                  </a:cubicBezTo>
                  <a:cubicBezTo>
                    <a:pt x="426" y="4299"/>
                    <a:pt x="450" y="4183"/>
                    <a:pt x="473" y="4067"/>
                  </a:cubicBezTo>
                  <a:cubicBezTo>
                    <a:pt x="218" y="3891"/>
                    <a:pt x="56" y="3585"/>
                    <a:pt x="70" y="3118"/>
                  </a:cubicBezTo>
                  <a:cubicBezTo>
                    <a:pt x="107" y="2117"/>
                    <a:pt x="0" y="1"/>
                    <a:pt x="2422" y="6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9"/>
            <p:cNvSpPr/>
            <p:nvPr/>
          </p:nvSpPr>
          <p:spPr>
            <a:xfrm>
              <a:off x="4590054" y="723843"/>
              <a:ext cx="42680" cy="29647"/>
            </a:xfrm>
            <a:custGeom>
              <a:avLst/>
              <a:gdLst/>
              <a:ahLst/>
              <a:cxnLst/>
              <a:rect l="l" t="t" r="r" b="b"/>
              <a:pathLst>
                <a:path w="501" h="348" extrusionOk="0">
                  <a:moveTo>
                    <a:pt x="478" y="273"/>
                  </a:moveTo>
                  <a:cubicBezTo>
                    <a:pt x="330" y="65"/>
                    <a:pt x="117" y="0"/>
                    <a:pt x="56" y="32"/>
                  </a:cubicBezTo>
                  <a:cubicBezTo>
                    <a:pt x="1" y="56"/>
                    <a:pt x="107" y="111"/>
                    <a:pt x="163" y="139"/>
                  </a:cubicBezTo>
                  <a:cubicBezTo>
                    <a:pt x="214" y="171"/>
                    <a:pt x="316" y="255"/>
                    <a:pt x="353" y="296"/>
                  </a:cubicBezTo>
                  <a:cubicBezTo>
                    <a:pt x="385" y="333"/>
                    <a:pt x="501" y="347"/>
                    <a:pt x="478" y="2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9"/>
            <p:cNvSpPr/>
            <p:nvPr/>
          </p:nvSpPr>
          <p:spPr>
            <a:xfrm>
              <a:off x="4511168" y="690278"/>
              <a:ext cx="40721" cy="32458"/>
            </a:xfrm>
            <a:custGeom>
              <a:avLst/>
              <a:gdLst/>
              <a:ahLst/>
              <a:cxnLst/>
              <a:rect l="l" t="t" r="r" b="b"/>
              <a:pathLst>
                <a:path w="478" h="381" extrusionOk="0">
                  <a:moveTo>
                    <a:pt x="477" y="255"/>
                  </a:moveTo>
                  <a:cubicBezTo>
                    <a:pt x="371" y="139"/>
                    <a:pt x="93" y="0"/>
                    <a:pt x="47" y="65"/>
                  </a:cubicBezTo>
                  <a:cubicBezTo>
                    <a:pt x="0" y="125"/>
                    <a:pt x="107" y="139"/>
                    <a:pt x="200" y="200"/>
                  </a:cubicBezTo>
                  <a:cubicBezTo>
                    <a:pt x="302" y="255"/>
                    <a:pt x="445" y="380"/>
                    <a:pt x="477" y="2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9"/>
            <p:cNvSpPr/>
            <p:nvPr/>
          </p:nvSpPr>
          <p:spPr>
            <a:xfrm>
              <a:off x="4532039" y="755363"/>
              <a:ext cx="39613" cy="76247"/>
            </a:xfrm>
            <a:custGeom>
              <a:avLst/>
              <a:gdLst/>
              <a:ahLst/>
              <a:cxnLst/>
              <a:rect l="l" t="t" r="r" b="b"/>
              <a:pathLst>
                <a:path w="465" h="895" extrusionOk="0">
                  <a:moveTo>
                    <a:pt x="436" y="130"/>
                  </a:moveTo>
                  <a:cubicBezTo>
                    <a:pt x="418" y="269"/>
                    <a:pt x="390" y="806"/>
                    <a:pt x="251" y="853"/>
                  </a:cubicBezTo>
                  <a:cubicBezTo>
                    <a:pt x="112" y="894"/>
                    <a:pt x="1" y="867"/>
                    <a:pt x="43" y="811"/>
                  </a:cubicBezTo>
                  <a:cubicBezTo>
                    <a:pt x="84" y="760"/>
                    <a:pt x="246" y="751"/>
                    <a:pt x="242" y="621"/>
                  </a:cubicBezTo>
                  <a:cubicBezTo>
                    <a:pt x="232" y="501"/>
                    <a:pt x="293" y="79"/>
                    <a:pt x="334" y="38"/>
                  </a:cubicBezTo>
                  <a:cubicBezTo>
                    <a:pt x="367" y="1"/>
                    <a:pt x="464" y="47"/>
                    <a:pt x="436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9"/>
            <p:cNvSpPr/>
            <p:nvPr/>
          </p:nvSpPr>
          <p:spPr>
            <a:xfrm>
              <a:off x="4513894" y="843706"/>
              <a:ext cx="33224" cy="25728"/>
            </a:xfrm>
            <a:custGeom>
              <a:avLst/>
              <a:gdLst/>
              <a:ahLst/>
              <a:cxnLst/>
              <a:rect l="l" t="t" r="r" b="b"/>
              <a:pathLst>
                <a:path w="390" h="302" extrusionOk="0">
                  <a:moveTo>
                    <a:pt x="390" y="256"/>
                  </a:moveTo>
                  <a:cubicBezTo>
                    <a:pt x="385" y="144"/>
                    <a:pt x="320" y="107"/>
                    <a:pt x="274" y="117"/>
                  </a:cubicBezTo>
                  <a:cubicBezTo>
                    <a:pt x="228" y="131"/>
                    <a:pt x="232" y="84"/>
                    <a:pt x="182" y="43"/>
                  </a:cubicBezTo>
                  <a:cubicBezTo>
                    <a:pt x="131" y="1"/>
                    <a:pt x="43" y="29"/>
                    <a:pt x="43" y="29"/>
                  </a:cubicBezTo>
                  <a:cubicBezTo>
                    <a:pt x="43" y="29"/>
                    <a:pt x="1" y="140"/>
                    <a:pt x="66" y="205"/>
                  </a:cubicBezTo>
                  <a:cubicBezTo>
                    <a:pt x="131" y="260"/>
                    <a:pt x="283" y="302"/>
                    <a:pt x="390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9"/>
            <p:cNvSpPr/>
            <p:nvPr/>
          </p:nvSpPr>
          <p:spPr>
            <a:xfrm>
              <a:off x="4442930" y="586856"/>
              <a:ext cx="275419" cy="137841"/>
            </a:xfrm>
            <a:custGeom>
              <a:avLst/>
              <a:gdLst/>
              <a:ahLst/>
              <a:cxnLst/>
              <a:rect l="l" t="t" r="r" b="b"/>
              <a:pathLst>
                <a:path w="3233" h="1618" extrusionOk="0">
                  <a:moveTo>
                    <a:pt x="2029" y="761"/>
                  </a:moveTo>
                  <a:cubicBezTo>
                    <a:pt x="2316" y="1293"/>
                    <a:pt x="2520" y="1414"/>
                    <a:pt x="2677" y="1511"/>
                  </a:cubicBezTo>
                  <a:cubicBezTo>
                    <a:pt x="2830" y="1617"/>
                    <a:pt x="3233" y="1478"/>
                    <a:pt x="2867" y="830"/>
                  </a:cubicBezTo>
                  <a:cubicBezTo>
                    <a:pt x="2506" y="172"/>
                    <a:pt x="2677" y="209"/>
                    <a:pt x="2455" y="121"/>
                  </a:cubicBezTo>
                  <a:cubicBezTo>
                    <a:pt x="2228" y="33"/>
                    <a:pt x="2886" y="1"/>
                    <a:pt x="1890" y="33"/>
                  </a:cubicBezTo>
                  <a:cubicBezTo>
                    <a:pt x="894" y="70"/>
                    <a:pt x="0" y="418"/>
                    <a:pt x="107" y="723"/>
                  </a:cubicBezTo>
                  <a:cubicBezTo>
                    <a:pt x="209" y="1029"/>
                    <a:pt x="621" y="1029"/>
                    <a:pt x="927" y="881"/>
                  </a:cubicBezTo>
                  <a:cubicBezTo>
                    <a:pt x="1232" y="723"/>
                    <a:pt x="1191" y="909"/>
                    <a:pt x="1371" y="844"/>
                  </a:cubicBezTo>
                  <a:cubicBezTo>
                    <a:pt x="1556" y="788"/>
                    <a:pt x="2029" y="761"/>
                    <a:pt x="2029" y="7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Google Shape;3283;p10"/>
          <p:cNvSpPr txBox="1">
            <a:spLocks noGrp="1"/>
          </p:cNvSpPr>
          <p:nvPr>
            <p:ph type="title"/>
          </p:nvPr>
        </p:nvSpPr>
        <p:spPr>
          <a:xfrm>
            <a:off x="678700" y="461875"/>
            <a:ext cx="4639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Ľudovít XV. </a:t>
            </a:r>
            <a:endParaRPr/>
          </a:p>
        </p:txBody>
      </p:sp>
      <p:sp>
        <p:nvSpPr>
          <p:cNvPr id="3284" name="Google Shape;3284;p10"/>
          <p:cNvSpPr txBox="1">
            <a:spLocks noGrp="1"/>
          </p:cNvSpPr>
          <p:nvPr>
            <p:ph type="subTitle" idx="1"/>
          </p:nvPr>
        </p:nvSpPr>
        <p:spPr>
          <a:xfrm>
            <a:off x="181854" y="1063362"/>
            <a:ext cx="5087038" cy="340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 sz="1600"/>
              <a:t>Snažil sa pokračovať v</a:t>
            </a:r>
            <a:r>
              <a:rPr lang="en" sz="2000"/>
              <a:t> </a:t>
            </a:r>
            <a:r>
              <a:rPr lang="en" sz="1600"/>
              <a:t>absolutistickom štýle vlády.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 sz="1600"/>
              <a:t>V architektúre, umení a móde prevládalo rokoko.</a:t>
            </a:r>
            <a:br>
              <a:rPr lang="en" sz="2000"/>
            </a:br>
            <a:r>
              <a:rPr lang="en" sz="1600"/>
              <a:t>Na kráľovskom dvore sa zdržiavalo veľa dám - Madame de Pompadur. Vďaka nej sa na dvor dostalo mnoho, filozofov a osvietenských umelcov.</a:t>
            </a:r>
            <a:endParaRPr/>
          </a:p>
          <a:p>
            <a:pPr marL="28575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200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 sz="1600"/>
              <a:t>Počas jeho vlády mnoho vojen, napr. Sedemročná vojna (1756-1763).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 sz="1600"/>
              <a:t>O</a:t>
            </a:r>
            <a:r>
              <a:rPr lang="en" sz="2000"/>
              <a:t> </a:t>
            </a:r>
            <a:r>
              <a:rPr lang="en" sz="1600"/>
              <a:t>hospodárstvo sa Ľudovít veľmi nezaujímal. Ponechával ho na svojich ministrov - založili Prvú štátnu banku.</a:t>
            </a:r>
            <a:endParaRPr sz="2000"/>
          </a:p>
        </p:txBody>
      </p:sp>
      <p:sp>
        <p:nvSpPr>
          <p:cNvPr id="3285" name="Google Shape;3285;p10"/>
          <p:cNvSpPr/>
          <p:nvPr/>
        </p:nvSpPr>
        <p:spPr>
          <a:xfrm>
            <a:off x="1048555" y="5098232"/>
            <a:ext cx="1074947" cy="32159"/>
          </a:xfrm>
          <a:custGeom>
            <a:avLst/>
            <a:gdLst/>
            <a:ahLst/>
            <a:cxnLst/>
            <a:rect l="l" t="t" r="r" b="b"/>
            <a:pathLst>
              <a:path w="15478" h="676" extrusionOk="0">
                <a:moveTo>
                  <a:pt x="9006" y="0"/>
                </a:moveTo>
                <a:cubicBezTo>
                  <a:pt x="6015" y="0"/>
                  <a:pt x="3079" y="281"/>
                  <a:pt x="706" y="281"/>
                </a:cubicBezTo>
                <a:cubicBezTo>
                  <a:pt x="488" y="281"/>
                  <a:pt x="275" y="279"/>
                  <a:pt x="67" y="274"/>
                </a:cubicBezTo>
                <a:lnTo>
                  <a:pt x="67" y="274"/>
                </a:lnTo>
                <a:cubicBezTo>
                  <a:pt x="295" y="448"/>
                  <a:pt x="268" y="578"/>
                  <a:pt x="0" y="676"/>
                </a:cubicBezTo>
                <a:lnTo>
                  <a:pt x="15478" y="676"/>
                </a:lnTo>
                <a:cubicBezTo>
                  <a:pt x="13424" y="152"/>
                  <a:pt x="11200" y="0"/>
                  <a:pt x="9006" y="0"/>
                </a:cubicBezTo>
                <a:close/>
              </a:path>
            </a:pathLst>
          </a:custGeom>
          <a:solidFill>
            <a:srgbClr val="FFFFFF">
              <a:alpha val="1882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6" name="Google Shape;32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8200" y="461875"/>
            <a:ext cx="2794000" cy="38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1" name="Google Shape;3291;p11"/>
          <p:cNvSpPr txBox="1">
            <a:spLocks noGrp="1"/>
          </p:cNvSpPr>
          <p:nvPr>
            <p:ph type="title"/>
          </p:nvPr>
        </p:nvSpPr>
        <p:spPr>
          <a:xfrm>
            <a:off x="678700" y="461875"/>
            <a:ext cx="4639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Ľudovít XVI. </a:t>
            </a:r>
            <a:endParaRPr/>
          </a:p>
        </p:txBody>
      </p:sp>
      <p:sp>
        <p:nvSpPr>
          <p:cNvPr id="3292" name="Google Shape;3292;p11"/>
          <p:cNvSpPr txBox="1">
            <a:spLocks noGrp="1"/>
          </p:cNvSpPr>
          <p:nvPr>
            <p:ph type="subTitle" idx="1"/>
          </p:nvPr>
        </p:nvSpPr>
        <p:spPr>
          <a:xfrm>
            <a:off x="448654" y="1088250"/>
            <a:ext cx="4639501" cy="284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Ako panovník bol nerozhodný a nedokázal riešiť finančnú krízu a reformovať zastaralé</a:t>
            </a:r>
            <a:br>
              <a:rPr lang="en" sz="1800"/>
            </a:br>
            <a:r>
              <a:rPr lang="en"/>
              <a:t>feudálne usporiadanie Francúzska.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Východisko videl v zdanení šľachty a cirkvi, čo narazilo na odpor. 5.5.1789 zvolal generálne stavy za účelom reformy daňového systému.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Voľby zástupcov</a:t>
            </a:r>
            <a:r>
              <a:rPr lang="en" sz="1800"/>
              <a:t> </a:t>
            </a:r>
            <a:r>
              <a:rPr lang="en"/>
              <a:t>generálnych stavov odštartovali Veľkú francúzsku revolúciu.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Jeho život vyhasol</a:t>
            </a:r>
            <a:r>
              <a:rPr lang="en" sz="1800"/>
              <a:t> </a:t>
            </a:r>
            <a:r>
              <a:rPr lang="en"/>
              <a:t>pod gilotínou v roku 1793.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Jeho manželka Mária Antoinetta.</a:t>
            </a:r>
            <a:endParaRPr sz="1800" b="1"/>
          </a:p>
        </p:txBody>
      </p:sp>
      <p:sp>
        <p:nvSpPr>
          <p:cNvPr id="3293" name="Google Shape;3293;p11"/>
          <p:cNvSpPr/>
          <p:nvPr/>
        </p:nvSpPr>
        <p:spPr>
          <a:xfrm>
            <a:off x="1048555" y="5098232"/>
            <a:ext cx="1074947" cy="32159"/>
          </a:xfrm>
          <a:custGeom>
            <a:avLst/>
            <a:gdLst/>
            <a:ahLst/>
            <a:cxnLst/>
            <a:rect l="l" t="t" r="r" b="b"/>
            <a:pathLst>
              <a:path w="15478" h="676" extrusionOk="0">
                <a:moveTo>
                  <a:pt x="9006" y="0"/>
                </a:moveTo>
                <a:cubicBezTo>
                  <a:pt x="6015" y="0"/>
                  <a:pt x="3079" y="281"/>
                  <a:pt x="706" y="281"/>
                </a:cubicBezTo>
                <a:cubicBezTo>
                  <a:pt x="488" y="281"/>
                  <a:pt x="275" y="279"/>
                  <a:pt x="67" y="274"/>
                </a:cubicBezTo>
                <a:lnTo>
                  <a:pt x="67" y="274"/>
                </a:lnTo>
                <a:cubicBezTo>
                  <a:pt x="295" y="448"/>
                  <a:pt x="268" y="578"/>
                  <a:pt x="0" y="676"/>
                </a:cubicBezTo>
                <a:lnTo>
                  <a:pt x="15478" y="676"/>
                </a:lnTo>
                <a:cubicBezTo>
                  <a:pt x="13424" y="152"/>
                  <a:pt x="11200" y="0"/>
                  <a:pt x="9006" y="0"/>
                </a:cubicBezTo>
                <a:close/>
              </a:path>
            </a:pathLst>
          </a:custGeom>
          <a:solidFill>
            <a:srgbClr val="FFFFFF">
              <a:alpha val="1882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4" name="Google Shape;329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4480" y="346170"/>
            <a:ext cx="2914618" cy="4117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" name="Google Shape;3299;p12"/>
          <p:cNvSpPr txBox="1">
            <a:spLocks noGrp="1"/>
          </p:cNvSpPr>
          <p:nvPr>
            <p:ph type="title"/>
          </p:nvPr>
        </p:nvSpPr>
        <p:spPr>
          <a:xfrm>
            <a:off x="678700" y="461875"/>
            <a:ext cx="4639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Ľudovít XIV. </a:t>
            </a:r>
            <a:endParaRPr/>
          </a:p>
        </p:txBody>
      </p:sp>
      <p:sp>
        <p:nvSpPr>
          <p:cNvPr id="3300" name="Google Shape;3300;p12"/>
          <p:cNvSpPr txBox="1">
            <a:spLocks noGrp="1"/>
          </p:cNvSpPr>
          <p:nvPr>
            <p:ph type="subTitle" idx="1"/>
          </p:nvPr>
        </p:nvSpPr>
        <p:spPr>
          <a:xfrm>
            <a:off x="432391" y="1527175"/>
            <a:ext cx="4410072" cy="271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</a:rPr>
              <a:t>Na trón ako 4-ročný, vládla jeho matka a kardinál Mazarin</a:t>
            </a:r>
            <a:endParaRPr sz="180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800"/>
              <a:t>V roku 1661 – všestranné reformy – zákonodarstvo, hospodárstvo, financie, dane, clá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800"/>
              <a:t>Prestal zvolávať parlament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800"/>
              <a:t>Reálna moc – úzky okruh spolupracovníkov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800"/>
              <a:t>Merkantlilizmus – clo na dovážaný tovar</a:t>
            </a:r>
            <a:endParaRPr/>
          </a:p>
        </p:txBody>
      </p:sp>
      <p:sp>
        <p:nvSpPr>
          <p:cNvPr id="3301" name="Google Shape;3301;p12"/>
          <p:cNvSpPr/>
          <p:nvPr/>
        </p:nvSpPr>
        <p:spPr>
          <a:xfrm>
            <a:off x="1048555" y="5098232"/>
            <a:ext cx="1074947" cy="32159"/>
          </a:xfrm>
          <a:custGeom>
            <a:avLst/>
            <a:gdLst/>
            <a:ahLst/>
            <a:cxnLst/>
            <a:rect l="l" t="t" r="r" b="b"/>
            <a:pathLst>
              <a:path w="15478" h="676" extrusionOk="0">
                <a:moveTo>
                  <a:pt x="9006" y="0"/>
                </a:moveTo>
                <a:cubicBezTo>
                  <a:pt x="6015" y="0"/>
                  <a:pt x="3079" y="281"/>
                  <a:pt x="706" y="281"/>
                </a:cubicBezTo>
                <a:cubicBezTo>
                  <a:pt x="488" y="281"/>
                  <a:pt x="275" y="279"/>
                  <a:pt x="67" y="274"/>
                </a:cubicBezTo>
                <a:lnTo>
                  <a:pt x="67" y="274"/>
                </a:lnTo>
                <a:cubicBezTo>
                  <a:pt x="295" y="448"/>
                  <a:pt x="268" y="578"/>
                  <a:pt x="0" y="676"/>
                </a:cubicBezTo>
                <a:lnTo>
                  <a:pt x="15478" y="676"/>
                </a:lnTo>
                <a:cubicBezTo>
                  <a:pt x="13424" y="152"/>
                  <a:pt x="11200" y="0"/>
                  <a:pt x="9006" y="0"/>
                </a:cubicBezTo>
                <a:close/>
              </a:path>
            </a:pathLst>
          </a:custGeom>
          <a:solidFill>
            <a:srgbClr val="FFFFFF">
              <a:alpha val="1882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2" name="Google Shape;3302;p12"/>
          <p:cNvGrpSpPr/>
          <p:nvPr/>
        </p:nvGrpSpPr>
        <p:grpSpPr>
          <a:xfrm>
            <a:off x="6565288" y="1717050"/>
            <a:ext cx="1467739" cy="3213268"/>
            <a:chOff x="6565288" y="1717050"/>
            <a:chExt cx="1467739" cy="3213268"/>
          </a:xfrm>
        </p:grpSpPr>
        <p:sp>
          <p:nvSpPr>
            <p:cNvPr id="3303" name="Google Shape;3303;p12"/>
            <p:cNvSpPr/>
            <p:nvPr/>
          </p:nvSpPr>
          <p:spPr>
            <a:xfrm>
              <a:off x="7057151" y="3412718"/>
              <a:ext cx="631196" cy="1460412"/>
            </a:xfrm>
            <a:custGeom>
              <a:avLst/>
              <a:gdLst/>
              <a:ahLst/>
              <a:cxnLst/>
              <a:rect l="l" t="t" r="r" b="b"/>
              <a:pathLst>
                <a:path w="10165" h="23519" extrusionOk="0">
                  <a:moveTo>
                    <a:pt x="5794" y="1"/>
                  </a:moveTo>
                  <a:lnTo>
                    <a:pt x="0" y="1656"/>
                  </a:lnTo>
                  <a:cubicBezTo>
                    <a:pt x="2037" y="10035"/>
                    <a:pt x="9848" y="23519"/>
                    <a:pt x="9848" y="23519"/>
                  </a:cubicBezTo>
                  <a:lnTo>
                    <a:pt x="10164" y="23519"/>
                  </a:lnTo>
                  <a:cubicBezTo>
                    <a:pt x="9420" y="20115"/>
                    <a:pt x="8165" y="12276"/>
                    <a:pt x="7839" y="10974"/>
                  </a:cubicBezTo>
                  <a:cubicBezTo>
                    <a:pt x="7514" y="9672"/>
                    <a:pt x="5794" y="1"/>
                    <a:pt x="5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12"/>
            <p:cNvSpPr/>
            <p:nvPr/>
          </p:nvSpPr>
          <p:spPr>
            <a:xfrm>
              <a:off x="7378737" y="3853338"/>
              <a:ext cx="310165" cy="1019227"/>
            </a:xfrm>
            <a:custGeom>
              <a:avLst/>
              <a:gdLst/>
              <a:ahLst/>
              <a:cxnLst/>
              <a:rect l="l" t="t" r="r" b="b"/>
              <a:pathLst>
                <a:path w="4995" h="16414" extrusionOk="0">
                  <a:moveTo>
                    <a:pt x="1917" y="0"/>
                  </a:moveTo>
                  <a:lnTo>
                    <a:pt x="1" y="1730"/>
                  </a:lnTo>
                  <a:lnTo>
                    <a:pt x="977" y="6398"/>
                  </a:lnTo>
                  <a:lnTo>
                    <a:pt x="4697" y="16413"/>
                  </a:lnTo>
                  <a:lnTo>
                    <a:pt x="4995" y="16413"/>
                  </a:lnTo>
                  <a:cubicBezTo>
                    <a:pt x="4251" y="13001"/>
                    <a:pt x="2995" y="5171"/>
                    <a:pt x="2670" y="3869"/>
                  </a:cubicBezTo>
                  <a:cubicBezTo>
                    <a:pt x="2558" y="3394"/>
                    <a:pt x="2251" y="1814"/>
                    <a:pt x="1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12"/>
            <p:cNvSpPr/>
            <p:nvPr/>
          </p:nvSpPr>
          <p:spPr>
            <a:xfrm>
              <a:off x="7651890" y="4797977"/>
              <a:ext cx="222362" cy="124811"/>
            </a:xfrm>
            <a:custGeom>
              <a:avLst/>
              <a:gdLst/>
              <a:ahLst/>
              <a:cxnLst/>
              <a:rect l="l" t="t" r="r" b="b"/>
              <a:pathLst>
                <a:path w="3581" h="2010" extrusionOk="0">
                  <a:moveTo>
                    <a:pt x="279" y="1"/>
                  </a:moveTo>
                  <a:lnTo>
                    <a:pt x="0" y="884"/>
                  </a:lnTo>
                  <a:lnTo>
                    <a:pt x="177" y="2009"/>
                  </a:lnTo>
                  <a:lnTo>
                    <a:pt x="3581" y="2009"/>
                  </a:lnTo>
                  <a:cubicBezTo>
                    <a:pt x="3441" y="1768"/>
                    <a:pt x="2772" y="1498"/>
                    <a:pt x="1804" y="1358"/>
                  </a:cubicBezTo>
                  <a:cubicBezTo>
                    <a:pt x="791" y="1210"/>
                    <a:pt x="279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12"/>
            <p:cNvSpPr/>
            <p:nvPr/>
          </p:nvSpPr>
          <p:spPr>
            <a:xfrm>
              <a:off x="6727430" y="3414457"/>
              <a:ext cx="373067" cy="1482953"/>
            </a:xfrm>
            <a:custGeom>
              <a:avLst/>
              <a:gdLst/>
              <a:ahLst/>
              <a:cxnLst/>
              <a:rect l="l" t="t" r="r" b="b"/>
              <a:pathLst>
                <a:path w="6008" h="23882" extrusionOk="0">
                  <a:moveTo>
                    <a:pt x="0" y="1"/>
                  </a:moveTo>
                  <a:cubicBezTo>
                    <a:pt x="0" y="1"/>
                    <a:pt x="540" y="9811"/>
                    <a:pt x="521" y="11141"/>
                  </a:cubicBezTo>
                  <a:cubicBezTo>
                    <a:pt x="502" y="12480"/>
                    <a:pt x="1070" y="20394"/>
                    <a:pt x="1126" y="23881"/>
                  </a:cubicBezTo>
                  <a:lnTo>
                    <a:pt x="1432" y="23816"/>
                  </a:lnTo>
                  <a:cubicBezTo>
                    <a:pt x="1432" y="23816"/>
                    <a:pt x="5952" y="8891"/>
                    <a:pt x="6008" y="2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12"/>
            <p:cNvSpPr/>
            <p:nvPr/>
          </p:nvSpPr>
          <p:spPr>
            <a:xfrm>
              <a:off x="6749908" y="3861970"/>
              <a:ext cx="147351" cy="1035434"/>
            </a:xfrm>
            <a:custGeom>
              <a:avLst/>
              <a:gdLst/>
              <a:ahLst/>
              <a:cxnLst/>
              <a:rect l="l" t="t" r="r" b="b"/>
              <a:pathLst>
                <a:path w="2373" h="16675" extrusionOk="0">
                  <a:moveTo>
                    <a:pt x="1" y="1"/>
                  </a:moveTo>
                  <a:lnTo>
                    <a:pt x="1" y="1"/>
                  </a:lnTo>
                  <a:cubicBezTo>
                    <a:pt x="94" y="1842"/>
                    <a:pt x="150" y="3451"/>
                    <a:pt x="150" y="3934"/>
                  </a:cubicBezTo>
                  <a:cubicBezTo>
                    <a:pt x="140" y="5273"/>
                    <a:pt x="698" y="13187"/>
                    <a:pt x="754" y="16674"/>
                  </a:cubicBezTo>
                  <a:lnTo>
                    <a:pt x="1043" y="16609"/>
                  </a:lnTo>
                  <a:lnTo>
                    <a:pt x="2372" y="6008"/>
                  </a:lnTo>
                  <a:lnTo>
                    <a:pt x="2251" y="12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12"/>
            <p:cNvSpPr/>
            <p:nvPr/>
          </p:nvSpPr>
          <p:spPr>
            <a:xfrm>
              <a:off x="6567475" y="3090015"/>
              <a:ext cx="624862" cy="1084489"/>
            </a:xfrm>
            <a:custGeom>
              <a:avLst/>
              <a:gdLst/>
              <a:ahLst/>
              <a:cxnLst/>
              <a:rect l="l" t="t" r="r" b="b"/>
              <a:pathLst>
                <a:path w="10063" h="17465" extrusionOk="0">
                  <a:moveTo>
                    <a:pt x="7222" y="1"/>
                  </a:moveTo>
                  <a:cubicBezTo>
                    <a:pt x="7055" y="1"/>
                    <a:pt x="6887" y="17"/>
                    <a:pt x="6724" y="46"/>
                  </a:cubicBezTo>
                  <a:cubicBezTo>
                    <a:pt x="6157" y="158"/>
                    <a:pt x="5422" y="390"/>
                    <a:pt x="5031" y="836"/>
                  </a:cubicBezTo>
                  <a:cubicBezTo>
                    <a:pt x="4604" y="1339"/>
                    <a:pt x="4287" y="2017"/>
                    <a:pt x="3934" y="2575"/>
                  </a:cubicBezTo>
                  <a:cubicBezTo>
                    <a:pt x="3041" y="3998"/>
                    <a:pt x="2251" y="5374"/>
                    <a:pt x="1646" y="6955"/>
                  </a:cubicBezTo>
                  <a:cubicBezTo>
                    <a:pt x="1188" y="8172"/>
                    <a:pt x="827" y="9127"/>
                    <a:pt x="828" y="9127"/>
                  </a:cubicBezTo>
                  <a:cubicBezTo>
                    <a:pt x="828" y="9127"/>
                    <a:pt x="848" y="9073"/>
                    <a:pt x="893" y="8955"/>
                  </a:cubicBezTo>
                  <a:cubicBezTo>
                    <a:pt x="908" y="8921"/>
                    <a:pt x="915" y="8907"/>
                    <a:pt x="916" y="8907"/>
                  </a:cubicBezTo>
                  <a:lnTo>
                    <a:pt x="916" y="8907"/>
                  </a:lnTo>
                  <a:cubicBezTo>
                    <a:pt x="923" y="8907"/>
                    <a:pt x="762" y="9328"/>
                    <a:pt x="707" y="9485"/>
                  </a:cubicBezTo>
                  <a:cubicBezTo>
                    <a:pt x="521" y="9996"/>
                    <a:pt x="354" y="10526"/>
                    <a:pt x="261" y="11056"/>
                  </a:cubicBezTo>
                  <a:cubicBezTo>
                    <a:pt x="0" y="12572"/>
                    <a:pt x="372" y="14181"/>
                    <a:pt x="1302" y="15390"/>
                  </a:cubicBezTo>
                  <a:cubicBezTo>
                    <a:pt x="1981" y="16264"/>
                    <a:pt x="2958" y="16906"/>
                    <a:pt x="4027" y="17185"/>
                  </a:cubicBezTo>
                  <a:cubicBezTo>
                    <a:pt x="4538" y="17315"/>
                    <a:pt x="5078" y="17361"/>
                    <a:pt x="5589" y="17436"/>
                  </a:cubicBezTo>
                  <a:cubicBezTo>
                    <a:pt x="5715" y="17455"/>
                    <a:pt x="5845" y="17465"/>
                    <a:pt x="5975" y="17465"/>
                  </a:cubicBezTo>
                  <a:cubicBezTo>
                    <a:pt x="6412" y="17465"/>
                    <a:pt x="6856" y="17354"/>
                    <a:pt x="7207" y="17110"/>
                  </a:cubicBezTo>
                  <a:cubicBezTo>
                    <a:pt x="7737" y="16738"/>
                    <a:pt x="7998" y="16106"/>
                    <a:pt x="8202" y="15483"/>
                  </a:cubicBezTo>
                  <a:cubicBezTo>
                    <a:pt x="9672" y="11270"/>
                    <a:pt x="10062" y="6686"/>
                    <a:pt x="9355" y="2278"/>
                  </a:cubicBezTo>
                  <a:cubicBezTo>
                    <a:pt x="9253" y="1645"/>
                    <a:pt x="9095" y="967"/>
                    <a:pt x="8630" y="511"/>
                  </a:cubicBezTo>
                  <a:cubicBezTo>
                    <a:pt x="8264" y="152"/>
                    <a:pt x="7744" y="1"/>
                    <a:pt x="72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12"/>
            <p:cNvSpPr/>
            <p:nvPr/>
          </p:nvSpPr>
          <p:spPr>
            <a:xfrm>
              <a:off x="6565288" y="3090015"/>
              <a:ext cx="624862" cy="1084489"/>
            </a:xfrm>
            <a:custGeom>
              <a:avLst/>
              <a:gdLst/>
              <a:ahLst/>
              <a:cxnLst/>
              <a:rect l="l" t="t" r="r" b="b"/>
              <a:pathLst>
                <a:path w="10063" h="17465" extrusionOk="0">
                  <a:moveTo>
                    <a:pt x="7222" y="1"/>
                  </a:moveTo>
                  <a:cubicBezTo>
                    <a:pt x="7055" y="1"/>
                    <a:pt x="6887" y="17"/>
                    <a:pt x="6724" y="46"/>
                  </a:cubicBezTo>
                  <a:cubicBezTo>
                    <a:pt x="6157" y="158"/>
                    <a:pt x="5422" y="390"/>
                    <a:pt x="5031" y="836"/>
                  </a:cubicBezTo>
                  <a:cubicBezTo>
                    <a:pt x="4604" y="1339"/>
                    <a:pt x="4287" y="2017"/>
                    <a:pt x="3934" y="2575"/>
                  </a:cubicBezTo>
                  <a:cubicBezTo>
                    <a:pt x="3041" y="3998"/>
                    <a:pt x="2251" y="5374"/>
                    <a:pt x="1646" y="6955"/>
                  </a:cubicBezTo>
                  <a:cubicBezTo>
                    <a:pt x="1188" y="8172"/>
                    <a:pt x="827" y="9127"/>
                    <a:pt x="828" y="9127"/>
                  </a:cubicBezTo>
                  <a:cubicBezTo>
                    <a:pt x="828" y="9127"/>
                    <a:pt x="848" y="9073"/>
                    <a:pt x="893" y="8955"/>
                  </a:cubicBezTo>
                  <a:cubicBezTo>
                    <a:pt x="908" y="8921"/>
                    <a:pt x="915" y="8907"/>
                    <a:pt x="916" y="8907"/>
                  </a:cubicBezTo>
                  <a:lnTo>
                    <a:pt x="916" y="8907"/>
                  </a:lnTo>
                  <a:cubicBezTo>
                    <a:pt x="923" y="8907"/>
                    <a:pt x="762" y="9328"/>
                    <a:pt x="707" y="9485"/>
                  </a:cubicBezTo>
                  <a:cubicBezTo>
                    <a:pt x="521" y="9996"/>
                    <a:pt x="354" y="10526"/>
                    <a:pt x="261" y="11056"/>
                  </a:cubicBezTo>
                  <a:cubicBezTo>
                    <a:pt x="0" y="12572"/>
                    <a:pt x="372" y="14181"/>
                    <a:pt x="1302" y="15390"/>
                  </a:cubicBezTo>
                  <a:cubicBezTo>
                    <a:pt x="1981" y="16264"/>
                    <a:pt x="2958" y="16906"/>
                    <a:pt x="4027" y="17185"/>
                  </a:cubicBezTo>
                  <a:cubicBezTo>
                    <a:pt x="4538" y="17315"/>
                    <a:pt x="5078" y="17361"/>
                    <a:pt x="5589" y="17436"/>
                  </a:cubicBezTo>
                  <a:cubicBezTo>
                    <a:pt x="5715" y="17455"/>
                    <a:pt x="5845" y="17465"/>
                    <a:pt x="5975" y="17465"/>
                  </a:cubicBezTo>
                  <a:cubicBezTo>
                    <a:pt x="6412" y="17465"/>
                    <a:pt x="6856" y="17354"/>
                    <a:pt x="7207" y="17110"/>
                  </a:cubicBezTo>
                  <a:cubicBezTo>
                    <a:pt x="7737" y="16738"/>
                    <a:pt x="7998" y="16106"/>
                    <a:pt x="8202" y="15483"/>
                  </a:cubicBezTo>
                  <a:cubicBezTo>
                    <a:pt x="9672" y="11270"/>
                    <a:pt x="10062" y="6686"/>
                    <a:pt x="9355" y="2278"/>
                  </a:cubicBezTo>
                  <a:cubicBezTo>
                    <a:pt x="9253" y="1645"/>
                    <a:pt x="9095" y="967"/>
                    <a:pt x="8630" y="511"/>
                  </a:cubicBezTo>
                  <a:cubicBezTo>
                    <a:pt x="8264" y="152"/>
                    <a:pt x="7744" y="1"/>
                    <a:pt x="7222" y="1"/>
                  </a:cubicBezTo>
                  <a:close/>
                </a:path>
              </a:pathLst>
            </a:custGeom>
            <a:solidFill>
              <a:srgbClr val="1C0B11">
                <a:alpha val="4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12"/>
            <p:cNvSpPr/>
            <p:nvPr/>
          </p:nvSpPr>
          <p:spPr>
            <a:xfrm>
              <a:off x="6868322" y="3429483"/>
              <a:ext cx="192929" cy="669322"/>
            </a:xfrm>
            <a:custGeom>
              <a:avLst/>
              <a:gdLst/>
              <a:ahLst/>
              <a:cxnLst/>
              <a:rect l="l" t="t" r="r" b="b"/>
              <a:pathLst>
                <a:path w="3107" h="10779" fill="none" extrusionOk="0">
                  <a:moveTo>
                    <a:pt x="2251" y="0"/>
                  </a:moveTo>
                  <a:lnTo>
                    <a:pt x="93" y="9690"/>
                  </a:lnTo>
                  <a:cubicBezTo>
                    <a:pt x="47" y="9914"/>
                    <a:pt x="0" y="10137"/>
                    <a:pt x="47" y="10360"/>
                  </a:cubicBezTo>
                  <a:cubicBezTo>
                    <a:pt x="103" y="10574"/>
                    <a:pt x="289" y="10778"/>
                    <a:pt x="512" y="10750"/>
                  </a:cubicBezTo>
                  <a:cubicBezTo>
                    <a:pt x="763" y="10732"/>
                    <a:pt x="930" y="10462"/>
                    <a:pt x="1023" y="10220"/>
                  </a:cubicBezTo>
                  <a:cubicBezTo>
                    <a:pt x="2269" y="7263"/>
                    <a:pt x="2976" y="4083"/>
                    <a:pt x="3106" y="884"/>
                  </a:cubicBezTo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12"/>
            <p:cNvSpPr/>
            <p:nvPr/>
          </p:nvSpPr>
          <p:spPr>
            <a:xfrm>
              <a:off x="6626340" y="3319204"/>
              <a:ext cx="301533" cy="569411"/>
            </a:xfrm>
            <a:custGeom>
              <a:avLst/>
              <a:gdLst/>
              <a:ahLst/>
              <a:cxnLst/>
              <a:rect l="l" t="t" r="r" b="b"/>
              <a:pathLst>
                <a:path w="4856" h="9170" fill="none" extrusionOk="0">
                  <a:moveTo>
                    <a:pt x="3851" y="0"/>
                  </a:moveTo>
                  <a:cubicBezTo>
                    <a:pt x="1944" y="2446"/>
                    <a:pt x="633" y="5375"/>
                    <a:pt x="57" y="8435"/>
                  </a:cubicBezTo>
                  <a:cubicBezTo>
                    <a:pt x="1" y="8723"/>
                    <a:pt x="57" y="9160"/>
                    <a:pt x="364" y="9169"/>
                  </a:cubicBezTo>
                  <a:cubicBezTo>
                    <a:pt x="559" y="9169"/>
                    <a:pt x="689" y="8965"/>
                    <a:pt x="782" y="8797"/>
                  </a:cubicBezTo>
                  <a:cubicBezTo>
                    <a:pt x="2140" y="6129"/>
                    <a:pt x="3497" y="3460"/>
                    <a:pt x="4855" y="800"/>
                  </a:cubicBezTo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12"/>
            <p:cNvSpPr/>
            <p:nvPr/>
          </p:nvSpPr>
          <p:spPr>
            <a:xfrm>
              <a:off x="6915079" y="3566339"/>
              <a:ext cx="43404" cy="43342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9" y="0"/>
                  </a:moveTo>
                  <a:cubicBezTo>
                    <a:pt x="364" y="0"/>
                    <a:pt x="359" y="0"/>
                    <a:pt x="354" y="0"/>
                  </a:cubicBezTo>
                  <a:cubicBezTo>
                    <a:pt x="168" y="0"/>
                    <a:pt x="1" y="158"/>
                    <a:pt x="1" y="354"/>
                  </a:cubicBezTo>
                  <a:cubicBezTo>
                    <a:pt x="1" y="540"/>
                    <a:pt x="149" y="698"/>
                    <a:pt x="354" y="698"/>
                  </a:cubicBezTo>
                  <a:cubicBezTo>
                    <a:pt x="540" y="698"/>
                    <a:pt x="698" y="549"/>
                    <a:pt x="698" y="354"/>
                  </a:cubicBezTo>
                  <a:cubicBezTo>
                    <a:pt x="698" y="164"/>
                    <a:pt x="548" y="0"/>
                    <a:pt x="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12"/>
            <p:cNvSpPr/>
            <p:nvPr/>
          </p:nvSpPr>
          <p:spPr>
            <a:xfrm>
              <a:off x="6761458" y="3860231"/>
              <a:ext cx="27260" cy="27819"/>
            </a:xfrm>
            <a:custGeom>
              <a:avLst/>
              <a:gdLst/>
              <a:ahLst/>
              <a:cxnLst/>
              <a:rect l="l" t="t" r="r" b="b"/>
              <a:pathLst>
                <a:path w="439" h="448" extrusionOk="0">
                  <a:moveTo>
                    <a:pt x="238" y="0"/>
                  </a:moveTo>
                  <a:cubicBezTo>
                    <a:pt x="234" y="0"/>
                    <a:pt x="229" y="0"/>
                    <a:pt x="224" y="1"/>
                  </a:cubicBezTo>
                  <a:cubicBezTo>
                    <a:pt x="103" y="1"/>
                    <a:pt x="1" y="94"/>
                    <a:pt x="1" y="224"/>
                  </a:cubicBezTo>
                  <a:cubicBezTo>
                    <a:pt x="1" y="336"/>
                    <a:pt x="94" y="447"/>
                    <a:pt x="224" y="447"/>
                  </a:cubicBezTo>
                  <a:cubicBezTo>
                    <a:pt x="336" y="447"/>
                    <a:pt x="438" y="354"/>
                    <a:pt x="438" y="224"/>
                  </a:cubicBezTo>
                  <a:cubicBezTo>
                    <a:pt x="438" y="99"/>
                    <a:pt x="344" y="0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12"/>
            <p:cNvSpPr/>
            <p:nvPr/>
          </p:nvSpPr>
          <p:spPr>
            <a:xfrm>
              <a:off x="6778223" y="3493006"/>
              <a:ext cx="35891" cy="35829"/>
            </a:xfrm>
            <a:custGeom>
              <a:avLst/>
              <a:gdLst/>
              <a:ahLst/>
              <a:cxnLst/>
              <a:rect l="l" t="t" r="r" b="b"/>
              <a:pathLst>
                <a:path w="578" h="577" extrusionOk="0">
                  <a:moveTo>
                    <a:pt x="289" y="0"/>
                  </a:moveTo>
                  <a:cubicBezTo>
                    <a:pt x="122" y="0"/>
                    <a:pt x="1" y="131"/>
                    <a:pt x="1" y="289"/>
                  </a:cubicBezTo>
                  <a:cubicBezTo>
                    <a:pt x="1" y="447"/>
                    <a:pt x="122" y="577"/>
                    <a:pt x="289" y="577"/>
                  </a:cubicBezTo>
                  <a:cubicBezTo>
                    <a:pt x="447" y="577"/>
                    <a:pt x="577" y="447"/>
                    <a:pt x="577" y="289"/>
                  </a:cubicBezTo>
                  <a:cubicBezTo>
                    <a:pt x="577" y="140"/>
                    <a:pt x="447" y="1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12"/>
            <p:cNvSpPr/>
            <p:nvPr/>
          </p:nvSpPr>
          <p:spPr>
            <a:xfrm>
              <a:off x="6966493" y="3836014"/>
              <a:ext cx="28936" cy="28936"/>
            </a:xfrm>
            <a:custGeom>
              <a:avLst/>
              <a:gdLst/>
              <a:ahLst/>
              <a:cxnLst/>
              <a:rect l="l" t="t" r="r" b="b"/>
              <a:pathLst>
                <a:path w="466" h="466" extrusionOk="0">
                  <a:moveTo>
                    <a:pt x="233" y="0"/>
                  </a:moveTo>
                  <a:cubicBezTo>
                    <a:pt x="103" y="0"/>
                    <a:pt x="0" y="102"/>
                    <a:pt x="0" y="233"/>
                  </a:cubicBezTo>
                  <a:cubicBezTo>
                    <a:pt x="0" y="354"/>
                    <a:pt x="103" y="465"/>
                    <a:pt x="233" y="465"/>
                  </a:cubicBezTo>
                  <a:cubicBezTo>
                    <a:pt x="363" y="465"/>
                    <a:pt x="465" y="354"/>
                    <a:pt x="465" y="233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12"/>
            <p:cNvSpPr/>
            <p:nvPr/>
          </p:nvSpPr>
          <p:spPr>
            <a:xfrm>
              <a:off x="6980899" y="3319204"/>
              <a:ext cx="26080" cy="26018"/>
            </a:xfrm>
            <a:custGeom>
              <a:avLst/>
              <a:gdLst/>
              <a:ahLst/>
              <a:cxnLst/>
              <a:rect l="l" t="t" r="r" b="b"/>
              <a:pathLst>
                <a:path w="420" h="419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26"/>
                    <a:pt x="94" y="419"/>
                    <a:pt x="205" y="419"/>
                  </a:cubicBezTo>
                  <a:cubicBezTo>
                    <a:pt x="326" y="419"/>
                    <a:pt x="419" y="326"/>
                    <a:pt x="419" y="205"/>
                  </a:cubicBezTo>
                  <a:cubicBezTo>
                    <a:pt x="419" y="93"/>
                    <a:pt x="326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12"/>
            <p:cNvSpPr/>
            <p:nvPr/>
          </p:nvSpPr>
          <p:spPr>
            <a:xfrm>
              <a:off x="7058889" y="3077658"/>
              <a:ext cx="581520" cy="1108396"/>
            </a:xfrm>
            <a:custGeom>
              <a:avLst/>
              <a:gdLst/>
              <a:ahLst/>
              <a:cxnLst/>
              <a:rect l="l" t="t" r="r" b="b"/>
              <a:pathLst>
                <a:path w="9365" h="17850" extrusionOk="0">
                  <a:moveTo>
                    <a:pt x="4311" y="0"/>
                  </a:moveTo>
                  <a:cubicBezTo>
                    <a:pt x="3905" y="0"/>
                    <a:pt x="3497" y="67"/>
                    <a:pt x="3115" y="198"/>
                  </a:cubicBezTo>
                  <a:cubicBezTo>
                    <a:pt x="2278" y="496"/>
                    <a:pt x="1572" y="1054"/>
                    <a:pt x="995" y="1724"/>
                  </a:cubicBezTo>
                  <a:cubicBezTo>
                    <a:pt x="419" y="2412"/>
                    <a:pt x="372" y="3053"/>
                    <a:pt x="279" y="3937"/>
                  </a:cubicBezTo>
                  <a:cubicBezTo>
                    <a:pt x="37" y="6094"/>
                    <a:pt x="0" y="8280"/>
                    <a:pt x="177" y="10456"/>
                  </a:cubicBezTo>
                  <a:cubicBezTo>
                    <a:pt x="251" y="11674"/>
                    <a:pt x="419" y="12883"/>
                    <a:pt x="651" y="14082"/>
                  </a:cubicBezTo>
                  <a:cubicBezTo>
                    <a:pt x="884" y="15263"/>
                    <a:pt x="1246" y="16556"/>
                    <a:pt x="2232" y="17253"/>
                  </a:cubicBezTo>
                  <a:cubicBezTo>
                    <a:pt x="2818" y="17681"/>
                    <a:pt x="3590" y="17830"/>
                    <a:pt x="4324" y="17849"/>
                  </a:cubicBezTo>
                  <a:cubicBezTo>
                    <a:pt x="4353" y="17849"/>
                    <a:pt x="4382" y="17849"/>
                    <a:pt x="4411" y="17849"/>
                  </a:cubicBezTo>
                  <a:cubicBezTo>
                    <a:pt x="5125" y="17849"/>
                    <a:pt x="5831" y="17739"/>
                    <a:pt x="6519" y="17560"/>
                  </a:cubicBezTo>
                  <a:cubicBezTo>
                    <a:pt x="7579" y="17281"/>
                    <a:pt x="8686" y="16770"/>
                    <a:pt x="9123" y="15775"/>
                  </a:cubicBezTo>
                  <a:cubicBezTo>
                    <a:pt x="9364" y="15217"/>
                    <a:pt x="9364" y="14594"/>
                    <a:pt x="9346" y="13989"/>
                  </a:cubicBezTo>
                  <a:cubicBezTo>
                    <a:pt x="9253" y="10214"/>
                    <a:pt x="8844" y="6401"/>
                    <a:pt x="7616" y="2821"/>
                  </a:cubicBezTo>
                  <a:cubicBezTo>
                    <a:pt x="7365" y="2105"/>
                    <a:pt x="7086" y="1398"/>
                    <a:pt x="6556" y="868"/>
                  </a:cubicBezTo>
                  <a:cubicBezTo>
                    <a:pt x="5969" y="281"/>
                    <a:pt x="5143" y="0"/>
                    <a:pt x="4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12"/>
            <p:cNvSpPr/>
            <p:nvPr/>
          </p:nvSpPr>
          <p:spPr>
            <a:xfrm>
              <a:off x="7428413" y="3285115"/>
              <a:ext cx="135740" cy="779603"/>
            </a:xfrm>
            <a:custGeom>
              <a:avLst/>
              <a:gdLst/>
              <a:ahLst/>
              <a:cxnLst/>
              <a:rect l="l" t="t" r="r" b="b"/>
              <a:pathLst>
                <a:path w="2186" h="12555" fill="none" extrusionOk="0">
                  <a:moveTo>
                    <a:pt x="1" y="419"/>
                  </a:moveTo>
                  <a:cubicBezTo>
                    <a:pt x="754" y="4102"/>
                    <a:pt x="1079" y="7868"/>
                    <a:pt x="986" y="11625"/>
                  </a:cubicBezTo>
                  <a:cubicBezTo>
                    <a:pt x="986" y="11829"/>
                    <a:pt x="977" y="12043"/>
                    <a:pt x="1070" y="12229"/>
                  </a:cubicBezTo>
                  <a:cubicBezTo>
                    <a:pt x="1163" y="12415"/>
                    <a:pt x="1386" y="12555"/>
                    <a:pt x="1572" y="12471"/>
                  </a:cubicBezTo>
                  <a:cubicBezTo>
                    <a:pt x="1740" y="12406"/>
                    <a:pt x="1814" y="12220"/>
                    <a:pt x="1860" y="12043"/>
                  </a:cubicBezTo>
                  <a:cubicBezTo>
                    <a:pt x="2186" y="10918"/>
                    <a:pt x="2139" y="9709"/>
                    <a:pt x="2065" y="8528"/>
                  </a:cubicBezTo>
                  <a:cubicBezTo>
                    <a:pt x="1907" y="5664"/>
                    <a:pt x="1637" y="2781"/>
                    <a:pt x="893" y="1"/>
                  </a:cubicBezTo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12"/>
            <p:cNvSpPr/>
            <p:nvPr/>
          </p:nvSpPr>
          <p:spPr>
            <a:xfrm>
              <a:off x="7146629" y="3326718"/>
              <a:ext cx="207397" cy="783639"/>
            </a:xfrm>
            <a:custGeom>
              <a:avLst/>
              <a:gdLst/>
              <a:ahLst/>
              <a:cxnLst/>
              <a:rect l="l" t="t" r="r" b="b"/>
              <a:pathLst>
                <a:path w="3340" h="12620" fill="none" extrusionOk="0">
                  <a:moveTo>
                    <a:pt x="354" y="856"/>
                  </a:moveTo>
                  <a:cubicBezTo>
                    <a:pt x="1" y="2669"/>
                    <a:pt x="121" y="4548"/>
                    <a:pt x="475" y="6370"/>
                  </a:cubicBezTo>
                  <a:cubicBezTo>
                    <a:pt x="838" y="8184"/>
                    <a:pt x="1423" y="9950"/>
                    <a:pt x="2019" y="11708"/>
                  </a:cubicBezTo>
                  <a:cubicBezTo>
                    <a:pt x="2158" y="12117"/>
                    <a:pt x="2428" y="12619"/>
                    <a:pt x="2855" y="12545"/>
                  </a:cubicBezTo>
                  <a:cubicBezTo>
                    <a:pt x="3107" y="12498"/>
                    <a:pt x="3283" y="12247"/>
                    <a:pt x="3302" y="11978"/>
                  </a:cubicBezTo>
                  <a:cubicBezTo>
                    <a:pt x="3339" y="11717"/>
                    <a:pt x="3255" y="11466"/>
                    <a:pt x="3181" y="11206"/>
                  </a:cubicBezTo>
                  <a:cubicBezTo>
                    <a:pt x="2084" y="7598"/>
                    <a:pt x="1619" y="3785"/>
                    <a:pt x="1805" y="0"/>
                  </a:cubicBezTo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12"/>
            <p:cNvSpPr/>
            <p:nvPr/>
          </p:nvSpPr>
          <p:spPr>
            <a:xfrm>
              <a:off x="7319313" y="3235439"/>
              <a:ext cx="54892" cy="54954"/>
            </a:xfrm>
            <a:custGeom>
              <a:avLst/>
              <a:gdLst/>
              <a:ahLst/>
              <a:cxnLst/>
              <a:rect l="l" t="t" r="r" b="b"/>
              <a:pathLst>
                <a:path w="884" h="885" extrusionOk="0">
                  <a:moveTo>
                    <a:pt x="446" y="1"/>
                  </a:moveTo>
                  <a:cubicBezTo>
                    <a:pt x="195" y="1"/>
                    <a:pt x="0" y="196"/>
                    <a:pt x="0" y="438"/>
                  </a:cubicBezTo>
                  <a:cubicBezTo>
                    <a:pt x="0" y="680"/>
                    <a:pt x="195" y="884"/>
                    <a:pt x="446" y="884"/>
                  </a:cubicBezTo>
                  <a:cubicBezTo>
                    <a:pt x="688" y="884"/>
                    <a:pt x="883" y="680"/>
                    <a:pt x="883" y="438"/>
                  </a:cubicBezTo>
                  <a:cubicBezTo>
                    <a:pt x="883" y="196"/>
                    <a:pt x="688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12"/>
            <p:cNvSpPr/>
            <p:nvPr/>
          </p:nvSpPr>
          <p:spPr>
            <a:xfrm>
              <a:off x="7149547" y="3968213"/>
              <a:ext cx="39306" cy="39368"/>
            </a:xfrm>
            <a:custGeom>
              <a:avLst/>
              <a:gdLst/>
              <a:ahLst/>
              <a:cxnLst/>
              <a:rect l="l" t="t" r="r" b="b"/>
              <a:pathLst>
                <a:path w="633" h="634" extrusionOk="0">
                  <a:moveTo>
                    <a:pt x="316" y="1"/>
                  </a:moveTo>
                  <a:cubicBezTo>
                    <a:pt x="140" y="1"/>
                    <a:pt x="0" y="149"/>
                    <a:pt x="0" y="317"/>
                  </a:cubicBezTo>
                  <a:cubicBezTo>
                    <a:pt x="0" y="494"/>
                    <a:pt x="140" y="633"/>
                    <a:pt x="316" y="633"/>
                  </a:cubicBezTo>
                  <a:cubicBezTo>
                    <a:pt x="493" y="633"/>
                    <a:pt x="632" y="494"/>
                    <a:pt x="632" y="317"/>
                  </a:cubicBezTo>
                  <a:cubicBezTo>
                    <a:pt x="632" y="149"/>
                    <a:pt x="493" y="1"/>
                    <a:pt x="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12"/>
            <p:cNvSpPr/>
            <p:nvPr/>
          </p:nvSpPr>
          <p:spPr>
            <a:xfrm>
              <a:off x="7352223" y="3560564"/>
              <a:ext cx="49676" cy="49117"/>
            </a:xfrm>
            <a:custGeom>
              <a:avLst/>
              <a:gdLst/>
              <a:ahLst/>
              <a:cxnLst/>
              <a:rect l="l" t="t" r="r" b="b"/>
              <a:pathLst>
                <a:path w="800" h="791" extrusionOk="0">
                  <a:moveTo>
                    <a:pt x="400" y="0"/>
                  </a:moveTo>
                  <a:cubicBezTo>
                    <a:pt x="186" y="0"/>
                    <a:pt x="0" y="177"/>
                    <a:pt x="0" y="400"/>
                  </a:cubicBezTo>
                  <a:cubicBezTo>
                    <a:pt x="0" y="614"/>
                    <a:pt x="186" y="791"/>
                    <a:pt x="400" y="791"/>
                  </a:cubicBezTo>
                  <a:cubicBezTo>
                    <a:pt x="614" y="791"/>
                    <a:pt x="800" y="614"/>
                    <a:pt x="800" y="400"/>
                  </a:cubicBezTo>
                  <a:cubicBezTo>
                    <a:pt x="800" y="177"/>
                    <a:pt x="614" y="0"/>
                    <a:pt x="4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12"/>
            <p:cNvSpPr/>
            <p:nvPr/>
          </p:nvSpPr>
          <p:spPr>
            <a:xfrm>
              <a:off x="7374142" y="3913942"/>
              <a:ext cx="26018" cy="25459"/>
            </a:xfrm>
            <a:custGeom>
              <a:avLst/>
              <a:gdLst/>
              <a:ahLst/>
              <a:cxnLst/>
              <a:rect l="l" t="t" r="r" b="b"/>
              <a:pathLst>
                <a:path w="419" h="410" extrusionOk="0">
                  <a:moveTo>
                    <a:pt x="21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7"/>
                    <a:pt x="93" y="410"/>
                    <a:pt x="214" y="410"/>
                  </a:cubicBezTo>
                  <a:cubicBezTo>
                    <a:pt x="326" y="410"/>
                    <a:pt x="419" y="317"/>
                    <a:pt x="419" y="205"/>
                  </a:cubicBezTo>
                  <a:cubicBezTo>
                    <a:pt x="419" y="94"/>
                    <a:pt x="326" y="1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12"/>
            <p:cNvSpPr/>
            <p:nvPr/>
          </p:nvSpPr>
          <p:spPr>
            <a:xfrm>
              <a:off x="7206115" y="3654078"/>
              <a:ext cx="18504" cy="18566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9" y="1"/>
                  </a:moveTo>
                  <a:cubicBezTo>
                    <a:pt x="66" y="1"/>
                    <a:pt x="0" y="66"/>
                    <a:pt x="0" y="150"/>
                  </a:cubicBezTo>
                  <a:cubicBezTo>
                    <a:pt x="0" y="233"/>
                    <a:pt x="66" y="298"/>
                    <a:pt x="149" y="298"/>
                  </a:cubicBezTo>
                  <a:cubicBezTo>
                    <a:pt x="233" y="298"/>
                    <a:pt x="298" y="233"/>
                    <a:pt x="298" y="150"/>
                  </a:cubicBezTo>
                  <a:cubicBezTo>
                    <a:pt x="298" y="66"/>
                    <a:pt x="23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12"/>
            <p:cNvSpPr/>
            <p:nvPr/>
          </p:nvSpPr>
          <p:spPr>
            <a:xfrm>
              <a:off x="7589547" y="3939339"/>
              <a:ext cx="28936" cy="28936"/>
            </a:xfrm>
            <a:custGeom>
              <a:avLst/>
              <a:gdLst/>
              <a:ahLst/>
              <a:cxnLst/>
              <a:rect l="l" t="t" r="r" b="b"/>
              <a:pathLst>
                <a:path w="466" h="466" extrusionOk="0">
                  <a:moveTo>
                    <a:pt x="233" y="1"/>
                  </a:moveTo>
                  <a:cubicBezTo>
                    <a:pt x="102" y="1"/>
                    <a:pt x="0" y="112"/>
                    <a:pt x="0" y="233"/>
                  </a:cubicBezTo>
                  <a:cubicBezTo>
                    <a:pt x="0" y="363"/>
                    <a:pt x="102" y="466"/>
                    <a:pt x="233" y="466"/>
                  </a:cubicBezTo>
                  <a:cubicBezTo>
                    <a:pt x="353" y="466"/>
                    <a:pt x="465" y="363"/>
                    <a:pt x="465" y="233"/>
                  </a:cubicBezTo>
                  <a:cubicBezTo>
                    <a:pt x="465" y="112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12"/>
            <p:cNvSpPr/>
            <p:nvPr/>
          </p:nvSpPr>
          <p:spPr>
            <a:xfrm>
              <a:off x="7129304" y="3319204"/>
              <a:ext cx="26080" cy="26018"/>
            </a:xfrm>
            <a:custGeom>
              <a:avLst/>
              <a:gdLst/>
              <a:ahLst/>
              <a:cxnLst/>
              <a:rect l="l" t="t" r="r" b="b"/>
              <a:pathLst>
                <a:path w="420" h="419" extrusionOk="0">
                  <a:moveTo>
                    <a:pt x="214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26"/>
                    <a:pt x="94" y="419"/>
                    <a:pt x="214" y="419"/>
                  </a:cubicBezTo>
                  <a:cubicBezTo>
                    <a:pt x="326" y="419"/>
                    <a:pt x="419" y="326"/>
                    <a:pt x="419" y="205"/>
                  </a:cubicBezTo>
                  <a:cubicBezTo>
                    <a:pt x="419" y="93"/>
                    <a:pt x="326" y="0"/>
                    <a:pt x="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12"/>
            <p:cNvSpPr/>
            <p:nvPr/>
          </p:nvSpPr>
          <p:spPr>
            <a:xfrm>
              <a:off x="6957800" y="4096996"/>
              <a:ext cx="49179" cy="49117"/>
            </a:xfrm>
            <a:custGeom>
              <a:avLst/>
              <a:gdLst/>
              <a:ahLst/>
              <a:cxnLst/>
              <a:rect l="l" t="t" r="r" b="b"/>
              <a:pathLst>
                <a:path w="792" h="791" extrusionOk="0">
                  <a:moveTo>
                    <a:pt x="391" y="0"/>
                  </a:moveTo>
                  <a:cubicBezTo>
                    <a:pt x="177" y="0"/>
                    <a:pt x="1" y="177"/>
                    <a:pt x="1" y="400"/>
                  </a:cubicBezTo>
                  <a:cubicBezTo>
                    <a:pt x="1" y="614"/>
                    <a:pt x="177" y="791"/>
                    <a:pt x="391" y="791"/>
                  </a:cubicBezTo>
                  <a:cubicBezTo>
                    <a:pt x="614" y="791"/>
                    <a:pt x="791" y="614"/>
                    <a:pt x="791" y="400"/>
                  </a:cubicBezTo>
                  <a:cubicBezTo>
                    <a:pt x="791" y="177"/>
                    <a:pt x="614" y="0"/>
                    <a:pt x="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12"/>
            <p:cNvSpPr/>
            <p:nvPr/>
          </p:nvSpPr>
          <p:spPr>
            <a:xfrm>
              <a:off x="6591692" y="2845115"/>
              <a:ext cx="529049" cy="310102"/>
            </a:xfrm>
            <a:custGeom>
              <a:avLst/>
              <a:gdLst/>
              <a:ahLst/>
              <a:cxnLst/>
              <a:rect l="l" t="t" r="r" b="b"/>
              <a:pathLst>
                <a:path w="8520" h="4994" extrusionOk="0">
                  <a:moveTo>
                    <a:pt x="1405" y="1"/>
                  </a:moveTo>
                  <a:cubicBezTo>
                    <a:pt x="1341" y="1"/>
                    <a:pt x="1276" y="9"/>
                    <a:pt x="1210" y="28"/>
                  </a:cubicBezTo>
                  <a:cubicBezTo>
                    <a:pt x="1015" y="84"/>
                    <a:pt x="847" y="214"/>
                    <a:pt x="698" y="354"/>
                  </a:cubicBezTo>
                  <a:cubicBezTo>
                    <a:pt x="289" y="726"/>
                    <a:pt x="178" y="1228"/>
                    <a:pt x="94" y="1749"/>
                  </a:cubicBezTo>
                  <a:cubicBezTo>
                    <a:pt x="1" y="2381"/>
                    <a:pt x="131" y="3060"/>
                    <a:pt x="568" y="3516"/>
                  </a:cubicBezTo>
                  <a:cubicBezTo>
                    <a:pt x="940" y="3897"/>
                    <a:pt x="1480" y="4064"/>
                    <a:pt x="1991" y="4204"/>
                  </a:cubicBezTo>
                  <a:cubicBezTo>
                    <a:pt x="3237" y="4539"/>
                    <a:pt x="4511" y="4780"/>
                    <a:pt x="5794" y="4939"/>
                  </a:cubicBezTo>
                  <a:cubicBezTo>
                    <a:pt x="6049" y="4970"/>
                    <a:pt x="6314" y="4994"/>
                    <a:pt x="6575" y="4994"/>
                  </a:cubicBezTo>
                  <a:cubicBezTo>
                    <a:pt x="7087" y="4994"/>
                    <a:pt x="7589" y="4902"/>
                    <a:pt x="7989" y="4594"/>
                  </a:cubicBezTo>
                  <a:cubicBezTo>
                    <a:pt x="8315" y="4343"/>
                    <a:pt x="8519" y="3897"/>
                    <a:pt x="8370" y="3516"/>
                  </a:cubicBezTo>
                  <a:cubicBezTo>
                    <a:pt x="8212" y="3097"/>
                    <a:pt x="7710" y="2958"/>
                    <a:pt x="7264" y="2828"/>
                  </a:cubicBezTo>
                  <a:cubicBezTo>
                    <a:pt x="5525" y="2353"/>
                    <a:pt x="3860" y="1563"/>
                    <a:pt x="2382" y="493"/>
                  </a:cubicBezTo>
                  <a:cubicBezTo>
                    <a:pt x="2096" y="287"/>
                    <a:pt x="1771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12"/>
            <p:cNvSpPr/>
            <p:nvPr/>
          </p:nvSpPr>
          <p:spPr>
            <a:xfrm>
              <a:off x="6591133" y="2605928"/>
              <a:ext cx="344255" cy="457143"/>
            </a:xfrm>
            <a:custGeom>
              <a:avLst/>
              <a:gdLst/>
              <a:ahLst/>
              <a:cxnLst/>
              <a:rect l="l" t="t" r="r" b="b"/>
              <a:pathLst>
                <a:path w="5544" h="7362" extrusionOk="0">
                  <a:moveTo>
                    <a:pt x="2295" y="625"/>
                  </a:moveTo>
                  <a:lnTo>
                    <a:pt x="2295" y="625"/>
                  </a:lnTo>
                  <a:cubicBezTo>
                    <a:pt x="2270" y="655"/>
                    <a:pt x="2246" y="686"/>
                    <a:pt x="2223" y="719"/>
                  </a:cubicBezTo>
                  <a:lnTo>
                    <a:pt x="2295" y="625"/>
                  </a:lnTo>
                  <a:close/>
                  <a:moveTo>
                    <a:pt x="3634" y="0"/>
                  </a:moveTo>
                  <a:cubicBezTo>
                    <a:pt x="3179" y="0"/>
                    <a:pt x="2727" y="185"/>
                    <a:pt x="2406" y="502"/>
                  </a:cubicBezTo>
                  <a:lnTo>
                    <a:pt x="2406" y="502"/>
                  </a:lnTo>
                  <a:cubicBezTo>
                    <a:pt x="2444" y="444"/>
                    <a:pt x="2482" y="386"/>
                    <a:pt x="2521" y="328"/>
                  </a:cubicBezTo>
                  <a:lnTo>
                    <a:pt x="2521" y="328"/>
                  </a:lnTo>
                  <a:lnTo>
                    <a:pt x="2295" y="625"/>
                  </a:lnTo>
                  <a:lnTo>
                    <a:pt x="2295" y="625"/>
                  </a:lnTo>
                  <a:cubicBezTo>
                    <a:pt x="2330" y="582"/>
                    <a:pt x="2367" y="541"/>
                    <a:pt x="2406" y="502"/>
                  </a:cubicBezTo>
                  <a:lnTo>
                    <a:pt x="2406" y="502"/>
                  </a:lnTo>
                  <a:cubicBezTo>
                    <a:pt x="1376" y="2094"/>
                    <a:pt x="607" y="3864"/>
                    <a:pt x="159" y="5703"/>
                  </a:cubicBezTo>
                  <a:cubicBezTo>
                    <a:pt x="66" y="6066"/>
                    <a:pt x="1" y="6466"/>
                    <a:pt x="159" y="6791"/>
                  </a:cubicBezTo>
                  <a:cubicBezTo>
                    <a:pt x="345" y="7172"/>
                    <a:pt x="785" y="7362"/>
                    <a:pt x="1214" y="7362"/>
                  </a:cubicBezTo>
                  <a:cubicBezTo>
                    <a:pt x="1278" y="7362"/>
                    <a:pt x="1342" y="7358"/>
                    <a:pt x="1405" y="7349"/>
                  </a:cubicBezTo>
                  <a:cubicBezTo>
                    <a:pt x="2363" y="7219"/>
                    <a:pt x="3042" y="6382"/>
                    <a:pt x="3618" y="5592"/>
                  </a:cubicBezTo>
                  <a:cubicBezTo>
                    <a:pt x="4176" y="4838"/>
                    <a:pt x="4734" y="4066"/>
                    <a:pt x="5087" y="3211"/>
                  </a:cubicBezTo>
                  <a:cubicBezTo>
                    <a:pt x="5385" y="2523"/>
                    <a:pt x="5543" y="1732"/>
                    <a:pt x="5255" y="1054"/>
                  </a:cubicBezTo>
                  <a:cubicBezTo>
                    <a:pt x="5013" y="486"/>
                    <a:pt x="4455" y="68"/>
                    <a:pt x="3832" y="12"/>
                  </a:cubicBezTo>
                  <a:cubicBezTo>
                    <a:pt x="3766" y="4"/>
                    <a:pt x="3700" y="0"/>
                    <a:pt x="36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12"/>
            <p:cNvSpPr/>
            <p:nvPr/>
          </p:nvSpPr>
          <p:spPr>
            <a:xfrm>
              <a:off x="6649439" y="2427221"/>
              <a:ext cx="412932" cy="453356"/>
            </a:xfrm>
            <a:custGeom>
              <a:avLst/>
              <a:gdLst/>
              <a:ahLst/>
              <a:cxnLst/>
              <a:rect l="l" t="t" r="r" b="b"/>
              <a:pathLst>
                <a:path w="6650" h="7301" extrusionOk="0">
                  <a:moveTo>
                    <a:pt x="4596" y="0"/>
                  </a:moveTo>
                  <a:cubicBezTo>
                    <a:pt x="4267" y="0"/>
                    <a:pt x="3936" y="56"/>
                    <a:pt x="3618" y="137"/>
                  </a:cubicBezTo>
                  <a:cubicBezTo>
                    <a:pt x="2912" y="295"/>
                    <a:pt x="2196" y="565"/>
                    <a:pt x="1703" y="1049"/>
                  </a:cubicBezTo>
                  <a:cubicBezTo>
                    <a:pt x="1201" y="1532"/>
                    <a:pt x="959" y="2165"/>
                    <a:pt x="726" y="2788"/>
                  </a:cubicBezTo>
                  <a:cubicBezTo>
                    <a:pt x="336" y="3857"/>
                    <a:pt x="1" y="5029"/>
                    <a:pt x="419" y="6089"/>
                  </a:cubicBezTo>
                  <a:cubicBezTo>
                    <a:pt x="587" y="6507"/>
                    <a:pt x="875" y="6898"/>
                    <a:pt x="1303" y="7112"/>
                  </a:cubicBezTo>
                  <a:cubicBezTo>
                    <a:pt x="1588" y="7251"/>
                    <a:pt x="1906" y="7301"/>
                    <a:pt x="2224" y="7301"/>
                  </a:cubicBezTo>
                  <a:cubicBezTo>
                    <a:pt x="2352" y="7301"/>
                    <a:pt x="2479" y="7293"/>
                    <a:pt x="2605" y="7279"/>
                  </a:cubicBezTo>
                  <a:cubicBezTo>
                    <a:pt x="4102" y="7121"/>
                    <a:pt x="5432" y="6145"/>
                    <a:pt x="6073" y="4899"/>
                  </a:cubicBezTo>
                  <a:cubicBezTo>
                    <a:pt x="6520" y="4006"/>
                    <a:pt x="6650" y="2992"/>
                    <a:pt x="6510" y="2025"/>
                  </a:cubicBezTo>
                  <a:cubicBezTo>
                    <a:pt x="6380" y="1188"/>
                    <a:pt x="6120" y="240"/>
                    <a:pt x="5078" y="44"/>
                  </a:cubicBezTo>
                  <a:cubicBezTo>
                    <a:pt x="4919" y="14"/>
                    <a:pt x="4758" y="0"/>
                    <a:pt x="45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12"/>
            <p:cNvSpPr/>
            <p:nvPr/>
          </p:nvSpPr>
          <p:spPr>
            <a:xfrm>
              <a:off x="6859070" y="3058222"/>
              <a:ext cx="24900" cy="91839"/>
            </a:xfrm>
            <a:custGeom>
              <a:avLst/>
              <a:gdLst/>
              <a:ahLst/>
              <a:cxnLst/>
              <a:rect l="l" t="t" r="r" b="b"/>
              <a:pathLst>
                <a:path w="401" h="1479" fill="none" extrusionOk="0">
                  <a:moveTo>
                    <a:pt x="400" y="0"/>
                  </a:moveTo>
                  <a:cubicBezTo>
                    <a:pt x="354" y="437"/>
                    <a:pt x="149" y="1069"/>
                    <a:pt x="1" y="1479"/>
                  </a:cubicBezTo>
                </a:path>
              </a:pathLst>
            </a:custGeom>
            <a:noFill/>
            <a:ln w="9525" cap="rnd" cmpd="sng">
              <a:solidFill>
                <a:srgbClr val="41060A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12"/>
            <p:cNvSpPr/>
            <p:nvPr/>
          </p:nvSpPr>
          <p:spPr>
            <a:xfrm>
              <a:off x="6855034" y="2437218"/>
              <a:ext cx="611015" cy="836295"/>
            </a:xfrm>
            <a:custGeom>
              <a:avLst/>
              <a:gdLst/>
              <a:ahLst/>
              <a:cxnLst/>
              <a:rect l="l" t="t" r="r" b="b"/>
              <a:pathLst>
                <a:path w="9840" h="13468" extrusionOk="0">
                  <a:moveTo>
                    <a:pt x="4981" y="0"/>
                  </a:moveTo>
                  <a:cubicBezTo>
                    <a:pt x="4592" y="0"/>
                    <a:pt x="4207" y="41"/>
                    <a:pt x="3841" y="125"/>
                  </a:cubicBezTo>
                  <a:cubicBezTo>
                    <a:pt x="3023" y="311"/>
                    <a:pt x="2260" y="739"/>
                    <a:pt x="1739" y="1390"/>
                  </a:cubicBezTo>
                  <a:cubicBezTo>
                    <a:pt x="958" y="2404"/>
                    <a:pt x="791" y="3743"/>
                    <a:pt x="819" y="4998"/>
                  </a:cubicBezTo>
                  <a:lnTo>
                    <a:pt x="819" y="5119"/>
                  </a:lnTo>
                  <a:cubicBezTo>
                    <a:pt x="856" y="6746"/>
                    <a:pt x="1061" y="8448"/>
                    <a:pt x="456" y="10001"/>
                  </a:cubicBezTo>
                  <a:cubicBezTo>
                    <a:pt x="270" y="10494"/>
                    <a:pt x="0" y="11005"/>
                    <a:pt x="84" y="11526"/>
                  </a:cubicBezTo>
                  <a:cubicBezTo>
                    <a:pt x="140" y="11926"/>
                    <a:pt x="400" y="12261"/>
                    <a:pt x="689" y="12540"/>
                  </a:cubicBezTo>
                  <a:cubicBezTo>
                    <a:pt x="1347" y="13152"/>
                    <a:pt x="2247" y="13468"/>
                    <a:pt x="3141" y="13468"/>
                  </a:cubicBezTo>
                  <a:cubicBezTo>
                    <a:pt x="3876" y="13468"/>
                    <a:pt x="4607" y="13255"/>
                    <a:pt x="5199" y="12819"/>
                  </a:cubicBezTo>
                  <a:cubicBezTo>
                    <a:pt x="5738" y="12437"/>
                    <a:pt x="6138" y="11907"/>
                    <a:pt x="6631" y="11461"/>
                  </a:cubicBezTo>
                  <a:cubicBezTo>
                    <a:pt x="7117" y="10997"/>
                    <a:pt x="7754" y="10606"/>
                    <a:pt x="8395" y="10606"/>
                  </a:cubicBezTo>
                  <a:cubicBezTo>
                    <a:pt x="8552" y="10606"/>
                    <a:pt x="8708" y="10629"/>
                    <a:pt x="8863" y="10680"/>
                  </a:cubicBezTo>
                  <a:cubicBezTo>
                    <a:pt x="9002" y="10726"/>
                    <a:pt x="9142" y="10791"/>
                    <a:pt x="9290" y="10819"/>
                  </a:cubicBezTo>
                  <a:cubicBezTo>
                    <a:pt x="9317" y="10823"/>
                    <a:pt x="9345" y="10825"/>
                    <a:pt x="9373" y="10825"/>
                  </a:cubicBezTo>
                  <a:cubicBezTo>
                    <a:pt x="9500" y="10825"/>
                    <a:pt x="9631" y="10787"/>
                    <a:pt x="9700" y="10680"/>
                  </a:cubicBezTo>
                  <a:cubicBezTo>
                    <a:pt x="9839" y="10466"/>
                    <a:pt x="9653" y="10206"/>
                    <a:pt x="9486" y="10001"/>
                  </a:cubicBezTo>
                  <a:cubicBezTo>
                    <a:pt x="8900" y="9331"/>
                    <a:pt x="8388" y="8513"/>
                    <a:pt x="8314" y="7611"/>
                  </a:cubicBezTo>
                  <a:cubicBezTo>
                    <a:pt x="8258" y="6737"/>
                    <a:pt x="8602" y="5900"/>
                    <a:pt x="8918" y="5091"/>
                  </a:cubicBezTo>
                  <a:cubicBezTo>
                    <a:pt x="9235" y="4273"/>
                    <a:pt x="9504" y="3380"/>
                    <a:pt x="9272" y="2543"/>
                  </a:cubicBezTo>
                  <a:cubicBezTo>
                    <a:pt x="9039" y="1706"/>
                    <a:pt x="8342" y="1074"/>
                    <a:pt x="7570" y="646"/>
                  </a:cubicBezTo>
                  <a:cubicBezTo>
                    <a:pt x="6815" y="223"/>
                    <a:pt x="5888" y="0"/>
                    <a:pt x="4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12"/>
            <p:cNvSpPr/>
            <p:nvPr/>
          </p:nvSpPr>
          <p:spPr>
            <a:xfrm>
              <a:off x="7048458" y="2657901"/>
              <a:ext cx="36450" cy="39244"/>
            </a:xfrm>
            <a:custGeom>
              <a:avLst/>
              <a:gdLst/>
              <a:ahLst/>
              <a:cxnLst/>
              <a:rect l="l" t="t" r="r" b="b"/>
              <a:pathLst>
                <a:path w="587" h="632" extrusionOk="0">
                  <a:moveTo>
                    <a:pt x="328" y="0"/>
                  </a:moveTo>
                  <a:cubicBezTo>
                    <a:pt x="305" y="0"/>
                    <a:pt x="282" y="4"/>
                    <a:pt x="261" y="12"/>
                  </a:cubicBezTo>
                  <a:cubicBezTo>
                    <a:pt x="140" y="77"/>
                    <a:pt x="47" y="189"/>
                    <a:pt x="29" y="328"/>
                  </a:cubicBezTo>
                  <a:cubicBezTo>
                    <a:pt x="1" y="449"/>
                    <a:pt x="94" y="607"/>
                    <a:pt x="224" y="626"/>
                  </a:cubicBezTo>
                  <a:cubicBezTo>
                    <a:pt x="240" y="629"/>
                    <a:pt x="256" y="631"/>
                    <a:pt x="271" y="631"/>
                  </a:cubicBezTo>
                  <a:cubicBezTo>
                    <a:pt x="373" y="631"/>
                    <a:pt x="464" y="556"/>
                    <a:pt x="512" y="468"/>
                  </a:cubicBezTo>
                  <a:cubicBezTo>
                    <a:pt x="577" y="356"/>
                    <a:pt x="587" y="244"/>
                    <a:pt x="540" y="142"/>
                  </a:cubicBezTo>
                  <a:cubicBezTo>
                    <a:pt x="503" y="54"/>
                    <a:pt x="414" y="0"/>
                    <a:pt x="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12"/>
            <p:cNvSpPr/>
            <p:nvPr/>
          </p:nvSpPr>
          <p:spPr>
            <a:xfrm>
              <a:off x="7032003" y="2867593"/>
              <a:ext cx="40796" cy="51477"/>
            </a:xfrm>
            <a:custGeom>
              <a:avLst/>
              <a:gdLst/>
              <a:ahLst/>
              <a:cxnLst/>
              <a:rect l="l" t="t" r="r" b="b"/>
              <a:pathLst>
                <a:path w="657" h="829" extrusionOk="0">
                  <a:moveTo>
                    <a:pt x="361" y="1"/>
                  </a:moveTo>
                  <a:cubicBezTo>
                    <a:pt x="168" y="1"/>
                    <a:pt x="1" y="343"/>
                    <a:pt x="61" y="578"/>
                  </a:cubicBezTo>
                  <a:cubicBezTo>
                    <a:pt x="98" y="699"/>
                    <a:pt x="201" y="829"/>
                    <a:pt x="331" y="829"/>
                  </a:cubicBezTo>
                  <a:cubicBezTo>
                    <a:pt x="442" y="829"/>
                    <a:pt x="535" y="717"/>
                    <a:pt x="582" y="606"/>
                  </a:cubicBezTo>
                  <a:cubicBezTo>
                    <a:pt x="638" y="466"/>
                    <a:pt x="656" y="308"/>
                    <a:pt x="582" y="178"/>
                  </a:cubicBezTo>
                  <a:cubicBezTo>
                    <a:pt x="512" y="51"/>
                    <a:pt x="435" y="1"/>
                    <a:pt x="3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12"/>
            <p:cNvSpPr/>
            <p:nvPr/>
          </p:nvSpPr>
          <p:spPr>
            <a:xfrm>
              <a:off x="7042124" y="3057229"/>
              <a:ext cx="33531" cy="49366"/>
            </a:xfrm>
            <a:custGeom>
              <a:avLst/>
              <a:gdLst/>
              <a:ahLst/>
              <a:cxnLst/>
              <a:rect l="l" t="t" r="r" b="b"/>
              <a:pathLst>
                <a:path w="540" h="795" extrusionOk="0">
                  <a:moveTo>
                    <a:pt x="297" y="0"/>
                  </a:moveTo>
                  <a:cubicBezTo>
                    <a:pt x="244" y="0"/>
                    <a:pt x="184" y="39"/>
                    <a:pt x="121" y="137"/>
                  </a:cubicBezTo>
                  <a:cubicBezTo>
                    <a:pt x="8" y="299"/>
                    <a:pt x="0" y="794"/>
                    <a:pt x="241" y="794"/>
                  </a:cubicBezTo>
                  <a:cubicBezTo>
                    <a:pt x="276" y="794"/>
                    <a:pt x="317" y="784"/>
                    <a:pt x="363" y="760"/>
                  </a:cubicBezTo>
                  <a:cubicBezTo>
                    <a:pt x="465" y="713"/>
                    <a:pt x="493" y="593"/>
                    <a:pt x="512" y="472"/>
                  </a:cubicBezTo>
                  <a:cubicBezTo>
                    <a:pt x="539" y="288"/>
                    <a:pt x="442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12"/>
            <p:cNvSpPr/>
            <p:nvPr/>
          </p:nvSpPr>
          <p:spPr>
            <a:xfrm>
              <a:off x="6851556" y="3075547"/>
              <a:ext cx="630078" cy="213917"/>
            </a:xfrm>
            <a:custGeom>
              <a:avLst/>
              <a:gdLst/>
              <a:ahLst/>
              <a:cxnLst/>
              <a:rect l="l" t="t" r="r" b="b"/>
              <a:pathLst>
                <a:path w="10147" h="3445" extrusionOk="0">
                  <a:moveTo>
                    <a:pt x="8690" y="1"/>
                  </a:moveTo>
                  <a:cubicBezTo>
                    <a:pt x="8567" y="1"/>
                    <a:pt x="8444" y="13"/>
                    <a:pt x="8323" y="37"/>
                  </a:cubicBezTo>
                  <a:cubicBezTo>
                    <a:pt x="7719" y="158"/>
                    <a:pt x="7180" y="502"/>
                    <a:pt x="6696" y="883"/>
                  </a:cubicBezTo>
                  <a:cubicBezTo>
                    <a:pt x="6203" y="1274"/>
                    <a:pt x="5757" y="1702"/>
                    <a:pt x="5218" y="2018"/>
                  </a:cubicBezTo>
                  <a:cubicBezTo>
                    <a:pt x="4611" y="2373"/>
                    <a:pt x="3897" y="2567"/>
                    <a:pt x="3189" y="2567"/>
                  </a:cubicBezTo>
                  <a:cubicBezTo>
                    <a:pt x="3062" y="2567"/>
                    <a:pt x="2935" y="2561"/>
                    <a:pt x="2809" y="2548"/>
                  </a:cubicBezTo>
                  <a:cubicBezTo>
                    <a:pt x="2344" y="2511"/>
                    <a:pt x="1879" y="2390"/>
                    <a:pt x="1461" y="2185"/>
                  </a:cubicBezTo>
                  <a:cubicBezTo>
                    <a:pt x="1256" y="2092"/>
                    <a:pt x="1061" y="1981"/>
                    <a:pt x="875" y="1851"/>
                  </a:cubicBezTo>
                  <a:cubicBezTo>
                    <a:pt x="689" y="1711"/>
                    <a:pt x="549" y="1516"/>
                    <a:pt x="391" y="1339"/>
                  </a:cubicBezTo>
                  <a:cubicBezTo>
                    <a:pt x="345" y="1293"/>
                    <a:pt x="317" y="1246"/>
                    <a:pt x="270" y="1228"/>
                  </a:cubicBezTo>
                  <a:cubicBezTo>
                    <a:pt x="240" y="1209"/>
                    <a:pt x="199" y="1199"/>
                    <a:pt x="160" y="1199"/>
                  </a:cubicBezTo>
                  <a:cubicBezTo>
                    <a:pt x="139" y="1199"/>
                    <a:pt x="119" y="1202"/>
                    <a:pt x="103" y="1209"/>
                  </a:cubicBezTo>
                  <a:cubicBezTo>
                    <a:pt x="38" y="1246"/>
                    <a:pt x="1" y="1330"/>
                    <a:pt x="10" y="1395"/>
                  </a:cubicBezTo>
                  <a:cubicBezTo>
                    <a:pt x="19" y="1469"/>
                    <a:pt x="56" y="1534"/>
                    <a:pt x="103" y="1599"/>
                  </a:cubicBezTo>
                  <a:cubicBezTo>
                    <a:pt x="466" y="2120"/>
                    <a:pt x="996" y="2492"/>
                    <a:pt x="1526" y="2827"/>
                  </a:cubicBezTo>
                  <a:cubicBezTo>
                    <a:pt x="1870" y="3059"/>
                    <a:pt x="2223" y="3283"/>
                    <a:pt x="2623" y="3385"/>
                  </a:cubicBezTo>
                  <a:cubicBezTo>
                    <a:pt x="2780" y="3426"/>
                    <a:pt x="2941" y="3445"/>
                    <a:pt x="3103" y="3445"/>
                  </a:cubicBezTo>
                  <a:cubicBezTo>
                    <a:pt x="3599" y="3445"/>
                    <a:pt x="4101" y="3268"/>
                    <a:pt x="4529" y="3022"/>
                  </a:cubicBezTo>
                  <a:cubicBezTo>
                    <a:pt x="5115" y="2697"/>
                    <a:pt x="5590" y="2232"/>
                    <a:pt x="6092" y="1795"/>
                  </a:cubicBezTo>
                  <a:cubicBezTo>
                    <a:pt x="6594" y="1348"/>
                    <a:pt x="7115" y="930"/>
                    <a:pt x="7747" y="697"/>
                  </a:cubicBezTo>
                  <a:cubicBezTo>
                    <a:pt x="8031" y="597"/>
                    <a:pt x="8322" y="549"/>
                    <a:pt x="8616" y="549"/>
                  </a:cubicBezTo>
                  <a:cubicBezTo>
                    <a:pt x="8785" y="549"/>
                    <a:pt x="8954" y="565"/>
                    <a:pt x="9123" y="595"/>
                  </a:cubicBezTo>
                  <a:cubicBezTo>
                    <a:pt x="9234" y="625"/>
                    <a:pt x="9611" y="770"/>
                    <a:pt x="9829" y="770"/>
                  </a:cubicBezTo>
                  <a:cubicBezTo>
                    <a:pt x="9886" y="770"/>
                    <a:pt x="9933" y="760"/>
                    <a:pt x="9960" y="735"/>
                  </a:cubicBezTo>
                  <a:cubicBezTo>
                    <a:pt x="10146" y="558"/>
                    <a:pt x="9570" y="223"/>
                    <a:pt x="9439" y="167"/>
                  </a:cubicBezTo>
                  <a:cubicBezTo>
                    <a:pt x="9201" y="54"/>
                    <a:pt x="8945" y="1"/>
                    <a:pt x="8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12"/>
            <p:cNvSpPr/>
            <p:nvPr/>
          </p:nvSpPr>
          <p:spPr>
            <a:xfrm>
              <a:off x="6986115" y="2064902"/>
              <a:ext cx="389832" cy="505577"/>
            </a:xfrm>
            <a:custGeom>
              <a:avLst/>
              <a:gdLst/>
              <a:ahLst/>
              <a:cxnLst/>
              <a:rect l="l" t="t" r="r" b="b"/>
              <a:pathLst>
                <a:path w="6278" h="8142" extrusionOk="0">
                  <a:moveTo>
                    <a:pt x="2061" y="1"/>
                  </a:moveTo>
                  <a:cubicBezTo>
                    <a:pt x="1619" y="1"/>
                    <a:pt x="1117" y="39"/>
                    <a:pt x="698" y="123"/>
                  </a:cubicBezTo>
                  <a:cubicBezTo>
                    <a:pt x="344" y="188"/>
                    <a:pt x="447" y="263"/>
                    <a:pt x="233" y="588"/>
                  </a:cubicBezTo>
                  <a:cubicBezTo>
                    <a:pt x="112" y="765"/>
                    <a:pt x="354" y="2113"/>
                    <a:pt x="372" y="2308"/>
                  </a:cubicBezTo>
                  <a:cubicBezTo>
                    <a:pt x="419" y="2653"/>
                    <a:pt x="437" y="3006"/>
                    <a:pt x="475" y="3369"/>
                  </a:cubicBezTo>
                  <a:cubicBezTo>
                    <a:pt x="521" y="3815"/>
                    <a:pt x="577" y="4271"/>
                    <a:pt x="679" y="4717"/>
                  </a:cubicBezTo>
                  <a:cubicBezTo>
                    <a:pt x="772" y="5117"/>
                    <a:pt x="977" y="5619"/>
                    <a:pt x="893" y="6047"/>
                  </a:cubicBezTo>
                  <a:cubicBezTo>
                    <a:pt x="837" y="6372"/>
                    <a:pt x="558" y="6716"/>
                    <a:pt x="289" y="6884"/>
                  </a:cubicBezTo>
                  <a:cubicBezTo>
                    <a:pt x="168" y="6967"/>
                    <a:pt x="19" y="7051"/>
                    <a:pt x="10" y="7191"/>
                  </a:cubicBezTo>
                  <a:cubicBezTo>
                    <a:pt x="0" y="7302"/>
                    <a:pt x="75" y="7395"/>
                    <a:pt x="168" y="7470"/>
                  </a:cubicBezTo>
                  <a:cubicBezTo>
                    <a:pt x="568" y="7739"/>
                    <a:pt x="1135" y="7563"/>
                    <a:pt x="1563" y="7795"/>
                  </a:cubicBezTo>
                  <a:cubicBezTo>
                    <a:pt x="1786" y="7907"/>
                    <a:pt x="1963" y="8121"/>
                    <a:pt x="2204" y="8139"/>
                  </a:cubicBezTo>
                  <a:cubicBezTo>
                    <a:pt x="2221" y="8141"/>
                    <a:pt x="2238" y="8142"/>
                    <a:pt x="2255" y="8142"/>
                  </a:cubicBezTo>
                  <a:cubicBezTo>
                    <a:pt x="2492" y="8142"/>
                    <a:pt x="2684" y="7964"/>
                    <a:pt x="2892" y="7860"/>
                  </a:cubicBezTo>
                  <a:cubicBezTo>
                    <a:pt x="3067" y="7784"/>
                    <a:pt x="3251" y="7760"/>
                    <a:pt x="3441" y="7760"/>
                  </a:cubicBezTo>
                  <a:cubicBezTo>
                    <a:pt x="3752" y="7760"/>
                    <a:pt x="4076" y="7824"/>
                    <a:pt x="4393" y="7824"/>
                  </a:cubicBezTo>
                  <a:cubicBezTo>
                    <a:pt x="4543" y="7824"/>
                    <a:pt x="4692" y="7810"/>
                    <a:pt x="4836" y="7767"/>
                  </a:cubicBezTo>
                  <a:cubicBezTo>
                    <a:pt x="5347" y="7618"/>
                    <a:pt x="5533" y="7107"/>
                    <a:pt x="5375" y="6623"/>
                  </a:cubicBezTo>
                  <a:cubicBezTo>
                    <a:pt x="5208" y="6075"/>
                    <a:pt x="5124" y="5610"/>
                    <a:pt x="5273" y="5042"/>
                  </a:cubicBezTo>
                  <a:cubicBezTo>
                    <a:pt x="5394" y="4605"/>
                    <a:pt x="5580" y="4215"/>
                    <a:pt x="5701" y="3796"/>
                  </a:cubicBezTo>
                  <a:cubicBezTo>
                    <a:pt x="5840" y="3378"/>
                    <a:pt x="6277" y="2215"/>
                    <a:pt x="5812" y="1053"/>
                  </a:cubicBezTo>
                  <a:cubicBezTo>
                    <a:pt x="5506" y="309"/>
                    <a:pt x="4985" y="514"/>
                    <a:pt x="4297" y="356"/>
                  </a:cubicBezTo>
                  <a:cubicBezTo>
                    <a:pt x="3832" y="235"/>
                    <a:pt x="2679" y="21"/>
                    <a:pt x="2204" y="2"/>
                  </a:cubicBezTo>
                  <a:cubicBezTo>
                    <a:pt x="2157" y="1"/>
                    <a:pt x="2109" y="1"/>
                    <a:pt x="20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12"/>
            <p:cNvSpPr/>
            <p:nvPr/>
          </p:nvSpPr>
          <p:spPr>
            <a:xfrm>
              <a:off x="7018466" y="2480374"/>
              <a:ext cx="217146" cy="107921"/>
            </a:xfrm>
            <a:custGeom>
              <a:avLst/>
              <a:gdLst/>
              <a:ahLst/>
              <a:cxnLst/>
              <a:rect l="l" t="t" r="r" b="b"/>
              <a:pathLst>
                <a:path w="3497" h="1738" extrusionOk="0">
                  <a:moveTo>
                    <a:pt x="206" y="1"/>
                  </a:moveTo>
                  <a:cubicBezTo>
                    <a:pt x="152" y="1"/>
                    <a:pt x="95" y="17"/>
                    <a:pt x="65" y="53"/>
                  </a:cubicBezTo>
                  <a:cubicBezTo>
                    <a:pt x="0" y="137"/>
                    <a:pt x="56" y="267"/>
                    <a:pt x="112" y="360"/>
                  </a:cubicBezTo>
                  <a:cubicBezTo>
                    <a:pt x="326" y="658"/>
                    <a:pt x="549" y="909"/>
                    <a:pt x="763" y="1151"/>
                  </a:cubicBezTo>
                  <a:lnTo>
                    <a:pt x="800" y="1188"/>
                  </a:lnTo>
                  <a:cubicBezTo>
                    <a:pt x="1023" y="1420"/>
                    <a:pt x="1218" y="1634"/>
                    <a:pt x="1544" y="1709"/>
                  </a:cubicBezTo>
                  <a:cubicBezTo>
                    <a:pt x="1639" y="1728"/>
                    <a:pt x="1740" y="1737"/>
                    <a:pt x="1845" y="1737"/>
                  </a:cubicBezTo>
                  <a:cubicBezTo>
                    <a:pt x="2182" y="1737"/>
                    <a:pt x="2550" y="1645"/>
                    <a:pt x="2827" y="1532"/>
                  </a:cubicBezTo>
                  <a:cubicBezTo>
                    <a:pt x="3134" y="1402"/>
                    <a:pt x="3413" y="1160"/>
                    <a:pt x="3497" y="825"/>
                  </a:cubicBezTo>
                  <a:cubicBezTo>
                    <a:pt x="3487" y="825"/>
                    <a:pt x="3477" y="825"/>
                    <a:pt x="3467" y="825"/>
                  </a:cubicBezTo>
                  <a:cubicBezTo>
                    <a:pt x="3226" y="825"/>
                    <a:pt x="2985" y="932"/>
                    <a:pt x="2762" y="1048"/>
                  </a:cubicBezTo>
                  <a:cubicBezTo>
                    <a:pt x="2530" y="1160"/>
                    <a:pt x="2316" y="1299"/>
                    <a:pt x="2055" y="1355"/>
                  </a:cubicBezTo>
                  <a:cubicBezTo>
                    <a:pt x="1985" y="1371"/>
                    <a:pt x="1921" y="1379"/>
                    <a:pt x="1861" y="1379"/>
                  </a:cubicBezTo>
                  <a:cubicBezTo>
                    <a:pt x="1475" y="1379"/>
                    <a:pt x="1279" y="1068"/>
                    <a:pt x="1014" y="779"/>
                  </a:cubicBezTo>
                  <a:cubicBezTo>
                    <a:pt x="828" y="583"/>
                    <a:pt x="651" y="379"/>
                    <a:pt x="474" y="183"/>
                  </a:cubicBezTo>
                  <a:cubicBezTo>
                    <a:pt x="419" y="128"/>
                    <a:pt x="372" y="53"/>
                    <a:pt x="288" y="16"/>
                  </a:cubicBezTo>
                  <a:cubicBezTo>
                    <a:pt x="265" y="6"/>
                    <a:pt x="236" y="1"/>
                    <a:pt x="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12"/>
            <p:cNvSpPr/>
            <p:nvPr/>
          </p:nvSpPr>
          <p:spPr>
            <a:xfrm>
              <a:off x="7050196" y="2083468"/>
              <a:ext cx="231055" cy="337921"/>
            </a:xfrm>
            <a:custGeom>
              <a:avLst/>
              <a:gdLst/>
              <a:ahLst/>
              <a:cxnLst/>
              <a:rect l="l" t="t" r="r" b="b"/>
              <a:pathLst>
                <a:path w="3721" h="5442" extrusionOk="0">
                  <a:moveTo>
                    <a:pt x="484" y="1"/>
                  </a:moveTo>
                  <a:lnTo>
                    <a:pt x="1" y="2521"/>
                  </a:lnTo>
                  <a:cubicBezTo>
                    <a:pt x="1" y="2521"/>
                    <a:pt x="19" y="4260"/>
                    <a:pt x="280" y="5125"/>
                  </a:cubicBezTo>
                  <a:cubicBezTo>
                    <a:pt x="335" y="5311"/>
                    <a:pt x="503" y="5441"/>
                    <a:pt x="689" y="5441"/>
                  </a:cubicBezTo>
                  <a:cubicBezTo>
                    <a:pt x="725" y="5442"/>
                    <a:pt x="761" y="5442"/>
                    <a:pt x="798" y="5442"/>
                  </a:cubicBezTo>
                  <a:cubicBezTo>
                    <a:pt x="1263" y="5442"/>
                    <a:pt x="1772" y="5389"/>
                    <a:pt x="2186" y="5320"/>
                  </a:cubicBezTo>
                  <a:cubicBezTo>
                    <a:pt x="2762" y="5236"/>
                    <a:pt x="3227" y="4799"/>
                    <a:pt x="3339" y="4213"/>
                  </a:cubicBezTo>
                  <a:lnTo>
                    <a:pt x="3339" y="4204"/>
                  </a:lnTo>
                  <a:cubicBezTo>
                    <a:pt x="3544" y="2958"/>
                    <a:pt x="3720" y="977"/>
                    <a:pt x="3720" y="940"/>
                  </a:cubicBezTo>
                  <a:lnTo>
                    <a:pt x="484" y="1"/>
                  </a:lnTo>
                  <a:close/>
                </a:path>
              </a:pathLst>
            </a:custGeom>
            <a:solidFill>
              <a:srgbClr val="FFA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12"/>
            <p:cNvSpPr/>
            <p:nvPr/>
          </p:nvSpPr>
          <p:spPr>
            <a:xfrm>
              <a:off x="7049637" y="2084648"/>
              <a:ext cx="231614" cy="279117"/>
            </a:xfrm>
            <a:custGeom>
              <a:avLst/>
              <a:gdLst/>
              <a:ahLst/>
              <a:cxnLst/>
              <a:rect l="l" t="t" r="r" b="b"/>
              <a:pathLst>
                <a:path w="3730" h="4495" extrusionOk="0">
                  <a:moveTo>
                    <a:pt x="484" y="0"/>
                  </a:moveTo>
                  <a:lnTo>
                    <a:pt x="0" y="2521"/>
                  </a:lnTo>
                  <a:cubicBezTo>
                    <a:pt x="0" y="2521"/>
                    <a:pt x="0" y="2995"/>
                    <a:pt x="47" y="3571"/>
                  </a:cubicBezTo>
                  <a:cubicBezTo>
                    <a:pt x="189" y="3548"/>
                    <a:pt x="335" y="3536"/>
                    <a:pt x="486" y="3536"/>
                  </a:cubicBezTo>
                  <a:cubicBezTo>
                    <a:pt x="749" y="3536"/>
                    <a:pt x="1024" y="3571"/>
                    <a:pt x="1302" y="3636"/>
                  </a:cubicBezTo>
                  <a:cubicBezTo>
                    <a:pt x="1869" y="3776"/>
                    <a:pt x="2353" y="4046"/>
                    <a:pt x="2725" y="4390"/>
                  </a:cubicBezTo>
                  <a:cubicBezTo>
                    <a:pt x="2803" y="4461"/>
                    <a:pt x="2898" y="4494"/>
                    <a:pt x="2989" y="4494"/>
                  </a:cubicBezTo>
                  <a:cubicBezTo>
                    <a:pt x="3158" y="4494"/>
                    <a:pt x="3318" y="4382"/>
                    <a:pt x="3348" y="4194"/>
                  </a:cubicBezTo>
                  <a:cubicBezTo>
                    <a:pt x="3553" y="2939"/>
                    <a:pt x="3729" y="958"/>
                    <a:pt x="3720" y="930"/>
                  </a:cubicBezTo>
                  <a:lnTo>
                    <a:pt x="484" y="0"/>
                  </a:lnTo>
                  <a:close/>
                </a:path>
              </a:pathLst>
            </a:custGeom>
            <a:solidFill>
              <a:srgbClr val="FF8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12"/>
            <p:cNvSpPr/>
            <p:nvPr/>
          </p:nvSpPr>
          <p:spPr>
            <a:xfrm>
              <a:off x="7024800" y="2071049"/>
              <a:ext cx="277999" cy="232422"/>
            </a:xfrm>
            <a:custGeom>
              <a:avLst/>
              <a:gdLst/>
              <a:ahLst/>
              <a:cxnLst/>
              <a:rect l="l" t="t" r="r" b="b"/>
              <a:pathLst>
                <a:path w="4477" h="3743" extrusionOk="0">
                  <a:moveTo>
                    <a:pt x="702" y="0"/>
                  </a:moveTo>
                  <a:cubicBezTo>
                    <a:pt x="559" y="0"/>
                    <a:pt x="456" y="21"/>
                    <a:pt x="410" y="71"/>
                  </a:cubicBezTo>
                  <a:cubicBezTo>
                    <a:pt x="47" y="433"/>
                    <a:pt x="0" y="2340"/>
                    <a:pt x="428" y="3149"/>
                  </a:cubicBezTo>
                  <a:cubicBezTo>
                    <a:pt x="428" y="3149"/>
                    <a:pt x="549" y="2433"/>
                    <a:pt x="754" y="2405"/>
                  </a:cubicBezTo>
                  <a:cubicBezTo>
                    <a:pt x="756" y="2404"/>
                    <a:pt x="759" y="2404"/>
                    <a:pt x="761" y="2404"/>
                  </a:cubicBezTo>
                  <a:cubicBezTo>
                    <a:pt x="989" y="2404"/>
                    <a:pt x="1917" y="3606"/>
                    <a:pt x="2846" y="3735"/>
                  </a:cubicBezTo>
                  <a:cubicBezTo>
                    <a:pt x="2887" y="3740"/>
                    <a:pt x="2927" y="3742"/>
                    <a:pt x="2967" y="3742"/>
                  </a:cubicBezTo>
                  <a:cubicBezTo>
                    <a:pt x="3852" y="3742"/>
                    <a:pt x="4476" y="2472"/>
                    <a:pt x="4129" y="861"/>
                  </a:cubicBezTo>
                  <a:cubicBezTo>
                    <a:pt x="4129" y="861"/>
                    <a:pt x="1609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12"/>
            <p:cNvSpPr/>
            <p:nvPr/>
          </p:nvSpPr>
          <p:spPr>
            <a:xfrm>
              <a:off x="7034052" y="2071359"/>
              <a:ext cx="268685" cy="232732"/>
            </a:xfrm>
            <a:custGeom>
              <a:avLst/>
              <a:gdLst/>
              <a:ahLst/>
              <a:cxnLst/>
              <a:rect l="l" t="t" r="r" b="b"/>
              <a:pathLst>
                <a:path w="4327" h="3748" extrusionOk="0">
                  <a:moveTo>
                    <a:pt x="553" y="1"/>
                  </a:moveTo>
                  <a:cubicBezTo>
                    <a:pt x="500" y="1"/>
                    <a:pt x="451" y="4"/>
                    <a:pt x="409" y="10"/>
                  </a:cubicBezTo>
                  <a:cubicBezTo>
                    <a:pt x="1098" y="28"/>
                    <a:pt x="2065" y="447"/>
                    <a:pt x="1944" y="856"/>
                  </a:cubicBezTo>
                  <a:cubicBezTo>
                    <a:pt x="1818" y="1308"/>
                    <a:pt x="1649" y="1430"/>
                    <a:pt x="1432" y="1430"/>
                  </a:cubicBezTo>
                  <a:cubicBezTo>
                    <a:pt x="1180" y="1430"/>
                    <a:pt x="864" y="1267"/>
                    <a:pt x="475" y="1267"/>
                  </a:cubicBezTo>
                  <a:cubicBezTo>
                    <a:pt x="406" y="1267"/>
                    <a:pt x="334" y="1272"/>
                    <a:pt x="261" y="1284"/>
                  </a:cubicBezTo>
                  <a:cubicBezTo>
                    <a:pt x="214" y="1293"/>
                    <a:pt x="37" y="2009"/>
                    <a:pt x="0" y="2028"/>
                  </a:cubicBezTo>
                  <a:cubicBezTo>
                    <a:pt x="37" y="2456"/>
                    <a:pt x="130" y="2874"/>
                    <a:pt x="279" y="3153"/>
                  </a:cubicBezTo>
                  <a:cubicBezTo>
                    <a:pt x="279" y="3153"/>
                    <a:pt x="400" y="2437"/>
                    <a:pt x="605" y="2409"/>
                  </a:cubicBezTo>
                  <a:cubicBezTo>
                    <a:pt x="606" y="2409"/>
                    <a:pt x="608" y="2409"/>
                    <a:pt x="610" y="2409"/>
                  </a:cubicBezTo>
                  <a:cubicBezTo>
                    <a:pt x="833" y="2409"/>
                    <a:pt x="1765" y="3610"/>
                    <a:pt x="2697" y="3739"/>
                  </a:cubicBezTo>
                  <a:cubicBezTo>
                    <a:pt x="2740" y="3745"/>
                    <a:pt x="2783" y="3748"/>
                    <a:pt x="2825" y="3748"/>
                  </a:cubicBezTo>
                  <a:cubicBezTo>
                    <a:pt x="3707" y="3748"/>
                    <a:pt x="4326" y="2472"/>
                    <a:pt x="3980" y="865"/>
                  </a:cubicBezTo>
                  <a:cubicBezTo>
                    <a:pt x="3980" y="865"/>
                    <a:pt x="1478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12"/>
            <p:cNvSpPr/>
            <p:nvPr/>
          </p:nvSpPr>
          <p:spPr>
            <a:xfrm>
              <a:off x="7032872" y="2117868"/>
              <a:ext cx="49862" cy="54085"/>
            </a:xfrm>
            <a:custGeom>
              <a:avLst/>
              <a:gdLst/>
              <a:ahLst/>
              <a:cxnLst/>
              <a:rect l="l" t="t" r="r" b="b"/>
              <a:pathLst>
                <a:path w="803" h="871" extrusionOk="0">
                  <a:moveTo>
                    <a:pt x="631" y="1"/>
                  </a:moveTo>
                  <a:cubicBezTo>
                    <a:pt x="483" y="1"/>
                    <a:pt x="260" y="87"/>
                    <a:pt x="205" y="163"/>
                  </a:cubicBezTo>
                  <a:cubicBezTo>
                    <a:pt x="112" y="284"/>
                    <a:pt x="1" y="712"/>
                    <a:pt x="177" y="851"/>
                  </a:cubicBezTo>
                  <a:cubicBezTo>
                    <a:pt x="194" y="865"/>
                    <a:pt x="211" y="871"/>
                    <a:pt x="230" y="871"/>
                  </a:cubicBezTo>
                  <a:cubicBezTo>
                    <a:pt x="403" y="871"/>
                    <a:pt x="661" y="339"/>
                    <a:pt x="745" y="163"/>
                  </a:cubicBezTo>
                  <a:cubicBezTo>
                    <a:pt x="802" y="44"/>
                    <a:pt x="736" y="1"/>
                    <a:pt x="6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12"/>
            <p:cNvSpPr/>
            <p:nvPr/>
          </p:nvSpPr>
          <p:spPr>
            <a:xfrm>
              <a:off x="7042124" y="2124512"/>
              <a:ext cx="33655" cy="36636"/>
            </a:xfrm>
            <a:custGeom>
              <a:avLst/>
              <a:gdLst/>
              <a:ahLst/>
              <a:cxnLst/>
              <a:rect l="l" t="t" r="r" b="b"/>
              <a:pathLst>
                <a:path w="542" h="590" extrusionOk="0">
                  <a:moveTo>
                    <a:pt x="422" y="0"/>
                  </a:moveTo>
                  <a:cubicBezTo>
                    <a:pt x="321" y="0"/>
                    <a:pt x="172" y="58"/>
                    <a:pt x="140" y="112"/>
                  </a:cubicBezTo>
                  <a:cubicBezTo>
                    <a:pt x="84" y="195"/>
                    <a:pt x="0" y="484"/>
                    <a:pt x="121" y="577"/>
                  </a:cubicBezTo>
                  <a:cubicBezTo>
                    <a:pt x="132" y="586"/>
                    <a:pt x="144" y="590"/>
                    <a:pt x="156" y="590"/>
                  </a:cubicBezTo>
                  <a:cubicBezTo>
                    <a:pt x="273" y="590"/>
                    <a:pt x="452" y="229"/>
                    <a:pt x="503" y="112"/>
                  </a:cubicBezTo>
                  <a:cubicBezTo>
                    <a:pt x="541" y="30"/>
                    <a:pt x="494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12"/>
            <p:cNvSpPr/>
            <p:nvPr/>
          </p:nvSpPr>
          <p:spPr>
            <a:xfrm>
              <a:off x="6738979" y="2151026"/>
              <a:ext cx="417527" cy="265705"/>
            </a:xfrm>
            <a:custGeom>
              <a:avLst/>
              <a:gdLst/>
              <a:ahLst/>
              <a:cxnLst/>
              <a:rect l="l" t="t" r="r" b="b"/>
              <a:pathLst>
                <a:path w="6724" h="4279" extrusionOk="0">
                  <a:moveTo>
                    <a:pt x="5487" y="1"/>
                  </a:moveTo>
                  <a:cubicBezTo>
                    <a:pt x="2148" y="540"/>
                    <a:pt x="242" y="2753"/>
                    <a:pt x="0" y="4279"/>
                  </a:cubicBezTo>
                  <a:cubicBezTo>
                    <a:pt x="742" y="3274"/>
                    <a:pt x="4521" y="1839"/>
                    <a:pt x="6558" y="1839"/>
                  </a:cubicBezTo>
                  <a:cubicBezTo>
                    <a:pt x="6614" y="1839"/>
                    <a:pt x="6670" y="1840"/>
                    <a:pt x="6724" y="1842"/>
                  </a:cubicBezTo>
                  <a:cubicBezTo>
                    <a:pt x="6593" y="736"/>
                    <a:pt x="6166" y="122"/>
                    <a:pt x="5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12"/>
            <p:cNvSpPr/>
            <p:nvPr/>
          </p:nvSpPr>
          <p:spPr>
            <a:xfrm>
              <a:off x="6833673" y="2163197"/>
              <a:ext cx="325750" cy="188893"/>
            </a:xfrm>
            <a:custGeom>
              <a:avLst/>
              <a:gdLst/>
              <a:ahLst/>
              <a:cxnLst/>
              <a:rect l="l" t="t" r="r" b="b"/>
              <a:pathLst>
                <a:path w="5246" h="3042" extrusionOk="0">
                  <a:moveTo>
                    <a:pt x="4473" y="0"/>
                  </a:moveTo>
                  <a:cubicBezTo>
                    <a:pt x="2242" y="530"/>
                    <a:pt x="707" y="1814"/>
                    <a:pt x="0" y="3041"/>
                  </a:cubicBezTo>
                  <a:cubicBezTo>
                    <a:pt x="1501" y="2295"/>
                    <a:pt x="3722" y="1662"/>
                    <a:pt x="5103" y="1662"/>
                  </a:cubicBezTo>
                  <a:cubicBezTo>
                    <a:pt x="5152" y="1662"/>
                    <a:pt x="5199" y="1663"/>
                    <a:pt x="5245" y="1665"/>
                  </a:cubicBezTo>
                  <a:cubicBezTo>
                    <a:pt x="5134" y="865"/>
                    <a:pt x="4873" y="279"/>
                    <a:pt x="4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12"/>
            <p:cNvSpPr/>
            <p:nvPr/>
          </p:nvSpPr>
          <p:spPr>
            <a:xfrm>
              <a:off x="7114774" y="2120911"/>
              <a:ext cx="124314" cy="85194"/>
            </a:xfrm>
            <a:custGeom>
              <a:avLst/>
              <a:gdLst/>
              <a:ahLst/>
              <a:cxnLst/>
              <a:rect l="l" t="t" r="r" b="b"/>
              <a:pathLst>
                <a:path w="2002" h="1372" extrusionOk="0">
                  <a:moveTo>
                    <a:pt x="418" y="0"/>
                  </a:moveTo>
                  <a:cubicBezTo>
                    <a:pt x="163" y="0"/>
                    <a:pt x="1" y="67"/>
                    <a:pt x="142" y="253"/>
                  </a:cubicBezTo>
                  <a:cubicBezTo>
                    <a:pt x="352" y="539"/>
                    <a:pt x="1002" y="1371"/>
                    <a:pt x="1441" y="1371"/>
                  </a:cubicBezTo>
                  <a:cubicBezTo>
                    <a:pt x="1488" y="1371"/>
                    <a:pt x="1532" y="1362"/>
                    <a:pt x="1574" y="1341"/>
                  </a:cubicBezTo>
                  <a:cubicBezTo>
                    <a:pt x="2001" y="1128"/>
                    <a:pt x="1713" y="439"/>
                    <a:pt x="1481" y="253"/>
                  </a:cubicBezTo>
                  <a:cubicBezTo>
                    <a:pt x="1349" y="138"/>
                    <a:pt x="786" y="0"/>
                    <a:pt x="4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12"/>
            <p:cNvSpPr/>
            <p:nvPr/>
          </p:nvSpPr>
          <p:spPr>
            <a:xfrm>
              <a:off x="7071557" y="2295954"/>
              <a:ext cx="92459" cy="66380"/>
            </a:xfrm>
            <a:custGeom>
              <a:avLst/>
              <a:gdLst/>
              <a:ahLst/>
              <a:cxnLst/>
              <a:rect l="l" t="t" r="r" b="b"/>
              <a:pathLst>
                <a:path w="1489" h="1069" extrusionOk="0">
                  <a:moveTo>
                    <a:pt x="19" y="1"/>
                  </a:moveTo>
                  <a:cubicBezTo>
                    <a:pt x="19" y="1"/>
                    <a:pt x="1" y="829"/>
                    <a:pt x="131" y="977"/>
                  </a:cubicBezTo>
                  <a:cubicBezTo>
                    <a:pt x="193" y="1044"/>
                    <a:pt x="450" y="1068"/>
                    <a:pt x="710" y="1068"/>
                  </a:cubicBezTo>
                  <a:cubicBezTo>
                    <a:pt x="995" y="1068"/>
                    <a:pt x="1282" y="1039"/>
                    <a:pt x="1321" y="1005"/>
                  </a:cubicBezTo>
                  <a:cubicBezTo>
                    <a:pt x="1489" y="810"/>
                    <a:pt x="1489" y="113"/>
                    <a:pt x="1489" y="113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12"/>
            <p:cNvSpPr/>
            <p:nvPr/>
          </p:nvSpPr>
          <p:spPr>
            <a:xfrm>
              <a:off x="7078511" y="2300052"/>
              <a:ext cx="81469" cy="38747"/>
            </a:xfrm>
            <a:custGeom>
              <a:avLst/>
              <a:gdLst/>
              <a:ahLst/>
              <a:cxnLst/>
              <a:rect l="l" t="t" r="r" b="b"/>
              <a:pathLst>
                <a:path w="1312" h="624" extrusionOk="0">
                  <a:moveTo>
                    <a:pt x="0" y="0"/>
                  </a:moveTo>
                  <a:cubicBezTo>
                    <a:pt x="0" y="0"/>
                    <a:pt x="0" y="260"/>
                    <a:pt x="19" y="493"/>
                  </a:cubicBezTo>
                  <a:lnTo>
                    <a:pt x="1265" y="623"/>
                  </a:lnTo>
                  <a:cubicBezTo>
                    <a:pt x="1302" y="372"/>
                    <a:pt x="1311" y="74"/>
                    <a:pt x="1311" y="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12"/>
            <p:cNvSpPr/>
            <p:nvPr/>
          </p:nvSpPr>
          <p:spPr>
            <a:xfrm>
              <a:off x="7134024" y="2133081"/>
              <a:ext cx="87181" cy="59301"/>
            </a:xfrm>
            <a:custGeom>
              <a:avLst/>
              <a:gdLst/>
              <a:ahLst/>
              <a:cxnLst/>
              <a:rect l="l" t="t" r="r" b="b"/>
              <a:pathLst>
                <a:path w="1404" h="955" extrusionOk="0">
                  <a:moveTo>
                    <a:pt x="306" y="0"/>
                  </a:moveTo>
                  <a:cubicBezTo>
                    <a:pt x="120" y="0"/>
                    <a:pt x="0" y="46"/>
                    <a:pt x="101" y="178"/>
                  </a:cubicBezTo>
                  <a:cubicBezTo>
                    <a:pt x="252" y="371"/>
                    <a:pt x="696" y="955"/>
                    <a:pt x="1007" y="955"/>
                  </a:cubicBezTo>
                  <a:cubicBezTo>
                    <a:pt x="1042" y="955"/>
                    <a:pt x="1075" y="947"/>
                    <a:pt x="1106" y="932"/>
                  </a:cubicBezTo>
                  <a:cubicBezTo>
                    <a:pt x="1403" y="783"/>
                    <a:pt x="1199" y="290"/>
                    <a:pt x="1041" y="160"/>
                  </a:cubicBezTo>
                  <a:cubicBezTo>
                    <a:pt x="949" y="89"/>
                    <a:pt x="564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12"/>
            <p:cNvSpPr/>
            <p:nvPr/>
          </p:nvSpPr>
          <p:spPr>
            <a:xfrm>
              <a:off x="7136818" y="2254413"/>
              <a:ext cx="126550" cy="49117"/>
            </a:xfrm>
            <a:custGeom>
              <a:avLst/>
              <a:gdLst/>
              <a:ahLst/>
              <a:cxnLst/>
              <a:rect l="l" t="t" r="r" b="b"/>
              <a:pathLst>
                <a:path w="2038" h="791" extrusionOk="0">
                  <a:moveTo>
                    <a:pt x="1042" y="0"/>
                  </a:moveTo>
                  <a:cubicBezTo>
                    <a:pt x="605" y="0"/>
                    <a:pt x="224" y="112"/>
                    <a:pt x="0" y="289"/>
                  </a:cubicBezTo>
                  <a:cubicBezTo>
                    <a:pt x="326" y="521"/>
                    <a:pt x="689" y="735"/>
                    <a:pt x="1033" y="782"/>
                  </a:cubicBezTo>
                  <a:cubicBezTo>
                    <a:pt x="1075" y="787"/>
                    <a:pt x="1117" y="790"/>
                    <a:pt x="1158" y="790"/>
                  </a:cubicBezTo>
                  <a:cubicBezTo>
                    <a:pt x="1506" y="790"/>
                    <a:pt x="1812" y="583"/>
                    <a:pt x="2037" y="242"/>
                  </a:cubicBezTo>
                  <a:cubicBezTo>
                    <a:pt x="1814" y="93"/>
                    <a:pt x="1451" y="0"/>
                    <a:pt x="1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12"/>
            <p:cNvSpPr/>
            <p:nvPr/>
          </p:nvSpPr>
          <p:spPr>
            <a:xfrm>
              <a:off x="6960718" y="1724936"/>
              <a:ext cx="477014" cy="415229"/>
            </a:xfrm>
            <a:custGeom>
              <a:avLst/>
              <a:gdLst/>
              <a:ahLst/>
              <a:cxnLst/>
              <a:rect l="l" t="t" r="r" b="b"/>
              <a:pathLst>
                <a:path w="7682" h="6687" extrusionOk="0">
                  <a:moveTo>
                    <a:pt x="2470" y="0"/>
                  </a:moveTo>
                  <a:cubicBezTo>
                    <a:pt x="1480" y="0"/>
                    <a:pt x="580" y="389"/>
                    <a:pt x="0" y="1376"/>
                  </a:cubicBezTo>
                  <a:cubicBezTo>
                    <a:pt x="130" y="2799"/>
                    <a:pt x="177" y="4975"/>
                    <a:pt x="660" y="6268"/>
                  </a:cubicBezTo>
                  <a:cubicBezTo>
                    <a:pt x="1420" y="5969"/>
                    <a:pt x="2225" y="5821"/>
                    <a:pt x="3037" y="5821"/>
                  </a:cubicBezTo>
                  <a:cubicBezTo>
                    <a:pt x="4174" y="5821"/>
                    <a:pt x="5326" y="6111"/>
                    <a:pt x="6389" y="6686"/>
                  </a:cubicBezTo>
                  <a:cubicBezTo>
                    <a:pt x="6556" y="5310"/>
                    <a:pt x="7681" y="2873"/>
                    <a:pt x="7077" y="2223"/>
                  </a:cubicBezTo>
                  <a:cubicBezTo>
                    <a:pt x="5978" y="1054"/>
                    <a:pt x="4101" y="0"/>
                    <a:pt x="2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12"/>
            <p:cNvSpPr/>
            <p:nvPr/>
          </p:nvSpPr>
          <p:spPr>
            <a:xfrm>
              <a:off x="6931223" y="1717050"/>
              <a:ext cx="505950" cy="200815"/>
            </a:xfrm>
            <a:custGeom>
              <a:avLst/>
              <a:gdLst/>
              <a:ahLst/>
              <a:cxnLst/>
              <a:rect l="l" t="t" r="r" b="b"/>
              <a:pathLst>
                <a:path w="8148" h="3234" extrusionOk="0">
                  <a:moveTo>
                    <a:pt x="2840" y="0"/>
                  </a:moveTo>
                  <a:cubicBezTo>
                    <a:pt x="2737" y="0"/>
                    <a:pt x="2633" y="5"/>
                    <a:pt x="2530" y="15"/>
                  </a:cubicBezTo>
                  <a:cubicBezTo>
                    <a:pt x="1777" y="80"/>
                    <a:pt x="1080" y="443"/>
                    <a:pt x="419" y="797"/>
                  </a:cubicBezTo>
                  <a:cubicBezTo>
                    <a:pt x="308" y="852"/>
                    <a:pt x="187" y="899"/>
                    <a:pt x="113" y="1001"/>
                  </a:cubicBezTo>
                  <a:cubicBezTo>
                    <a:pt x="47" y="1103"/>
                    <a:pt x="1" y="1243"/>
                    <a:pt x="57" y="1354"/>
                  </a:cubicBezTo>
                  <a:cubicBezTo>
                    <a:pt x="97" y="1432"/>
                    <a:pt x="174" y="1459"/>
                    <a:pt x="263" y="1459"/>
                  </a:cubicBezTo>
                  <a:cubicBezTo>
                    <a:pt x="421" y="1459"/>
                    <a:pt x="616" y="1374"/>
                    <a:pt x="717" y="1327"/>
                  </a:cubicBezTo>
                  <a:cubicBezTo>
                    <a:pt x="1306" y="1089"/>
                    <a:pt x="1944" y="965"/>
                    <a:pt x="2583" y="965"/>
                  </a:cubicBezTo>
                  <a:cubicBezTo>
                    <a:pt x="2943" y="965"/>
                    <a:pt x="3303" y="1004"/>
                    <a:pt x="3656" y="1085"/>
                  </a:cubicBezTo>
                  <a:cubicBezTo>
                    <a:pt x="5050" y="1401"/>
                    <a:pt x="6213" y="2284"/>
                    <a:pt x="7403" y="3066"/>
                  </a:cubicBezTo>
                  <a:cubicBezTo>
                    <a:pt x="7526" y="3149"/>
                    <a:pt x="7680" y="3233"/>
                    <a:pt x="7822" y="3233"/>
                  </a:cubicBezTo>
                  <a:cubicBezTo>
                    <a:pt x="7884" y="3233"/>
                    <a:pt x="7944" y="3217"/>
                    <a:pt x="7998" y="3177"/>
                  </a:cubicBezTo>
                  <a:cubicBezTo>
                    <a:pt x="8147" y="3075"/>
                    <a:pt x="8147" y="2852"/>
                    <a:pt x="8091" y="2675"/>
                  </a:cubicBezTo>
                  <a:cubicBezTo>
                    <a:pt x="7961" y="2303"/>
                    <a:pt x="7626" y="2052"/>
                    <a:pt x="7301" y="1819"/>
                  </a:cubicBezTo>
                  <a:cubicBezTo>
                    <a:pt x="6836" y="1494"/>
                    <a:pt x="6324" y="1141"/>
                    <a:pt x="5776" y="936"/>
                  </a:cubicBezTo>
                  <a:cubicBezTo>
                    <a:pt x="5236" y="722"/>
                    <a:pt x="4744" y="434"/>
                    <a:pt x="4195" y="248"/>
                  </a:cubicBezTo>
                  <a:cubicBezTo>
                    <a:pt x="3755" y="96"/>
                    <a:pt x="3297" y="0"/>
                    <a:pt x="2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12"/>
            <p:cNvSpPr/>
            <p:nvPr/>
          </p:nvSpPr>
          <p:spPr>
            <a:xfrm>
              <a:off x="6972268" y="2065957"/>
              <a:ext cx="400761" cy="88610"/>
            </a:xfrm>
            <a:custGeom>
              <a:avLst/>
              <a:gdLst/>
              <a:ahLst/>
              <a:cxnLst/>
              <a:rect l="l" t="t" r="r" b="b"/>
              <a:pathLst>
                <a:path w="6454" h="1427" extrusionOk="0">
                  <a:moveTo>
                    <a:pt x="2805" y="0"/>
                  </a:moveTo>
                  <a:cubicBezTo>
                    <a:pt x="1943" y="0"/>
                    <a:pt x="1087" y="137"/>
                    <a:pt x="288" y="478"/>
                  </a:cubicBezTo>
                  <a:cubicBezTo>
                    <a:pt x="158" y="534"/>
                    <a:pt x="10" y="627"/>
                    <a:pt x="0" y="776"/>
                  </a:cubicBezTo>
                  <a:cubicBezTo>
                    <a:pt x="0" y="897"/>
                    <a:pt x="93" y="990"/>
                    <a:pt x="195" y="1008"/>
                  </a:cubicBezTo>
                  <a:cubicBezTo>
                    <a:pt x="236" y="1023"/>
                    <a:pt x="280" y="1029"/>
                    <a:pt x="325" y="1029"/>
                  </a:cubicBezTo>
                  <a:cubicBezTo>
                    <a:pt x="392" y="1029"/>
                    <a:pt x="460" y="1016"/>
                    <a:pt x="521" y="999"/>
                  </a:cubicBezTo>
                  <a:cubicBezTo>
                    <a:pt x="1218" y="850"/>
                    <a:pt x="1897" y="618"/>
                    <a:pt x="2604" y="562"/>
                  </a:cubicBezTo>
                  <a:cubicBezTo>
                    <a:pt x="2707" y="554"/>
                    <a:pt x="2809" y="550"/>
                    <a:pt x="2911" y="550"/>
                  </a:cubicBezTo>
                  <a:cubicBezTo>
                    <a:pt x="4022" y="550"/>
                    <a:pt x="5108" y="992"/>
                    <a:pt x="6147" y="1427"/>
                  </a:cubicBezTo>
                  <a:cubicBezTo>
                    <a:pt x="6314" y="1427"/>
                    <a:pt x="6454" y="1259"/>
                    <a:pt x="6454" y="1064"/>
                  </a:cubicBezTo>
                  <a:cubicBezTo>
                    <a:pt x="6454" y="897"/>
                    <a:pt x="6342" y="729"/>
                    <a:pt x="6203" y="636"/>
                  </a:cubicBezTo>
                  <a:cubicBezTo>
                    <a:pt x="6063" y="534"/>
                    <a:pt x="5905" y="487"/>
                    <a:pt x="5738" y="441"/>
                  </a:cubicBezTo>
                  <a:cubicBezTo>
                    <a:pt x="4802" y="182"/>
                    <a:pt x="3799" y="0"/>
                    <a:pt x="2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12"/>
            <p:cNvSpPr/>
            <p:nvPr/>
          </p:nvSpPr>
          <p:spPr>
            <a:xfrm>
              <a:off x="7143151" y="1778585"/>
              <a:ext cx="140956" cy="314760"/>
            </a:xfrm>
            <a:custGeom>
              <a:avLst/>
              <a:gdLst/>
              <a:ahLst/>
              <a:cxnLst/>
              <a:rect l="l" t="t" r="r" b="b"/>
              <a:pathLst>
                <a:path w="2270" h="5069" fill="none" extrusionOk="0">
                  <a:moveTo>
                    <a:pt x="1" y="1"/>
                  </a:moveTo>
                  <a:cubicBezTo>
                    <a:pt x="187" y="1870"/>
                    <a:pt x="996" y="3674"/>
                    <a:pt x="2270" y="5069"/>
                  </a:cubicBez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12"/>
            <p:cNvSpPr/>
            <p:nvPr/>
          </p:nvSpPr>
          <p:spPr>
            <a:xfrm>
              <a:off x="6995367" y="1775729"/>
              <a:ext cx="91839" cy="339598"/>
            </a:xfrm>
            <a:custGeom>
              <a:avLst/>
              <a:gdLst/>
              <a:ahLst/>
              <a:cxnLst/>
              <a:rect l="l" t="t" r="r" b="b"/>
              <a:pathLst>
                <a:path w="1479" h="5469" fill="none" extrusionOk="0">
                  <a:moveTo>
                    <a:pt x="1442" y="0"/>
                  </a:moveTo>
                  <a:cubicBezTo>
                    <a:pt x="1479" y="1293"/>
                    <a:pt x="1274" y="2595"/>
                    <a:pt x="884" y="3813"/>
                  </a:cubicBezTo>
                  <a:cubicBezTo>
                    <a:pt x="688" y="4408"/>
                    <a:pt x="428" y="5013"/>
                    <a:pt x="0" y="5468"/>
                  </a:cubicBez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12"/>
            <p:cNvSpPr/>
            <p:nvPr/>
          </p:nvSpPr>
          <p:spPr>
            <a:xfrm>
              <a:off x="7196863" y="1793053"/>
              <a:ext cx="187713" cy="205597"/>
            </a:xfrm>
            <a:custGeom>
              <a:avLst/>
              <a:gdLst/>
              <a:ahLst/>
              <a:cxnLst/>
              <a:rect l="l" t="t" r="r" b="b"/>
              <a:pathLst>
                <a:path w="3023" h="3311" fill="none" extrusionOk="0">
                  <a:moveTo>
                    <a:pt x="1" y="0"/>
                  </a:moveTo>
                  <a:cubicBezTo>
                    <a:pt x="298" y="1544"/>
                    <a:pt x="1516" y="2874"/>
                    <a:pt x="3023" y="3311"/>
                  </a:cubicBez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12"/>
            <p:cNvSpPr/>
            <p:nvPr/>
          </p:nvSpPr>
          <p:spPr>
            <a:xfrm>
              <a:off x="6968897" y="1778026"/>
              <a:ext cx="87864" cy="135740"/>
            </a:xfrm>
            <a:custGeom>
              <a:avLst/>
              <a:gdLst/>
              <a:ahLst/>
              <a:cxnLst/>
              <a:rect l="l" t="t" r="r" b="b"/>
              <a:pathLst>
                <a:path w="1415" h="2186" fill="none" extrusionOk="0">
                  <a:moveTo>
                    <a:pt x="1414" y="1"/>
                  </a:moveTo>
                  <a:cubicBezTo>
                    <a:pt x="1210" y="856"/>
                    <a:pt x="698" y="1637"/>
                    <a:pt x="1" y="2186"/>
                  </a:cubicBez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12"/>
            <p:cNvSpPr/>
            <p:nvPr/>
          </p:nvSpPr>
          <p:spPr>
            <a:xfrm>
              <a:off x="7098692" y="1965675"/>
              <a:ext cx="51477" cy="52036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419" y="1"/>
                  </a:moveTo>
                  <a:cubicBezTo>
                    <a:pt x="187" y="1"/>
                    <a:pt x="1" y="187"/>
                    <a:pt x="1" y="419"/>
                  </a:cubicBezTo>
                  <a:cubicBezTo>
                    <a:pt x="1" y="652"/>
                    <a:pt x="187" y="838"/>
                    <a:pt x="419" y="838"/>
                  </a:cubicBezTo>
                  <a:cubicBezTo>
                    <a:pt x="642" y="838"/>
                    <a:pt x="828" y="652"/>
                    <a:pt x="828" y="419"/>
                  </a:cubicBezTo>
                  <a:cubicBezTo>
                    <a:pt x="828" y="187"/>
                    <a:pt x="642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12"/>
            <p:cNvSpPr/>
            <p:nvPr/>
          </p:nvSpPr>
          <p:spPr>
            <a:xfrm>
              <a:off x="7223998" y="1943197"/>
              <a:ext cx="19125" cy="19063"/>
            </a:xfrm>
            <a:custGeom>
              <a:avLst/>
              <a:gdLst/>
              <a:ahLst/>
              <a:cxnLst/>
              <a:rect l="l" t="t" r="r" b="b"/>
              <a:pathLst>
                <a:path w="308" h="307" extrusionOk="0">
                  <a:moveTo>
                    <a:pt x="149" y="0"/>
                  </a:moveTo>
                  <a:cubicBezTo>
                    <a:pt x="75" y="0"/>
                    <a:pt x="1" y="75"/>
                    <a:pt x="1" y="149"/>
                  </a:cubicBezTo>
                  <a:cubicBezTo>
                    <a:pt x="1" y="233"/>
                    <a:pt x="75" y="307"/>
                    <a:pt x="149" y="307"/>
                  </a:cubicBezTo>
                  <a:cubicBezTo>
                    <a:pt x="233" y="307"/>
                    <a:pt x="308" y="233"/>
                    <a:pt x="308" y="149"/>
                  </a:cubicBezTo>
                  <a:cubicBezTo>
                    <a:pt x="308" y="75"/>
                    <a:pt x="242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12"/>
            <p:cNvSpPr/>
            <p:nvPr/>
          </p:nvSpPr>
          <p:spPr>
            <a:xfrm>
              <a:off x="7013809" y="1910722"/>
              <a:ext cx="28936" cy="28005"/>
            </a:xfrm>
            <a:custGeom>
              <a:avLst/>
              <a:gdLst/>
              <a:ahLst/>
              <a:cxnLst/>
              <a:rect l="l" t="t" r="r" b="b"/>
              <a:pathLst>
                <a:path w="466" h="451" extrusionOk="0">
                  <a:moveTo>
                    <a:pt x="223" y="0"/>
                  </a:moveTo>
                  <a:cubicBezTo>
                    <a:pt x="107" y="0"/>
                    <a:pt x="19" y="104"/>
                    <a:pt x="19" y="216"/>
                  </a:cubicBezTo>
                  <a:cubicBezTo>
                    <a:pt x="1" y="346"/>
                    <a:pt x="112" y="449"/>
                    <a:pt x="233" y="449"/>
                  </a:cubicBezTo>
                  <a:cubicBezTo>
                    <a:pt x="244" y="450"/>
                    <a:pt x="254" y="451"/>
                    <a:pt x="264" y="451"/>
                  </a:cubicBezTo>
                  <a:cubicBezTo>
                    <a:pt x="379" y="451"/>
                    <a:pt x="466" y="355"/>
                    <a:pt x="466" y="235"/>
                  </a:cubicBezTo>
                  <a:cubicBezTo>
                    <a:pt x="466" y="105"/>
                    <a:pt x="363" y="2"/>
                    <a:pt x="252" y="2"/>
                  </a:cubicBezTo>
                  <a:cubicBezTo>
                    <a:pt x="242" y="1"/>
                    <a:pt x="233" y="0"/>
                    <a:pt x="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12"/>
            <p:cNvSpPr/>
            <p:nvPr/>
          </p:nvSpPr>
          <p:spPr>
            <a:xfrm>
              <a:off x="7359736" y="1921837"/>
              <a:ext cx="23720" cy="2372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5" y="0"/>
                  </a:moveTo>
                  <a:cubicBezTo>
                    <a:pt x="93" y="0"/>
                    <a:pt x="0" y="74"/>
                    <a:pt x="0" y="186"/>
                  </a:cubicBezTo>
                  <a:cubicBezTo>
                    <a:pt x="0" y="288"/>
                    <a:pt x="84" y="381"/>
                    <a:pt x="186" y="381"/>
                  </a:cubicBezTo>
                  <a:cubicBezTo>
                    <a:pt x="288" y="381"/>
                    <a:pt x="381" y="298"/>
                    <a:pt x="381" y="195"/>
                  </a:cubicBezTo>
                  <a:cubicBezTo>
                    <a:pt x="381" y="93"/>
                    <a:pt x="307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12"/>
            <p:cNvSpPr/>
            <p:nvPr/>
          </p:nvSpPr>
          <p:spPr>
            <a:xfrm>
              <a:off x="7297332" y="2021063"/>
              <a:ext cx="13909" cy="12854"/>
            </a:xfrm>
            <a:custGeom>
              <a:avLst/>
              <a:gdLst/>
              <a:ahLst/>
              <a:cxnLst/>
              <a:rect l="l" t="t" r="r" b="b"/>
              <a:pathLst>
                <a:path w="224" h="207" extrusionOk="0">
                  <a:moveTo>
                    <a:pt x="127" y="0"/>
                  </a:moveTo>
                  <a:cubicBezTo>
                    <a:pt x="122" y="0"/>
                    <a:pt x="117" y="1"/>
                    <a:pt x="112" y="2"/>
                  </a:cubicBezTo>
                  <a:cubicBezTo>
                    <a:pt x="56" y="2"/>
                    <a:pt x="1" y="48"/>
                    <a:pt x="1" y="104"/>
                  </a:cubicBezTo>
                  <a:cubicBezTo>
                    <a:pt x="1" y="160"/>
                    <a:pt x="56" y="206"/>
                    <a:pt x="112" y="206"/>
                  </a:cubicBezTo>
                  <a:cubicBezTo>
                    <a:pt x="168" y="206"/>
                    <a:pt x="215" y="160"/>
                    <a:pt x="215" y="104"/>
                  </a:cubicBezTo>
                  <a:cubicBezTo>
                    <a:pt x="223" y="44"/>
                    <a:pt x="177" y="0"/>
                    <a:pt x="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12"/>
            <p:cNvSpPr/>
            <p:nvPr/>
          </p:nvSpPr>
          <p:spPr>
            <a:xfrm>
              <a:off x="6790952" y="2933475"/>
              <a:ext cx="39865" cy="56631"/>
            </a:xfrm>
            <a:custGeom>
              <a:avLst/>
              <a:gdLst/>
              <a:ahLst/>
              <a:cxnLst/>
              <a:rect l="l" t="t" r="r" b="b"/>
              <a:pathLst>
                <a:path w="642" h="912" fill="none" extrusionOk="0">
                  <a:moveTo>
                    <a:pt x="642" y="0"/>
                  </a:moveTo>
                  <a:cubicBezTo>
                    <a:pt x="493" y="335"/>
                    <a:pt x="270" y="651"/>
                    <a:pt x="0" y="912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12"/>
            <p:cNvSpPr/>
            <p:nvPr/>
          </p:nvSpPr>
          <p:spPr>
            <a:xfrm>
              <a:off x="7082547" y="2437032"/>
              <a:ext cx="377103" cy="701611"/>
            </a:xfrm>
            <a:custGeom>
              <a:avLst/>
              <a:gdLst/>
              <a:ahLst/>
              <a:cxnLst/>
              <a:rect l="l" t="t" r="r" b="b"/>
              <a:pathLst>
                <a:path w="6073" h="11299" extrusionOk="0">
                  <a:moveTo>
                    <a:pt x="4010" y="1"/>
                  </a:moveTo>
                  <a:cubicBezTo>
                    <a:pt x="3871" y="1"/>
                    <a:pt x="3729" y="80"/>
                    <a:pt x="3608" y="165"/>
                  </a:cubicBezTo>
                  <a:cubicBezTo>
                    <a:pt x="2400" y="984"/>
                    <a:pt x="1153" y="1895"/>
                    <a:pt x="698" y="3355"/>
                  </a:cubicBezTo>
                  <a:cubicBezTo>
                    <a:pt x="0" y="5661"/>
                    <a:pt x="1284" y="8191"/>
                    <a:pt x="661" y="10515"/>
                  </a:cubicBezTo>
                  <a:cubicBezTo>
                    <a:pt x="614" y="10701"/>
                    <a:pt x="549" y="10925"/>
                    <a:pt x="651" y="11101"/>
                  </a:cubicBezTo>
                  <a:cubicBezTo>
                    <a:pt x="730" y="11244"/>
                    <a:pt x="879" y="11298"/>
                    <a:pt x="1044" y="11298"/>
                  </a:cubicBezTo>
                  <a:cubicBezTo>
                    <a:pt x="1190" y="11298"/>
                    <a:pt x="1348" y="11256"/>
                    <a:pt x="1479" y="11194"/>
                  </a:cubicBezTo>
                  <a:cubicBezTo>
                    <a:pt x="2260" y="10841"/>
                    <a:pt x="2837" y="10116"/>
                    <a:pt x="3655" y="9883"/>
                  </a:cubicBezTo>
                  <a:cubicBezTo>
                    <a:pt x="4427" y="9651"/>
                    <a:pt x="5310" y="9911"/>
                    <a:pt x="6073" y="9604"/>
                  </a:cubicBezTo>
                  <a:cubicBezTo>
                    <a:pt x="5208" y="7744"/>
                    <a:pt x="4864" y="5633"/>
                    <a:pt x="5078" y="3606"/>
                  </a:cubicBezTo>
                  <a:cubicBezTo>
                    <a:pt x="5143" y="3095"/>
                    <a:pt x="5217" y="2583"/>
                    <a:pt x="5189" y="2072"/>
                  </a:cubicBezTo>
                  <a:cubicBezTo>
                    <a:pt x="5143" y="1384"/>
                    <a:pt x="4771" y="742"/>
                    <a:pt x="4352" y="212"/>
                  </a:cubicBezTo>
                  <a:cubicBezTo>
                    <a:pt x="4287" y="137"/>
                    <a:pt x="4232" y="54"/>
                    <a:pt x="4139" y="26"/>
                  </a:cubicBezTo>
                  <a:cubicBezTo>
                    <a:pt x="4097" y="8"/>
                    <a:pt x="4054" y="1"/>
                    <a:pt x="40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12"/>
            <p:cNvSpPr/>
            <p:nvPr/>
          </p:nvSpPr>
          <p:spPr>
            <a:xfrm>
              <a:off x="7136818" y="2451314"/>
              <a:ext cx="308985" cy="640448"/>
            </a:xfrm>
            <a:custGeom>
              <a:avLst/>
              <a:gdLst/>
              <a:ahLst/>
              <a:cxnLst/>
              <a:rect l="l" t="t" r="r" b="b"/>
              <a:pathLst>
                <a:path w="4976" h="10314" fill="none" extrusionOk="0">
                  <a:moveTo>
                    <a:pt x="4976" y="8798"/>
                  </a:moveTo>
                  <a:cubicBezTo>
                    <a:pt x="3878" y="8937"/>
                    <a:pt x="2716" y="8826"/>
                    <a:pt x="1721" y="9300"/>
                  </a:cubicBezTo>
                  <a:cubicBezTo>
                    <a:pt x="1209" y="9542"/>
                    <a:pt x="782" y="9932"/>
                    <a:pt x="363" y="10313"/>
                  </a:cubicBezTo>
                  <a:cubicBezTo>
                    <a:pt x="484" y="9839"/>
                    <a:pt x="614" y="9356"/>
                    <a:pt x="624" y="8872"/>
                  </a:cubicBezTo>
                  <a:cubicBezTo>
                    <a:pt x="651" y="8147"/>
                    <a:pt x="438" y="7449"/>
                    <a:pt x="335" y="6742"/>
                  </a:cubicBezTo>
                  <a:cubicBezTo>
                    <a:pt x="0" y="4418"/>
                    <a:pt x="47" y="2000"/>
                    <a:pt x="3358" y="0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12"/>
            <p:cNvSpPr/>
            <p:nvPr/>
          </p:nvSpPr>
          <p:spPr>
            <a:xfrm>
              <a:off x="7211331" y="2923292"/>
              <a:ext cx="46261" cy="58928"/>
            </a:xfrm>
            <a:custGeom>
              <a:avLst/>
              <a:gdLst/>
              <a:ahLst/>
              <a:cxnLst/>
              <a:rect l="l" t="t" r="r" b="b"/>
              <a:pathLst>
                <a:path w="745" h="949" extrusionOk="0">
                  <a:moveTo>
                    <a:pt x="486" y="0"/>
                  </a:moveTo>
                  <a:cubicBezTo>
                    <a:pt x="252" y="0"/>
                    <a:pt x="61" y="369"/>
                    <a:pt x="28" y="527"/>
                  </a:cubicBezTo>
                  <a:cubicBezTo>
                    <a:pt x="0" y="704"/>
                    <a:pt x="93" y="908"/>
                    <a:pt x="260" y="946"/>
                  </a:cubicBezTo>
                  <a:cubicBezTo>
                    <a:pt x="275" y="948"/>
                    <a:pt x="288" y="949"/>
                    <a:pt x="302" y="949"/>
                  </a:cubicBezTo>
                  <a:cubicBezTo>
                    <a:pt x="407" y="949"/>
                    <a:pt x="503" y="889"/>
                    <a:pt x="577" y="815"/>
                  </a:cubicBezTo>
                  <a:cubicBezTo>
                    <a:pt x="651" y="722"/>
                    <a:pt x="679" y="611"/>
                    <a:pt x="707" y="490"/>
                  </a:cubicBezTo>
                  <a:cubicBezTo>
                    <a:pt x="725" y="397"/>
                    <a:pt x="744" y="313"/>
                    <a:pt x="716" y="220"/>
                  </a:cubicBezTo>
                  <a:cubicBezTo>
                    <a:pt x="688" y="127"/>
                    <a:pt x="651" y="53"/>
                    <a:pt x="567" y="16"/>
                  </a:cubicBezTo>
                  <a:cubicBezTo>
                    <a:pt x="540" y="5"/>
                    <a:pt x="512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12"/>
            <p:cNvSpPr/>
            <p:nvPr/>
          </p:nvSpPr>
          <p:spPr>
            <a:xfrm>
              <a:off x="6876394" y="2432251"/>
              <a:ext cx="176164" cy="729865"/>
            </a:xfrm>
            <a:custGeom>
              <a:avLst/>
              <a:gdLst/>
              <a:ahLst/>
              <a:cxnLst/>
              <a:rect l="l" t="t" r="r" b="b"/>
              <a:pathLst>
                <a:path w="2837" h="11754" extrusionOk="0">
                  <a:moveTo>
                    <a:pt x="2372" y="1"/>
                  </a:moveTo>
                  <a:cubicBezTo>
                    <a:pt x="2307" y="1"/>
                    <a:pt x="2279" y="66"/>
                    <a:pt x="2242" y="112"/>
                  </a:cubicBezTo>
                  <a:cubicBezTo>
                    <a:pt x="2056" y="410"/>
                    <a:pt x="1814" y="689"/>
                    <a:pt x="1516" y="903"/>
                  </a:cubicBezTo>
                  <a:cubicBezTo>
                    <a:pt x="1256" y="1098"/>
                    <a:pt x="1023" y="1321"/>
                    <a:pt x="847" y="1609"/>
                  </a:cubicBezTo>
                  <a:cubicBezTo>
                    <a:pt x="400" y="2325"/>
                    <a:pt x="298" y="3200"/>
                    <a:pt x="233" y="4046"/>
                  </a:cubicBezTo>
                  <a:cubicBezTo>
                    <a:pt x="159" y="5013"/>
                    <a:pt x="168" y="6036"/>
                    <a:pt x="307" y="6808"/>
                  </a:cubicBezTo>
                  <a:cubicBezTo>
                    <a:pt x="475" y="7747"/>
                    <a:pt x="112" y="8779"/>
                    <a:pt x="19" y="9728"/>
                  </a:cubicBezTo>
                  <a:cubicBezTo>
                    <a:pt x="10" y="9876"/>
                    <a:pt x="1" y="10025"/>
                    <a:pt x="56" y="10165"/>
                  </a:cubicBezTo>
                  <a:cubicBezTo>
                    <a:pt x="112" y="10295"/>
                    <a:pt x="242" y="10388"/>
                    <a:pt x="354" y="10481"/>
                  </a:cubicBezTo>
                  <a:cubicBezTo>
                    <a:pt x="754" y="10778"/>
                    <a:pt x="1163" y="11085"/>
                    <a:pt x="1554" y="11383"/>
                  </a:cubicBezTo>
                  <a:cubicBezTo>
                    <a:pt x="1600" y="11411"/>
                    <a:pt x="1637" y="11448"/>
                    <a:pt x="1684" y="11504"/>
                  </a:cubicBezTo>
                  <a:cubicBezTo>
                    <a:pt x="1856" y="11621"/>
                    <a:pt x="2064" y="11754"/>
                    <a:pt x="2263" y="11754"/>
                  </a:cubicBezTo>
                  <a:cubicBezTo>
                    <a:pt x="2332" y="11754"/>
                    <a:pt x="2400" y="11738"/>
                    <a:pt x="2465" y="11699"/>
                  </a:cubicBezTo>
                  <a:cubicBezTo>
                    <a:pt x="2465" y="11690"/>
                    <a:pt x="1972" y="9756"/>
                    <a:pt x="1953" y="9570"/>
                  </a:cubicBezTo>
                  <a:cubicBezTo>
                    <a:pt x="1832" y="8788"/>
                    <a:pt x="1777" y="8017"/>
                    <a:pt x="1795" y="7235"/>
                  </a:cubicBezTo>
                  <a:cubicBezTo>
                    <a:pt x="1842" y="5720"/>
                    <a:pt x="2065" y="4167"/>
                    <a:pt x="2288" y="2679"/>
                  </a:cubicBezTo>
                  <a:cubicBezTo>
                    <a:pt x="2418" y="1805"/>
                    <a:pt x="2837" y="996"/>
                    <a:pt x="2474" y="112"/>
                  </a:cubicBezTo>
                  <a:cubicBezTo>
                    <a:pt x="2446" y="66"/>
                    <a:pt x="2418" y="19"/>
                    <a:pt x="2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12"/>
            <p:cNvSpPr/>
            <p:nvPr/>
          </p:nvSpPr>
          <p:spPr>
            <a:xfrm>
              <a:off x="6878133" y="2459945"/>
              <a:ext cx="144433" cy="643366"/>
            </a:xfrm>
            <a:custGeom>
              <a:avLst/>
              <a:gdLst/>
              <a:ahLst/>
              <a:cxnLst/>
              <a:rect l="l" t="t" r="r" b="b"/>
              <a:pathLst>
                <a:path w="2326" h="10361" fill="none" extrusionOk="0">
                  <a:moveTo>
                    <a:pt x="2167" y="1"/>
                  </a:moveTo>
                  <a:cubicBezTo>
                    <a:pt x="2325" y="801"/>
                    <a:pt x="2028" y="1610"/>
                    <a:pt x="1795" y="2382"/>
                  </a:cubicBezTo>
                  <a:cubicBezTo>
                    <a:pt x="1005" y="4957"/>
                    <a:pt x="902" y="7729"/>
                    <a:pt x="1488" y="10360"/>
                  </a:cubicBezTo>
                  <a:cubicBezTo>
                    <a:pt x="995" y="9895"/>
                    <a:pt x="503" y="9440"/>
                    <a:pt x="0" y="8975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12"/>
            <p:cNvSpPr/>
            <p:nvPr/>
          </p:nvSpPr>
          <p:spPr>
            <a:xfrm>
              <a:off x="6900673" y="2962846"/>
              <a:ext cx="26018" cy="44646"/>
            </a:xfrm>
            <a:custGeom>
              <a:avLst/>
              <a:gdLst/>
              <a:ahLst/>
              <a:cxnLst/>
              <a:rect l="l" t="t" r="r" b="b"/>
              <a:pathLst>
                <a:path w="419" h="719" extrusionOk="0">
                  <a:moveTo>
                    <a:pt x="193" y="1"/>
                  </a:moveTo>
                  <a:cubicBezTo>
                    <a:pt x="187" y="1"/>
                    <a:pt x="182" y="1"/>
                    <a:pt x="177" y="2"/>
                  </a:cubicBezTo>
                  <a:lnTo>
                    <a:pt x="121" y="76"/>
                  </a:lnTo>
                  <a:cubicBezTo>
                    <a:pt x="28" y="216"/>
                    <a:pt x="0" y="411"/>
                    <a:pt x="56" y="578"/>
                  </a:cubicBezTo>
                  <a:cubicBezTo>
                    <a:pt x="84" y="634"/>
                    <a:pt x="130" y="699"/>
                    <a:pt x="186" y="718"/>
                  </a:cubicBezTo>
                  <a:cubicBezTo>
                    <a:pt x="192" y="718"/>
                    <a:pt x="197" y="719"/>
                    <a:pt x="203" y="719"/>
                  </a:cubicBezTo>
                  <a:cubicBezTo>
                    <a:pt x="262" y="719"/>
                    <a:pt x="319" y="676"/>
                    <a:pt x="353" y="625"/>
                  </a:cubicBezTo>
                  <a:cubicBezTo>
                    <a:pt x="381" y="560"/>
                    <a:pt x="400" y="495"/>
                    <a:pt x="400" y="439"/>
                  </a:cubicBezTo>
                  <a:cubicBezTo>
                    <a:pt x="409" y="346"/>
                    <a:pt x="419" y="253"/>
                    <a:pt x="381" y="160"/>
                  </a:cubicBezTo>
                  <a:cubicBezTo>
                    <a:pt x="355" y="72"/>
                    <a:pt x="279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12"/>
            <p:cNvSpPr/>
            <p:nvPr/>
          </p:nvSpPr>
          <p:spPr>
            <a:xfrm>
              <a:off x="6880430" y="2451314"/>
              <a:ext cx="126550" cy="411752"/>
            </a:xfrm>
            <a:custGeom>
              <a:avLst/>
              <a:gdLst/>
              <a:ahLst/>
              <a:cxnLst/>
              <a:rect l="l" t="t" r="r" b="b"/>
              <a:pathLst>
                <a:path w="2038" h="6631" fill="none" extrusionOk="0">
                  <a:moveTo>
                    <a:pt x="2037" y="0"/>
                  </a:moveTo>
                  <a:cubicBezTo>
                    <a:pt x="1014" y="614"/>
                    <a:pt x="419" y="1888"/>
                    <a:pt x="215" y="3060"/>
                  </a:cubicBezTo>
                  <a:cubicBezTo>
                    <a:pt x="1" y="4232"/>
                    <a:pt x="131" y="5441"/>
                    <a:pt x="242" y="6631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12"/>
            <p:cNvSpPr/>
            <p:nvPr/>
          </p:nvSpPr>
          <p:spPr>
            <a:xfrm>
              <a:off x="6798466" y="2498071"/>
              <a:ext cx="26018" cy="26080"/>
            </a:xfrm>
            <a:custGeom>
              <a:avLst/>
              <a:gdLst/>
              <a:ahLst/>
              <a:cxnLst/>
              <a:rect l="l" t="t" r="r" b="b"/>
              <a:pathLst>
                <a:path w="419" h="420" extrusionOk="0">
                  <a:moveTo>
                    <a:pt x="205" y="1"/>
                  </a:moveTo>
                  <a:cubicBezTo>
                    <a:pt x="93" y="1"/>
                    <a:pt x="0" y="94"/>
                    <a:pt x="0" y="215"/>
                  </a:cubicBezTo>
                  <a:cubicBezTo>
                    <a:pt x="0" y="326"/>
                    <a:pt x="93" y="419"/>
                    <a:pt x="205" y="419"/>
                  </a:cubicBezTo>
                  <a:cubicBezTo>
                    <a:pt x="326" y="419"/>
                    <a:pt x="419" y="326"/>
                    <a:pt x="419" y="215"/>
                  </a:cubicBezTo>
                  <a:cubicBezTo>
                    <a:pt x="419" y="94"/>
                    <a:pt x="326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12"/>
            <p:cNvSpPr/>
            <p:nvPr/>
          </p:nvSpPr>
          <p:spPr>
            <a:xfrm>
              <a:off x="6741277" y="2588728"/>
              <a:ext cx="26018" cy="26080"/>
            </a:xfrm>
            <a:custGeom>
              <a:avLst/>
              <a:gdLst/>
              <a:ahLst/>
              <a:cxnLst/>
              <a:rect l="l" t="t" r="r" b="b"/>
              <a:pathLst>
                <a:path w="419" h="420" extrusionOk="0"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26"/>
                    <a:pt x="93" y="419"/>
                    <a:pt x="205" y="419"/>
                  </a:cubicBezTo>
                  <a:cubicBezTo>
                    <a:pt x="326" y="419"/>
                    <a:pt x="419" y="326"/>
                    <a:pt x="419" y="205"/>
                  </a:cubicBezTo>
                  <a:cubicBezTo>
                    <a:pt x="419" y="94"/>
                    <a:pt x="326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12"/>
            <p:cNvSpPr/>
            <p:nvPr/>
          </p:nvSpPr>
          <p:spPr>
            <a:xfrm>
              <a:off x="6860809" y="2593385"/>
              <a:ext cx="20243" cy="20243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168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60"/>
                    <a:pt x="75" y="326"/>
                    <a:pt x="168" y="326"/>
                  </a:cubicBezTo>
                  <a:cubicBezTo>
                    <a:pt x="261" y="326"/>
                    <a:pt x="326" y="260"/>
                    <a:pt x="326" y="167"/>
                  </a:cubicBezTo>
                  <a:cubicBezTo>
                    <a:pt x="326" y="75"/>
                    <a:pt x="261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12"/>
            <p:cNvSpPr/>
            <p:nvPr/>
          </p:nvSpPr>
          <p:spPr>
            <a:xfrm>
              <a:off x="6803061" y="2774079"/>
              <a:ext cx="21982" cy="21423"/>
            </a:xfrm>
            <a:custGeom>
              <a:avLst/>
              <a:gdLst/>
              <a:ahLst/>
              <a:cxnLst/>
              <a:rect l="l" t="t" r="r" b="b"/>
              <a:pathLst>
                <a:path w="354" h="345" extrusionOk="0">
                  <a:moveTo>
                    <a:pt x="177" y="1"/>
                  </a:moveTo>
                  <a:cubicBezTo>
                    <a:pt x="84" y="1"/>
                    <a:pt x="1" y="66"/>
                    <a:pt x="1" y="177"/>
                  </a:cubicBezTo>
                  <a:cubicBezTo>
                    <a:pt x="1" y="270"/>
                    <a:pt x="75" y="345"/>
                    <a:pt x="177" y="345"/>
                  </a:cubicBezTo>
                  <a:cubicBezTo>
                    <a:pt x="270" y="345"/>
                    <a:pt x="354" y="280"/>
                    <a:pt x="354" y="177"/>
                  </a:cubicBezTo>
                  <a:cubicBezTo>
                    <a:pt x="354" y="66"/>
                    <a:pt x="270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12"/>
            <p:cNvSpPr/>
            <p:nvPr/>
          </p:nvSpPr>
          <p:spPr>
            <a:xfrm>
              <a:off x="6718737" y="2717512"/>
              <a:ext cx="34711" cy="34711"/>
            </a:xfrm>
            <a:custGeom>
              <a:avLst/>
              <a:gdLst/>
              <a:ahLst/>
              <a:cxnLst/>
              <a:rect l="l" t="t" r="r" b="b"/>
              <a:pathLst>
                <a:path w="559" h="559" extrusionOk="0">
                  <a:moveTo>
                    <a:pt x="280" y="0"/>
                  </a:moveTo>
                  <a:cubicBezTo>
                    <a:pt x="131" y="0"/>
                    <a:pt x="1" y="131"/>
                    <a:pt x="1" y="279"/>
                  </a:cubicBezTo>
                  <a:cubicBezTo>
                    <a:pt x="1" y="428"/>
                    <a:pt x="131" y="558"/>
                    <a:pt x="280" y="558"/>
                  </a:cubicBezTo>
                  <a:cubicBezTo>
                    <a:pt x="429" y="558"/>
                    <a:pt x="559" y="438"/>
                    <a:pt x="559" y="279"/>
                  </a:cubicBezTo>
                  <a:cubicBezTo>
                    <a:pt x="559" y="131"/>
                    <a:pt x="447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12"/>
            <p:cNvSpPr/>
            <p:nvPr/>
          </p:nvSpPr>
          <p:spPr>
            <a:xfrm>
              <a:off x="6760899" y="2704223"/>
              <a:ext cx="105189" cy="168091"/>
            </a:xfrm>
            <a:custGeom>
              <a:avLst/>
              <a:gdLst/>
              <a:ahLst/>
              <a:cxnLst/>
              <a:rect l="l" t="t" r="r" b="b"/>
              <a:pathLst>
                <a:path w="1694" h="2707" fill="none" extrusionOk="0">
                  <a:moveTo>
                    <a:pt x="1" y="2707"/>
                  </a:moveTo>
                  <a:cubicBezTo>
                    <a:pt x="903" y="1991"/>
                    <a:pt x="1572" y="1135"/>
                    <a:pt x="1693" y="1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12"/>
            <p:cNvSpPr/>
            <p:nvPr/>
          </p:nvSpPr>
          <p:spPr>
            <a:xfrm>
              <a:off x="6602682" y="2818539"/>
              <a:ext cx="283588" cy="306128"/>
            </a:xfrm>
            <a:custGeom>
              <a:avLst/>
              <a:gdLst/>
              <a:ahLst/>
              <a:cxnLst/>
              <a:rect l="l" t="t" r="r" b="b"/>
              <a:pathLst>
                <a:path w="4567" h="4930" fill="none" extrusionOk="0">
                  <a:moveTo>
                    <a:pt x="735" y="1"/>
                  </a:moveTo>
                  <a:cubicBezTo>
                    <a:pt x="1172" y="410"/>
                    <a:pt x="1600" y="819"/>
                    <a:pt x="2047" y="1228"/>
                  </a:cubicBezTo>
                  <a:cubicBezTo>
                    <a:pt x="2149" y="1331"/>
                    <a:pt x="2270" y="1433"/>
                    <a:pt x="2298" y="1582"/>
                  </a:cubicBezTo>
                  <a:cubicBezTo>
                    <a:pt x="2363" y="1796"/>
                    <a:pt x="2223" y="2028"/>
                    <a:pt x="2019" y="2121"/>
                  </a:cubicBezTo>
                  <a:cubicBezTo>
                    <a:pt x="1823" y="2223"/>
                    <a:pt x="1591" y="2214"/>
                    <a:pt x="1386" y="2168"/>
                  </a:cubicBezTo>
                  <a:cubicBezTo>
                    <a:pt x="1172" y="2121"/>
                    <a:pt x="977" y="2028"/>
                    <a:pt x="763" y="1954"/>
                  </a:cubicBezTo>
                  <a:cubicBezTo>
                    <a:pt x="568" y="1889"/>
                    <a:pt x="317" y="1861"/>
                    <a:pt x="149" y="2000"/>
                  </a:cubicBezTo>
                  <a:cubicBezTo>
                    <a:pt x="47" y="2093"/>
                    <a:pt x="1" y="2251"/>
                    <a:pt x="10" y="2400"/>
                  </a:cubicBezTo>
                  <a:cubicBezTo>
                    <a:pt x="19" y="2540"/>
                    <a:pt x="103" y="2679"/>
                    <a:pt x="187" y="2781"/>
                  </a:cubicBezTo>
                  <a:cubicBezTo>
                    <a:pt x="391" y="3051"/>
                    <a:pt x="707" y="3228"/>
                    <a:pt x="1033" y="3302"/>
                  </a:cubicBezTo>
                  <a:cubicBezTo>
                    <a:pt x="1358" y="3386"/>
                    <a:pt x="1712" y="3376"/>
                    <a:pt x="2047" y="3330"/>
                  </a:cubicBezTo>
                  <a:cubicBezTo>
                    <a:pt x="2363" y="3283"/>
                    <a:pt x="2716" y="3190"/>
                    <a:pt x="2976" y="3386"/>
                  </a:cubicBezTo>
                  <a:cubicBezTo>
                    <a:pt x="3125" y="3507"/>
                    <a:pt x="3200" y="3702"/>
                    <a:pt x="3181" y="3888"/>
                  </a:cubicBezTo>
                  <a:cubicBezTo>
                    <a:pt x="3172" y="4074"/>
                    <a:pt x="3088" y="4260"/>
                    <a:pt x="2986" y="4409"/>
                  </a:cubicBezTo>
                  <a:cubicBezTo>
                    <a:pt x="2921" y="4502"/>
                    <a:pt x="2837" y="4595"/>
                    <a:pt x="2846" y="4716"/>
                  </a:cubicBezTo>
                  <a:cubicBezTo>
                    <a:pt x="2856" y="4818"/>
                    <a:pt x="2949" y="4883"/>
                    <a:pt x="3042" y="4911"/>
                  </a:cubicBezTo>
                  <a:cubicBezTo>
                    <a:pt x="3135" y="4929"/>
                    <a:pt x="3246" y="4911"/>
                    <a:pt x="3339" y="4874"/>
                  </a:cubicBezTo>
                  <a:cubicBezTo>
                    <a:pt x="3711" y="4725"/>
                    <a:pt x="3953" y="4353"/>
                    <a:pt x="4055" y="3972"/>
                  </a:cubicBezTo>
                  <a:cubicBezTo>
                    <a:pt x="4157" y="3581"/>
                    <a:pt x="4139" y="3172"/>
                    <a:pt x="4120" y="2772"/>
                  </a:cubicBezTo>
                  <a:cubicBezTo>
                    <a:pt x="4120" y="2670"/>
                    <a:pt x="4111" y="2558"/>
                    <a:pt x="4148" y="2465"/>
                  </a:cubicBezTo>
                  <a:cubicBezTo>
                    <a:pt x="4185" y="2372"/>
                    <a:pt x="4278" y="2279"/>
                    <a:pt x="4371" y="2279"/>
                  </a:cubicBezTo>
                  <a:cubicBezTo>
                    <a:pt x="4474" y="2279"/>
                    <a:pt x="4567" y="2400"/>
                    <a:pt x="4529" y="2493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12"/>
            <p:cNvSpPr/>
            <p:nvPr/>
          </p:nvSpPr>
          <p:spPr>
            <a:xfrm>
              <a:off x="6692781" y="2652809"/>
              <a:ext cx="43963" cy="193550"/>
            </a:xfrm>
            <a:custGeom>
              <a:avLst/>
              <a:gdLst/>
              <a:ahLst/>
              <a:cxnLst/>
              <a:rect l="l" t="t" r="r" b="b"/>
              <a:pathLst>
                <a:path w="708" h="3117" fill="none" extrusionOk="0">
                  <a:moveTo>
                    <a:pt x="707" y="1"/>
                  </a:moveTo>
                  <a:cubicBezTo>
                    <a:pt x="177" y="931"/>
                    <a:pt x="0" y="2065"/>
                    <a:pt x="224" y="3116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12"/>
            <p:cNvSpPr/>
            <p:nvPr/>
          </p:nvSpPr>
          <p:spPr>
            <a:xfrm>
              <a:off x="7225737" y="2431071"/>
              <a:ext cx="433734" cy="516382"/>
            </a:xfrm>
            <a:custGeom>
              <a:avLst/>
              <a:gdLst/>
              <a:ahLst/>
              <a:cxnLst/>
              <a:rect l="l" t="t" r="r" b="b"/>
              <a:pathLst>
                <a:path w="6985" h="8316" extrusionOk="0">
                  <a:moveTo>
                    <a:pt x="3305" y="1"/>
                  </a:moveTo>
                  <a:cubicBezTo>
                    <a:pt x="3295" y="1"/>
                    <a:pt x="3284" y="1"/>
                    <a:pt x="3274" y="1"/>
                  </a:cubicBezTo>
                  <a:cubicBezTo>
                    <a:pt x="2418" y="10"/>
                    <a:pt x="1870" y="354"/>
                    <a:pt x="1275" y="1024"/>
                  </a:cubicBezTo>
                  <a:cubicBezTo>
                    <a:pt x="865" y="1452"/>
                    <a:pt x="559" y="1982"/>
                    <a:pt x="354" y="2540"/>
                  </a:cubicBezTo>
                  <a:cubicBezTo>
                    <a:pt x="1" y="3544"/>
                    <a:pt x="1" y="4725"/>
                    <a:pt x="400" y="5711"/>
                  </a:cubicBezTo>
                  <a:cubicBezTo>
                    <a:pt x="652" y="6306"/>
                    <a:pt x="1042" y="6827"/>
                    <a:pt x="1461" y="7292"/>
                  </a:cubicBezTo>
                  <a:cubicBezTo>
                    <a:pt x="1870" y="7729"/>
                    <a:pt x="2344" y="8147"/>
                    <a:pt x="2902" y="8277"/>
                  </a:cubicBezTo>
                  <a:cubicBezTo>
                    <a:pt x="3019" y="8303"/>
                    <a:pt x="3137" y="8315"/>
                    <a:pt x="3254" y="8315"/>
                  </a:cubicBezTo>
                  <a:cubicBezTo>
                    <a:pt x="3816" y="8315"/>
                    <a:pt x="4368" y="8036"/>
                    <a:pt x="4799" y="7636"/>
                  </a:cubicBezTo>
                  <a:cubicBezTo>
                    <a:pt x="5320" y="7152"/>
                    <a:pt x="5701" y="6511"/>
                    <a:pt x="6064" y="5869"/>
                  </a:cubicBezTo>
                  <a:cubicBezTo>
                    <a:pt x="6398" y="5283"/>
                    <a:pt x="6724" y="4660"/>
                    <a:pt x="6836" y="3981"/>
                  </a:cubicBezTo>
                  <a:cubicBezTo>
                    <a:pt x="6984" y="2958"/>
                    <a:pt x="6566" y="1898"/>
                    <a:pt x="5887" y="1163"/>
                  </a:cubicBezTo>
                  <a:cubicBezTo>
                    <a:pt x="5215" y="427"/>
                    <a:pt x="4262" y="1"/>
                    <a:pt x="3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12"/>
            <p:cNvSpPr/>
            <p:nvPr/>
          </p:nvSpPr>
          <p:spPr>
            <a:xfrm>
              <a:off x="7229214" y="2450134"/>
              <a:ext cx="196965" cy="486266"/>
            </a:xfrm>
            <a:custGeom>
              <a:avLst/>
              <a:gdLst/>
              <a:ahLst/>
              <a:cxnLst/>
              <a:rect l="l" t="t" r="r" b="b"/>
              <a:pathLst>
                <a:path w="3172" h="7831" fill="none" extrusionOk="0">
                  <a:moveTo>
                    <a:pt x="1990" y="1"/>
                  </a:moveTo>
                  <a:cubicBezTo>
                    <a:pt x="1172" y="754"/>
                    <a:pt x="484" y="2056"/>
                    <a:pt x="242" y="3135"/>
                  </a:cubicBezTo>
                  <a:cubicBezTo>
                    <a:pt x="0" y="4223"/>
                    <a:pt x="149" y="5320"/>
                    <a:pt x="716" y="6278"/>
                  </a:cubicBezTo>
                  <a:cubicBezTo>
                    <a:pt x="1293" y="7226"/>
                    <a:pt x="2065" y="7701"/>
                    <a:pt x="3171" y="7831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12"/>
            <p:cNvSpPr/>
            <p:nvPr/>
          </p:nvSpPr>
          <p:spPr>
            <a:xfrm>
              <a:off x="7839539" y="3538086"/>
              <a:ext cx="119595" cy="1392232"/>
            </a:xfrm>
            <a:custGeom>
              <a:avLst/>
              <a:gdLst/>
              <a:ahLst/>
              <a:cxnLst/>
              <a:rect l="l" t="t" r="r" b="b"/>
              <a:pathLst>
                <a:path w="1926" h="22421" extrusionOk="0">
                  <a:moveTo>
                    <a:pt x="1152" y="0"/>
                  </a:moveTo>
                  <a:cubicBezTo>
                    <a:pt x="922" y="0"/>
                    <a:pt x="687" y="69"/>
                    <a:pt x="466" y="158"/>
                  </a:cubicBezTo>
                  <a:cubicBezTo>
                    <a:pt x="140" y="7569"/>
                    <a:pt x="1" y="14990"/>
                    <a:pt x="66" y="22420"/>
                  </a:cubicBezTo>
                  <a:cubicBezTo>
                    <a:pt x="391" y="22392"/>
                    <a:pt x="810" y="22346"/>
                    <a:pt x="1144" y="22327"/>
                  </a:cubicBezTo>
                  <a:cubicBezTo>
                    <a:pt x="903" y="19882"/>
                    <a:pt x="1052" y="17464"/>
                    <a:pt x="1163" y="15027"/>
                  </a:cubicBezTo>
                  <a:cubicBezTo>
                    <a:pt x="1284" y="12498"/>
                    <a:pt x="1470" y="9978"/>
                    <a:pt x="1582" y="7458"/>
                  </a:cubicBezTo>
                  <a:cubicBezTo>
                    <a:pt x="1647" y="6165"/>
                    <a:pt x="1702" y="4873"/>
                    <a:pt x="1749" y="3571"/>
                  </a:cubicBezTo>
                  <a:cubicBezTo>
                    <a:pt x="1795" y="2427"/>
                    <a:pt x="1926" y="1218"/>
                    <a:pt x="1758" y="83"/>
                  </a:cubicBezTo>
                  <a:lnTo>
                    <a:pt x="1758" y="83"/>
                  </a:lnTo>
                  <a:lnTo>
                    <a:pt x="1609" y="111"/>
                  </a:lnTo>
                  <a:cubicBezTo>
                    <a:pt x="1463" y="32"/>
                    <a:pt x="1308" y="0"/>
                    <a:pt x="1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12"/>
            <p:cNvSpPr/>
            <p:nvPr/>
          </p:nvSpPr>
          <p:spPr>
            <a:xfrm>
              <a:off x="7801413" y="3395270"/>
              <a:ext cx="201622" cy="214538"/>
            </a:xfrm>
            <a:custGeom>
              <a:avLst/>
              <a:gdLst/>
              <a:ahLst/>
              <a:cxnLst/>
              <a:rect l="l" t="t" r="r" b="b"/>
              <a:pathLst>
                <a:path w="3247" h="3455" extrusionOk="0">
                  <a:moveTo>
                    <a:pt x="1579" y="1"/>
                  </a:moveTo>
                  <a:cubicBezTo>
                    <a:pt x="975" y="1"/>
                    <a:pt x="415" y="603"/>
                    <a:pt x="215" y="1156"/>
                  </a:cubicBezTo>
                  <a:cubicBezTo>
                    <a:pt x="1" y="1732"/>
                    <a:pt x="122" y="2430"/>
                    <a:pt x="522" y="2895"/>
                  </a:cubicBezTo>
                  <a:cubicBezTo>
                    <a:pt x="831" y="3247"/>
                    <a:pt x="1300" y="3455"/>
                    <a:pt x="1768" y="3455"/>
                  </a:cubicBezTo>
                  <a:cubicBezTo>
                    <a:pt x="1919" y="3455"/>
                    <a:pt x="2069" y="3433"/>
                    <a:pt x="2214" y="3388"/>
                  </a:cubicBezTo>
                  <a:cubicBezTo>
                    <a:pt x="2800" y="3202"/>
                    <a:pt x="3246" y="2607"/>
                    <a:pt x="3246" y="1993"/>
                  </a:cubicBezTo>
                  <a:cubicBezTo>
                    <a:pt x="3246" y="1249"/>
                    <a:pt x="2595" y="291"/>
                    <a:pt x="1870" y="49"/>
                  </a:cubicBezTo>
                  <a:cubicBezTo>
                    <a:pt x="1773" y="16"/>
                    <a:pt x="1675" y="1"/>
                    <a:pt x="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12"/>
            <p:cNvSpPr/>
            <p:nvPr/>
          </p:nvSpPr>
          <p:spPr>
            <a:xfrm>
              <a:off x="7740250" y="3207745"/>
              <a:ext cx="260489" cy="203051"/>
            </a:xfrm>
            <a:custGeom>
              <a:avLst/>
              <a:gdLst/>
              <a:ahLst/>
              <a:cxnLst/>
              <a:rect l="l" t="t" r="r" b="b"/>
              <a:pathLst>
                <a:path w="4195" h="3270" extrusionOk="0">
                  <a:moveTo>
                    <a:pt x="1153" y="1"/>
                  </a:moveTo>
                  <a:cubicBezTo>
                    <a:pt x="967" y="1"/>
                    <a:pt x="809" y="131"/>
                    <a:pt x="688" y="261"/>
                  </a:cubicBezTo>
                  <a:cubicBezTo>
                    <a:pt x="391" y="596"/>
                    <a:pt x="0" y="1433"/>
                    <a:pt x="344" y="1842"/>
                  </a:cubicBezTo>
                  <a:cubicBezTo>
                    <a:pt x="512" y="2028"/>
                    <a:pt x="763" y="2177"/>
                    <a:pt x="949" y="2335"/>
                  </a:cubicBezTo>
                  <a:cubicBezTo>
                    <a:pt x="1256" y="2595"/>
                    <a:pt x="1535" y="2846"/>
                    <a:pt x="1869" y="3032"/>
                  </a:cubicBezTo>
                  <a:cubicBezTo>
                    <a:pt x="2009" y="3107"/>
                    <a:pt x="2148" y="3172"/>
                    <a:pt x="2316" y="3209"/>
                  </a:cubicBezTo>
                  <a:cubicBezTo>
                    <a:pt x="2477" y="3250"/>
                    <a:pt x="2643" y="3269"/>
                    <a:pt x="2810" y="3269"/>
                  </a:cubicBezTo>
                  <a:cubicBezTo>
                    <a:pt x="3135" y="3269"/>
                    <a:pt x="3462" y="3195"/>
                    <a:pt x="3757" y="3060"/>
                  </a:cubicBezTo>
                  <a:cubicBezTo>
                    <a:pt x="3878" y="3004"/>
                    <a:pt x="4008" y="2921"/>
                    <a:pt x="4092" y="2800"/>
                  </a:cubicBezTo>
                  <a:cubicBezTo>
                    <a:pt x="4176" y="2688"/>
                    <a:pt x="4194" y="2521"/>
                    <a:pt x="4129" y="2400"/>
                  </a:cubicBezTo>
                  <a:cubicBezTo>
                    <a:pt x="4055" y="2279"/>
                    <a:pt x="3915" y="2223"/>
                    <a:pt x="3785" y="2167"/>
                  </a:cubicBezTo>
                  <a:cubicBezTo>
                    <a:pt x="3339" y="1963"/>
                    <a:pt x="2929" y="1702"/>
                    <a:pt x="2567" y="1349"/>
                  </a:cubicBezTo>
                  <a:cubicBezTo>
                    <a:pt x="2390" y="1172"/>
                    <a:pt x="2232" y="986"/>
                    <a:pt x="2093" y="791"/>
                  </a:cubicBezTo>
                  <a:cubicBezTo>
                    <a:pt x="1962" y="614"/>
                    <a:pt x="1786" y="466"/>
                    <a:pt x="1637" y="317"/>
                  </a:cubicBezTo>
                  <a:cubicBezTo>
                    <a:pt x="1507" y="159"/>
                    <a:pt x="1349" y="10"/>
                    <a:pt x="1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12"/>
            <p:cNvSpPr/>
            <p:nvPr/>
          </p:nvSpPr>
          <p:spPr>
            <a:xfrm>
              <a:off x="7836683" y="3323799"/>
              <a:ext cx="196344" cy="250678"/>
            </a:xfrm>
            <a:custGeom>
              <a:avLst/>
              <a:gdLst/>
              <a:ahLst/>
              <a:cxnLst/>
              <a:rect l="l" t="t" r="r" b="b"/>
              <a:pathLst>
                <a:path w="3162" h="4037" extrusionOk="0">
                  <a:moveTo>
                    <a:pt x="1134" y="0"/>
                  </a:moveTo>
                  <a:cubicBezTo>
                    <a:pt x="931" y="0"/>
                    <a:pt x="733" y="36"/>
                    <a:pt x="558" y="131"/>
                  </a:cubicBezTo>
                  <a:cubicBezTo>
                    <a:pt x="316" y="261"/>
                    <a:pt x="0" y="577"/>
                    <a:pt x="130" y="866"/>
                  </a:cubicBezTo>
                  <a:cubicBezTo>
                    <a:pt x="251" y="1117"/>
                    <a:pt x="623" y="1303"/>
                    <a:pt x="791" y="1526"/>
                  </a:cubicBezTo>
                  <a:cubicBezTo>
                    <a:pt x="1014" y="1795"/>
                    <a:pt x="1181" y="2121"/>
                    <a:pt x="1283" y="2456"/>
                  </a:cubicBezTo>
                  <a:cubicBezTo>
                    <a:pt x="1376" y="2781"/>
                    <a:pt x="1395" y="3135"/>
                    <a:pt x="1535" y="3441"/>
                  </a:cubicBezTo>
                  <a:cubicBezTo>
                    <a:pt x="1672" y="3753"/>
                    <a:pt x="1944" y="4037"/>
                    <a:pt x="2290" y="4037"/>
                  </a:cubicBezTo>
                  <a:cubicBezTo>
                    <a:pt x="2295" y="4037"/>
                    <a:pt x="2301" y="4037"/>
                    <a:pt x="2306" y="4037"/>
                  </a:cubicBezTo>
                  <a:cubicBezTo>
                    <a:pt x="2604" y="4027"/>
                    <a:pt x="2864" y="3795"/>
                    <a:pt x="2976" y="3525"/>
                  </a:cubicBezTo>
                  <a:cubicBezTo>
                    <a:pt x="3097" y="3255"/>
                    <a:pt x="3115" y="2949"/>
                    <a:pt x="3134" y="2651"/>
                  </a:cubicBezTo>
                  <a:cubicBezTo>
                    <a:pt x="3162" y="1954"/>
                    <a:pt x="3162" y="1182"/>
                    <a:pt x="2716" y="642"/>
                  </a:cubicBezTo>
                  <a:cubicBezTo>
                    <a:pt x="2446" y="326"/>
                    <a:pt x="2065" y="159"/>
                    <a:pt x="1655" y="66"/>
                  </a:cubicBezTo>
                  <a:cubicBezTo>
                    <a:pt x="1487" y="27"/>
                    <a:pt x="1309" y="0"/>
                    <a:pt x="1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12"/>
            <p:cNvSpPr/>
            <p:nvPr/>
          </p:nvSpPr>
          <p:spPr>
            <a:xfrm>
              <a:off x="7868413" y="3389619"/>
              <a:ext cx="60729" cy="144060"/>
            </a:xfrm>
            <a:custGeom>
              <a:avLst/>
              <a:gdLst/>
              <a:ahLst/>
              <a:cxnLst/>
              <a:rect l="l" t="t" r="r" b="b"/>
              <a:pathLst>
                <a:path w="978" h="2320" extrusionOk="0">
                  <a:moveTo>
                    <a:pt x="345" y="1"/>
                  </a:moveTo>
                  <a:cubicBezTo>
                    <a:pt x="112" y="1"/>
                    <a:pt x="1" y="122"/>
                    <a:pt x="38" y="354"/>
                  </a:cubicBezTo>
                  <a:cubicBezTo>
                    <a:pt x="47" y="466"/>
                    <a:pt x="112" y="587"/>
                    <a:pt x="159" y="698"/>
                  </a:cubicBezTo>
                  <a:cubicBezTo>
                    <a:pt x="345" y="1154"/>
                    <a:pt x="466" y="1619"/>
                    <a:pt x="531" y="2102"/>
                  </a:cubicBezTo>
                  <a:cubicBezTo>
                    <a:pt x="540" y="2186"/>
                    <a:pt x="559" y="2288"/>
                    <a:pt x="642" y="2316"/>
                  </a:cubicBezTo>
                  <a:cubicBezTo>
                    <a:pt x="652" y="2318"/>
                    <a:pt x="662" y="2319"/>
                    <a:pt x="671" y="2319"/>
                  </a:cubicBezTo>
                  <a:cubicBezTo>
                    <a:pt x="752" y="2319"/>
                    <a:pt x="823" y="2251"/>
                    <a:pt x="856" y="2168"/>
                  </a:cubicBezTo>
                  <a:cubicBezTo>
                    <a:pt x="977" y="1851"/>
                    <a:pt x="884" y="1489"/>
                    <a:pt x="884" y="1154"/>
                  </a:cubicBezTo>
                  <a:cubicBezTo>
                    <a:pt x="884" y="1005"/>
                    <a:pt x="912" y="847"/>
                    <a:pt x="912" y="698"/>
                  </a:cubicBezTo>
                  <a:cubicBezTo>
                    <a:pt x="912" y="549"/>
                    <a:pt x="884" y="401"/>
                    <a:pt x="819" y="270"/>
                  </a:cubicBezTo>
                  <a:cubicBezTo>
                    <a:pt x="726" y="103"/>
                    <a:pt x="531" y="1"/>
                    <a:pt x="3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12"/>
            <p:cNvSpPr/>
            <p:nvPr/>
          </p:nvSpPr>
          <p:spPr>
            <a:xfrm>
              <a:off x="7390287" y="2694537"/>
              <a:ext cx="494400" cy="714279"/>
            </a:xfrm>
            <a:custGeom>
              <a:avLst/>
              <a:gdLst/>
              <a:ahLst/>
              <a:cxnLst/>
              <a:rect l="l" t="t" r="r" b="b"/>
              <a:pathLst>
                <a:path w="7962" h="11503" extrusionOk="0">
                  <a:moveTo>
                    <a:pt x="1614" y="1"/>
                  </a:moveTo>
                  <a:cubicBezTo>
                    <a:pt x="1275" y="1"/>
                    <a:pt x="935" y="107"/>
                    <a:pt x="670" y="315"/>
                  </a:cubicBezTo>
                  <a:cubicBezTo>
                    <a:pt x="205" y="696"/>
                    <a:pt x="1" y="1375"/>
                    <a:pt x="159" y="1951"/>
                  </a:cubicBezTo>
                  <a:cubicBezTo>
                    <a:pt x="1135" y="5783"/>
                    <a:pt x="3191" y="8768"/>
                    <a:pt x="6120" y="11418"/>
                  </a:cubicBezTo>
                  <a:cubicBezTo>
                    <a:pt x="6166" y="11455"/>
                    <a:pt x="6213" y="11502"/>
                    <a:pt x="6278" y="11502"/>
                  </a:cubicBezTo>
                  <a:cubicBezTo>
                    <a:pt x="6281" y="11502"/>
                    <a:pt x="6285" y="11502"/>
                    <a:pt x="6289" y="11502"/>
                  </a:cubicBezTo>
                  <a:cubicBezTo>
                    <a:pt x="6403" y="11502"/>
                    <a:pt x="6474" y="11359"/>
                    <a:pt x="6510" y="11241"/>
                  </a:cubicBezTo>
                  <a:cubicBezTo>
                    <a:pt x="6789" y="10358"/>
                    <a:pt x="7301" y="9558"/>
                    <a:pt x="7961" y="8916"/>
                  </a:cubicBezTo>
                  <a:cubicBezTo>
                    <a:pt x="6259" y="6601"/>
                    <a:pt x="4762" y="4165"/>
                    <a:pt x="3460" y="1607"/>
                  </a:cubicBezTo>
                  <a:cubicBezTo>
                    <a:pt x="3191" y="1068"/>
                    <a:pt x="2902" y="501"/>
                    <a:pt x="2381" y="203"/>
                  </a:cubicBezTo>
                  <a:cubicBezTo>
                    <a:pt x="2151" y="67"/>
                    <a:pt x="1883" y="1"/>
                    <a:pt x="1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12"/>
            <p:cNvSpPr/>
            <p:nvPr/>
          </p:nvSpPr>
          <p:spPr>
            <a:xfrm>
              <a:off x="7460205" y="2789106"/>
              <a:ext cx="369031" cy="497816"/>
            </a:xfrm>
            <a:custGeom>
              <a:avLst/>
              <a:gdLst/>
              <a:ahLst/>
              <a:cxnLst/>
              <a:rect l="l" t="t" r="r" b="b"/>
              <a:pathLst>
                <a:path w="5943" h="8017" fill="none" extrusionOk="0">
                  <a:moveTo>
                    <a:pt x="2250" y="1"/>
                  </a:moveTo>
                  <a:cubicBezTo>
                    <a:pt x="1544" y="131"/>
                    <a:pt x="874" y="503"/>
                    <a:pt x="381" y="1033"/>
                  </a:cubicBezTo>
                  <a:cubicBezTo>
                    <a:pt x="242" y="1191"/>
                    <a:pt x="112" y="1349"/>
                    <a:pt x="56" y="1535"/>
                  </a:cubicBezTo>
                  <a:cubicBezTo>
                    <a:pt x="0" y="1730"/>
                    <a:pt x="9" y="1953"/>
                    <a:pt x="140" y="2121"/>
                  </a:cubicBezTo>
                  <a:cubicBezTo>
                    <a:pt x="316" y="2353"/>
                    <a:pt x="651" y="2372"/>
                    <a:pt x="939" y="2325"/>
                  </a:cubicBezTo>
                  <a:cubicBezTo>
                    <a:pt x="1339" y="2270"/>
                    <a:pt x="1730" y="2130"/>
                    <a:pt x="2065" y="1907"/>
                  </a:cubicBezTo>
                  <a:cubicBezTo>
                    <a:pt x="2297" y="1758"/>
                    <a:pt x="2557" y="1554"/>
                    <a:pt x="2836" y="1619"/>
                  </a:cubicBezTo>
                  <a:cubicBezTo>
                    <a:pt x="3032" y="1665"/>
                    <a:pt x="3180" y="1833"/>
                    <a:pt x="3255" y="2019"/>
                  </a:cubicBezTo>
                  <a:cubicBezTo>
                    <a:pt x="3450" y="2530"/>
                    <a:pt x="3134" y="3116"/>
                    <a:pt x="2706" y="3460"/>
                  </a:cubicBezTo>
                  <a:cubicBezTo>
                    <a:pt x="2278" y="3804"/>
                    <a:pt x="1739" y="3990"/>
                    <a:pt x="1265" y="4241"/>
                  </a:cubicBezTo>
                  <a:cubicBezTo>
                    <a:pt x="1107" y="4334"/>
                    <a:pt x="930" y="4455"/>
                    <a:pt x="921" y="4641"/>
                  </a:cubicBezTo>
                  <a:cubicBezTo>
                    <a:pt x="902" y="4873"/>
                    <a:pt x="1162" y="5031"/>
                    <a:pt x="1386" y="5078"/>
                  </a:cubicBezTo>
                  <a:cubicBezTo>
                    <a:pt x="2139" y="5245"/>
                    <a:pt x="2892" y="4855"/>
                    <a:pt x="3590" y="4520"/>
                  </a:cubicBezTo>
                  <a:cubicBezTo>
                    <a:pt x="3776" y="4427"/>
                    <a:pt x="3971" y="4343"/>
                    <a:pt x="4194" y="4334"/>
                  </a:cubicBezTo>
                  <a:cubicBezTo>
                    <a:pt x="4408" y="4325"/>
                    <a:pt x="4640" y="4390"/>
                    <a:pt x="4752" y="4567"/>
                  </a:cubicBezTo>
                  <a:cubicBezTo>
                    <a:pt x="4947" y="4855"/>
                    <a:pt x="4761" y="5245"/>
                    <a:pt x="4566" y="5524"/>
                  </a:cubicBezTo>
                  <a:cubicBezTo>
                    <a:pt x="4231" y="5989"/>
                    <a:pt x="3822" y="6389"/>
                    <a:pt x="3366" y="6733"/>
                  </a:cubicBezTo>
                  <a:cubicBezTo>
                    <a:pt x="3162" y="6891"/>
                    <a:pt x="2901" y="7068"/>
                    <a:pt x="2855" y="7338"/>
                  </a:cubicBezTo>
                  <a:cubicBezTo>
                    <a:pt x="2799" y="7682"/>
                    <a:pt x="3134" y="7998"/>
                    <a:pt x="3487" y="8007"/>
                  </a:cubicBezTo>
                  <a:cubicBezTo>
                    <a:pt x="3831" y="8017"/>
                    <a:pt x="4157" y="7821"/>
                    <a:pt x="4408" y="7579"/>
                  </a:cubicBezTo>
                  <a:cubicBezTo>
                    <a:pt x="4650" y="7338"/>
                    <a:pt x="4854" y="7040"/>
                    <a:pt x="5115" y="6808"/>
                  </a:cubicBezTo>
                  <a:cubicBezTo>
                    <a:pt x="5347" y="6603"/>
                    <a:pt x="5635" y="6454"/>
                    <a:pt x="5942" y="6371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12"/>
            <p:cNvSpPr/>
            <p:nvPr/>
          </p:nvSpPr>
          <p:spPr>
            <a:xfrm>
              <a:off x="7762791" y="3233017"/>
              <a:ext cx="135740" cy="203175"/>
            </a:xfrm>
            <a:custGeom>
              <a:avLst/>
              <a:gdLst/>
              <a:ahLst/>
              <a:cxnLst/>
              <a:rect l="l" t="t" r="r" b="b"/>
              <a:pathLst>
                <a:path w="2186" h="3272" extrusionOk="0">
                  <a:moveTo>
                    <a:pt x="1869" y="1"/>
                  </a:moveTo>
                  <a:cubicBezTo>
                    <a:pt x="1825" y="1"/>
                    <a:pt x="1780" y="8"/>
                    <a:pt x="1739" y="21"/>
                  </a:cubicBezTo>
                  <a:cubicBezTo>
                    <a:pt x="1581" y="86"/>
                    <a:pt x="1460" y="226"/>
                    <a:pt x="1348" y="365"/>
                  </a:cubicBezTo>
                  <a:cubicBezTo>
                    <a:pt x="958" y="849"/>
                    <a:pt x="604" y="1360"/>
                    <a:pt x="325" y="1946"/>
                  </a:cubicBezTo>
                  <a:cubicBezTo>
                    <a:pt x="204" y="2188"/>
                    <a:pt x="18" y="2523"/>
                    <a:pt x="9" y="2802"/>
                  </a:cubicBezTo>
                  <a:cubicBezTo>
                    <a:pt x="0" y="2959"/>
                    <a:pt x="409" y="3271"/>
                    <a:pt x="467" y="3271"/>
                  </a:cubicBezTo>
                  <a:cubicBezTo>
                    <a:pt x="471" y="3271"/>
                    <a:pt x="474" y="3270"/>
                    <a:pt x="474" y="3267"/>
                  </a:cubicBezTo>
                  <a:cubicBezTo>
                    <a:pt x="855" y="2151"/>
                    <a:pt x="1441" y="1109"/>
                    <a:pt x="2185" y="198"/>
                  </a:cubicBezTo>
                  <a:cubicBezTo>
                    <a:pt x="2136" y="65"/>
                    <a:pt x="2003" y="1"/>
                    <a:pt x="18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12"/>
            <p:cNvSpPr/>
            <p:nvPr/>
          </p:nvSpPr>
          <p:spPr>
            <a:xfrm>
              <a:off x="7281187" y="2548305"/>
              <a:ext cx="285885" cy="281415"/>
            </a:xfrm>
            <a:custGeom>
              <a:avLst/>
              <a:gdLst/>
              <a:ahLst/>
              <a:cxnLst/>
              <a:rect l="l" t="t" r="r" b="b"/>
              <a:pathLst>
                <a:path w="4604" h="4532" extrusionOk="0">
                  <a:moveTo>
                    <a:pt x="4371" y="1"/>
                  </a:moveTo>
                  <a:lnTo>
                    <a:pt x="0" y="3562"/>
                  </a:lnTo>
                  <a:cubicBezTo>
                    <a:pt x="391" y="3962"/>
                    <a:pt x="893" y="4288"/>
                    <a:pt x="1432" y="4437"/>
                  </a:cubicBezTo>
                  <a:cubicBezTo>
                    <a:pt x="1657" y="4498"/>
                    <a:pt x="1892" y="4531"/>
                    <a:pt x="2127" y="4531"/>
                  </a:cubicBezTo>
                  <a:cubicBezTo>
                    <a:pt x="2457" y="4531"/>
                    <a:pt x="2785" y="4466"/>
                    <a:pt x="3078" y="4325"/>
                  </a:cubicBezTo>
                  <a:cubicBezTo>
                    <a:pt x="3813" y="3972"/>
                    <a:pt x="4278" y="3209"/>
                    <a:pt x="4436" y="2419"/>
                  </a:cubicBezTo>
                  <a:cubicBezTo>
                    <a:pt x="4603" y="1628"/>
                    <a:pt x="4510" y="801"/>
                    <a:pt x="4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12"/>
            <p:cNvSpPr/>
            <p:nvPr/>
          </p:nvSpPr>
          <p:spPr>
            <a:xfrm>
              <a:off x="7270755" y="2668457"/>
              <a:ext cx="138658" cy="160578"/>
            </a:xfrm>
            <a:custGeom>
              <a:avLst/>
              <a:gdLst/>
              <a:ahLst/>
              <a:cxnLst/>
              <a:rect l="l" t="t" r="r" b="b"/>
              <a:pathLst>
                <a:path w="2233" h="2586" fill="none" extrusionOk="0">
                  <a:moveTo>
                    <a:pt x="1" y="0"/>
                  </a:moveTo>
                  <a:cubicBezTo>
                    <a:pt x="419" y="967"/>
                    <a:pt x="1284" y="2139"/>
                    <a:pt x="2233" y="2585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12"/>
            <p:cNvSpPr/>
            <p:nvPr/>
          </p:nvSpPr>
          <p:spPr>
            <a:xfrm>
              <a:off x="7490197" y="2529242"/>
              <a:ext cx="73955" cy="190073"/>
            </a:xfrm>
            <a:custGeom>
              <a:avLst/>
              <a:gdLst/>
              <a:ahLst/>
              <a:cxnLst/>
              <a:rect l="l" t="t" r="r" b="b"/>
              <a:pathLst>
                <a:path w="1191" h="3061" fill="none" extrusionOk="0">
                  <a:moveTo>
                    <a:pt x="1" y="1"/>
                  </a:moveTo>
                  <a:cubicBezTo>
                    <a:pt x="903" y="726"/>
                    <a:pt x="1191" y="1917"/>
                    <a:pt x="1042" y="3060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12"/>
            <p:cNvSpPr/>
            <p:nvPr/>
          </p:nvSpPr>
          <p:spPr>
            <a:xfrm>
              <a:off x="7410530" y="2613007"/>
              <a:ext cx="106865" cy="161137"/>
            </a:xfrm>
            <a:custGeom>
              <a:avLst/>
              <a:gdLst/>
              <a:ahLst/>
              <a:cxnLst/>
              <a:rect l="l" t="t" r="r" b="b"/>
              <a:pathLst>
                <a:path w="1721" h="2595" fill="none" extrusionOk="0">
                  <a:moveTo>
                    <a:pt x="1721" y="2595"/>
                  </a:moveTo>
                  <a:cubicBezTo>
                    <a:pt x="1507" y="1544"/>
                    <a:pt x="884" y="605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12"/>
            <p:cNvSpPr/>
            <p:nvPr/>
          </p:nvSpPr>
          <p:spPr>
            <a:xfrm>
              <a:off x="7424935" y="2498692"/>
              <a:ext cx="31855" cy="31793"/>
            </a:xfrm>
            <a:custGeom>
              <a:avLst/>
              <a:gdLst/>
              <a:ahLst/>
              <a:cxnLst/>
              <a:rect l="l" t="t" r="r" b="b"/>
              <a:pathLst>
                <a:path w="513" h="512" extrusionOk="0">
                  <a:moveTo>
                    <a:pt x="252" y="0"/>
                  </a:moveTo>
                  <a:cubicBezTo>
                    <a:pt x="112" y="0"/>
                    <a:pt x="1" y="121"/>
                    <a:pt x="1" y="260"/>
                  </a:cubicBezTo>
                  <a:cubicBezTo>
                    <a:pt x="1" y="400"/>
                    <a:pt x="112" y="511"/>
                    <a:pt x="252" y="511"/>
                  </a:cubicBezTo>
                  <a:cubicBezTo>
                    <a:pt x="391" y="511"/>
                    <a:pt x="512" y="400"/>
                    <a:pt x="512" y="260"/>
                  </a:cubicBezTo>
                  <a:cubicBezTo>
                    <a:pt x="512" y="121"/>
                    <a:pt x="391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12"/>
            <p:cNvSpPr/>
            <p:nvPr/>
          </p:nvSpPr>
          <p:spPr>
            <a:xfrm>
              <a:off x="7325647" y="2632629"/>
              <a:ext cx="20243" cy="20243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168" y="0"/>
                  </a:moveTo>
                  <a:cubicBezTo>
                    <a:pt x="75" y="0"/>
                    <a:pt x="0" y="66"/>
                    <a:pt x="0" y="159"/>
                  </a:cubicBezTo>
                  <a:cubicBezTo>
                    <a:pt x="0" y="252"/>
                    <a:pt x="75" y="326"/>
                    <a:pt x="168" y="326"/>
                  </a:cubicBezTo>
                  <a:cubicBezTo>
                    <a:pt x="261" y="326"/>
                    <a:pt x="326" y="252"/>
                    <a:pt x="326" y="159"/>
                  </a:cubicBezTo>
                  <a:cubicBezTo>
                    <a:pt x="326" y="66"/>
                    <a:pt x="261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12"/>
            <p:cNvSpPr/>
            <p:nvPr/>
          </p:nvSpPr>
          <p:spPr>
            <a:xfrm>
              <a:off x="7503485" y="2638962"/>
              <a:ext cx="27198" cy="27819"/>
            </a:xfrm>
            <a:custGeom>
              <a:avLst/>
              <a:gdLst/>
              <a:ahLst/>
              <a:cxnLst/>
              <a:rect l="l" t="t" r="r" b="b"/>
              <a:pathLst>
                <a:path w="438" h="448" extrusionOk="0">
                  <a:moveTo>
                    <a:pt x="224" y="1"/>
                  </a:moveTo>
                  <a:cubicBezTo>
                    <a:pt x="103" y="1"/>
                    <a:pt x="1" y="94"/>
                    <a:pt x="1" y="224"/>
                  </a:cubicBezTo>
                  <a:cubicBezTo>
                    <a:pt x="1" y="336"/>
                    <a:pt x="103" y="447"/>
                    <a:pt x="224" y="447"/>
                  </a:cubicBezTo>
                  <a:cubicBezTo>
                    <a:pt x="335" y="447"/>
                    <a:pt x="438" y="354"/>
                    <a:pt x="438" y="224"/>
                  </a:cubicBezTo>
                  <a:cubicBezTo>
                    <a:pt x="438" y="94"/>
                    <a:pt x="335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12"/>
            <p:cNvSpPr/>
            <p:nvPr/>
          </p:nvSpPr>
          <p:spPr>
            <a:xfrm>
              <a:off x="7431890" y="2701926"/>
              <a:ext cx="24900" cy="24279"/>
            </a:xfrm>
            <a:custGeom>
              <a:avLst/>
              <a:gdLst/>
              <a:ahLst/>
              <a:cxnLst/>
              <a:rect l="l" t="t" r="r" b="b"/>
              <a:pathLst>
                <a:path w="401" h="391" extrusionOk="0">
                  <a:moveTo>
                    <a:pt x="196" y="0"/>
                  </a:moveTo>
                  <a:cubicBezTo>
                    <a:pt x="93" y="0"/>
                    <a:pt x="0" y="93"/>
                    <a:pt x="0" y="196"/>
                  </a:cubicBezTo>
                  <a:cubicBezTo>
                    <a:pt x="0" y="298"/>
                    <a:pt x="93" y="391"/>
                    <a:pt x="196" y="391"/>
                  </a:cubicBezTo>
                  <a:cubicBezTo>
                    <a:pt x="307" y="391"/>
                    <a:pt x="400" y="298"/>
                    <a:pt x="400" y="196"/>
                  </a:cubicBezTo>
                  <a:cubicBezTo>
                    <a:pt x="400" y="84"/>
                    <a:pt x="317" y="0"/>
                    <a:pt x="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12"/>
            <p:cNvSpPr/>
            <p:nvPr/>
          </p:nvSpPr>
          <p:spPr>
            <a:xfrm>
              <a:off x="7299070" y="2809349"/>
              <a:ext cx="40486" cy="40424"/>
            </a:xfrm>
            <a:custGeom>
              <a:avLst/>
              <a:gdLst/>
              <a:ahLst/>
              <a:cxnLst/>
              <a:rect l="l" t="t" r="r" b="b"/>
              <a:pathLst>
                <a:path w="652" h="651" extrusionOk="0">
                  <a:moveTo>
                    <a:pt x="326" y="0"/>
                  </a:moveTo>
                  <a:cubicBezTo>
                    <a:pt x="140" y="0"/>
                    <a:pt x="1" y="149"/>
                    <a:pt x="1" y="326"/>
                  </a:cubicBezTo>
                  <a:cubicBezTo>
                    <a:pt x="1" y="512"/>
                    <a:pt x="140" y="651"/>
                    <a:pt x="326" y="651"/>
                  </a:cubicBezTo>
                  <a:cubicBezTo>
                    <a:pt x="512" y="651"/>
                    <a:pt x="652" y="502"/>
                    <a:pt x="652" y="326"/>
                  </a:cubicBezTo>
                  <a:cubicBezTo>
                    <a:pt x="652" y="149"/>
                    <a:pt x="512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12"/>
            <p:cNvSpPr/>
            <p:nvPr/>
          </p:nvSpPr>
          <p:spPr>
            <a:xfrm>
              <a:off x="7612646" y="2597173"/>
              <a:ext cx="14468" cy="14717"/>
            </a:xfrm>
            <a:custGeom>
              <a:avLst/>
              <a:gdLst/>
              <a:ahLst/>
              <a:cxnLst/>
              <a:rect l="l" t="t" r="r" b="b"/>
              <a:pathLst>
                <a:path w="233" h="237" extrusionOk="0">
                  <a:moveTo>
                    <a:pt x="137" y="1"/>
                  </a:moveTo>
                  <a:cubicBezTo>
                    <a:pt x="129" y="1"/>
                    <a:pt x="120" y="2"/>
                    <a:pt x="112" y="4"/>
                  </a:cubicBezTo>
                  <a:cubicBezTo>
                    <a:pt x="56" y="4"/>
                    <a:pt x="0" y="60"/>
                    <a:pt x="0" y="116"/>
                  </a:cubicBezTo>
                  <a:cubicBezTo>
                    <a:pt x="0" y="172"/>
                    <a:pt x="47" y="237"/>
                    <a:pt x="112" y="237"/>
                  </a:cubicBezTo>
                  <a:cubicBezTo>
                    <a:pt x="167" y="237"/>
                    <a:pt x="233" y="190"/>
                    <a:pt x="233" y="116"/>
                  </a:cubicBezTo>
                  <a:cubicBezTo>
                    <a:pt x="233" y="58"/>
                    <a:pt x="196" y="1"/>
                    <a:pt x="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12"/>
            <p:cNvSpPr/>
            <p:nvPr/>
          </p:nvSpPr>
          <p:spPr>
            <a:xfrm>
              <a:off x="6606160" y="4797977"/>
              <a:ext cx="222362" cy="124811"/>
            </a:xfrm>
            <a:custGeom>
              <a:avLst/>
              <a:gdLst/>
              <a:ahLst/>
              <a:cxnLst/>
              <a:rect l="l" t="t" r="r" b="b"/>
              <a:pathLst>
                <a:path w="3581" h="2010" extrusionOk="0">
                  <a:moveTo>
                    <a:pt x="3302" y="1"/>
                  </a:moveTo>
                  <a:cubicBezTo>
                    <a:pt x="3302" y="1"/>
                    <a:pt x="2790" y="1210"/>
                    <a:pt x="1777" y="1358"/>
                  </a:cubicBezTo>
                  <a:cubicBezTo>
                    <a:pt x="819" y="1498"/>
                    <a:pt x="140" y="1768"/>
                    <a:pt x="0" y="2009"/>
                  </a:cubicBezTo>
                  <a:lnTo>
                    <a:pt x="3404" y="2009"/>
                  </a:lnTo>
                  <a:lnTo>
                    <a:pt x="3581" y="88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1" name="Google Shape;3401;p12"/>
          <p:cNvGrpSpPr/>
          <p:nvPr/>
        </p:nvGrpSpPr>
        <p:grpSpPr>
          <a:xfrm>
            <a:off x="4904089" y="3500786"/>
            <a:ext cx="1111082" cy="1430754"/>
            <a:chOff x="4077908" y="3634329"/>
            <a:chExt cx="988068" cy="1272347"/>
          </a:xfrm>
        </p:grpSpPr>
        <p:sp>
          <p:nvSpPr>
            <p:cNvPr id="3402" name="Google Shape;3402;p12"/>
            <p:cNvSpPr/>
            <p:nvPr/>
          </p:nvSpPr>
          <p:spPr>
            <a:xfrm>
              <a:off x="4545404" y="4384650"/>
              <a:ext cx="52036" cy="522025"/>
            </a:xfrm>
            <a:custGeom>
              <a:avLst/>
              <a:gdLst/>
              <a:ahLst/>
              <a:cxnLst/>
              <a:rect l="l" t="t" r="r" b="b"/>
              <a:pathLst>
                <a:path w="501" h="5026" extrusionOk="0">
                  <a:moveTo>
                    <a:pt x="102" y="1"/>
                  </a:moveTo>
                  <a:lnTo>
                    <a:pt x="1" y="5026"/>
                  </a:lnTo>
                  <a:lnTo>
                    <a:pt x="501" y="502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12"/>
            <p:cNvSpPr/>
            <p:nvPr/>
          </p:nvSpPr>
          <p:spPr>
            <a:xfrm>
              <a:off x="4251986" y="4356295"/>
              <a:ext cx="318969" cy="550381"/>
            </a:xfrm>
            <a:custGeom>
              <a:avLst/>
              <a:gdLst/>
              <a:ahLst/>
              <a:cxnLst/>
              <a:rect l="l" t="t" r="r" b="b"/>
              <a:pathLst>
                <a:path w="3071" h="5299" extrusionOk="0">
                  <a:moveTo>
                    <a:pt x="3071" y="1"/>
                  </a:moveTo>
                  <a:cubicBezTo>
                    <a:pt x="3050" y="1"/>
                    <a:pt x="0" y="567"/>
                    <a:pt x="0" y="5299"/>
                  </a:cubicBezTo>
                  <a:lnTo>
                    <a:pt x="487" y="5299"/>
                  </a:lnTo>
                  <a:cubicBezTo>
                    <a:pt x="487" y="2804"/>
                    <a:pt x="1736" y="458"/>
                    <a:pt x="3019" y="458"/>
                  </a:cubicBezTo>
                  <a:cubicBezTo>
                    <a:pt x="3036" y="458"/>
                    <a:pt x="3054" y="458"/>
                    <a:pt x="3071" y="459"/>
                  </a:cubicBezTo>
                  <a:lnTo>
                    <a:pt x="3071" y="1"/>
                  </a:lnTo>
                  <a:cubicBezTo>
                    <a:pt x="3071" y="1"/>
                    <a:pt x="3071" y="1"/>
                    <a:pt x="3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12"/>
            <p:cNvSpPr/>
            <p:nvPr/>
          </p:nvSpPr>
          <p:spPr>
            <a:xfrm>
              <a:off x="4571890" y="4356295"/>
              <a:ext cx="318969" cy="550381"/>
            </a:xfrm>
            <a:custGeom>
              <a:avLst/>
              <a:gdLst/>
              <a:ahLst/>
              <a:cxnLst/>
              <a:rect l="l" t="t" r="r" b="b"/>
              <a:pathLst>
                <a:path w="3071" h="5299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lnTo>
                    <a:pt x="0" y="459"/>
                  </a:lnTo>
                  <a:cubicBezTo>
                    <a:pt x="18" y="458"/>
                    <a:pt x="35" y="458"/>
                    <a:pt x="53" y="458"/>
                  </a:cubicBezTo>
                  <a:cubicBezTo>
                    <a:pt x="1340" y="458"/>
                    <a:pt x="2584" y="2804"/>
                    <a:pt x="2584" y="5299"/>
                  </a:cubicBezTo>
                  <a:lnTo>
                    <a:pt x="3071" y="5299"/>
                  </a:lnTo>
                  <a:cubicBezTo>
                    <a:pt x="3071" y="567"/>
                    <a:pt x="2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12"/>
            <p:cNvSpPr/>
            <p:nvPr/>
          </p:nvSpPr>
          <p:spPr>
            <a:xfrm>
              <a:off x="4403006" y="3729989"/>
              <a:ext cx="336834" cy="708152"/>
            </a:xfrm>
            <a:custGeom>
              <a:avLst/>
              <a:gdLst/>
              <a:ahLst/>
              <a:cxnLst/>
              <a:rect l="l" t="t" r="r" b="b"/>
              <a:pathLst>
                <a:path w="3243" h="6818" extrusionOk="0">
                  <a:moveTo>
                    <a:pt x="1" y="1"/>
                  </a:moveTo>
                  <a:cubicBezTo>
                    <a:pt x="1" y="658"/>
                    <a:pt x="348" y="946"/>
                    <a:pt x="807" y="946"/>
                  </a:cubicBezTo>
                  <a:cubicBezTo>
                    <a:pt x="825" y="2664"/>
                    <a:pt x="1552" y="1863"/>
                    <a:pt x="1566" y="3391"/>
                  </a:cubicBezTo>
                  <a:cubicBezTo>
                    <a:pt x="1566" y="3391"/>
                    <a:pt x="1372" y="3576"/>
                    <a:pt x="1372" y="3771"/>
                  </a:cubicBezTo>
                  <a:cubicBezTo>
                    <a:pt x="1372" y="3960"/>
                    <a:pt x="1524" y="4076"/>
                    <a:pt x="1524" y="4076"/>
                  </a:cubicBezTo>
                  <a:cubicBezTo>
                    <a:pt x="1524" y="4076"/>
                    <a:pt x="1246" y="4169"/>
                    <a:pt x="1246" y="4419"/>
                  </a:cubicBezTo>
                  <a:cubicBezTo>
                    <a:pt x="1246" y="4664"/>
                    <a:pt x="1427" y="4711"/>
                    <a:pt x="1427" y="4711"/>
                  </a:cubicBezTo>
                  <a:cubicBezTo>
                    <a:pt x="1427" y="4711"/>
                    <a:pt x="1460" y="5169"/>
                    <a:pt x="1177" y="5304"/>
                  </a:cubicBezTo>
                  <a:cubicBezTo>
                    <a:pt x="691" y="5530"/>
                    <a:pt x="292" y="5845"/>
                    <a:pt x="292" y="6818"/>
                  </a:cubicBezTo>
                  <a:lnTo>
                    <a:pt x="1626" y="6295"/>
                  </a:lnTo>
                  <a:lnTo>
                    <a:pt x="2965" y="6818"/>
                  </a:lnTo>
                  <a:cubicBezTo>
                    <a:pt x="2965" y="5970"/>
                    <a:pt x="2566" y="5530"/>
                    <a:pt x="2080" y="5304"/>
                  </a:cubicBezTo>
                  <a:cubicBezTo>
                    <a:pt x="1788" y="5169"/>
                    <a:pt x="1830" y="4711"/>
                    <a:pt x="1830" y="4711"/>
                  </a:cubicBezTo>
                  <a:cubicBezTo>
                    <a:pt x="1830" y="4711"/>
                    <a:pt x="2011" y="4664"/>
                    <a:pt x="2011" y="4419"/>
                  </a:cubicBezTo>
                  <a:cubicBezTo>
                    <a:pt x="2011" y="4169"/>
                    <a:pt x="1733" y="4076"/>
                    <a:pt x="1733" y="4076"/>
                  </a:cubicBezTo>
                  <a:cubicBezTo>
                    <a:pt x="1733" y="4076"/>
                    <a:pt x="1881" y="3960"/>
                    <a:pt x="1881" y="3771"/>
                  </a:cubicBezTo>
                  <a:cubicBezTo>
                    <a:pt x="1881" y="3581"/>
                    <a:pt x="1691" y="3391"/>
                    <a:pt x="1691" y="3391"/>
                  </a:cubicBezTo>
                  <a:cubicBezTo>
                    <a:pt x="1691" y="1863"/>
                    <a:pt x="2423" y="2664"/>
                    <a:pt x="2437" y="946"/>
                  </a:cubicBezTo>
                  <a:cubicBezTo>
                    <a:pt x="2895" y="946"/>
                    <a:pt x="3243" y="658"/>
                    <a:pt x="3243" y="1"/>
                  </a:cubicBezTo>
                  <a:lnTo>
                    <a:pt x="3243" y="1"/>
                  </a:lnTo>
                  <a:lnTo>
                    <a:pt x="1622" y="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12"/>
            <p:cNvSpPr/>
            <p:nvPr/>
          </p:nvSpPr>
          <p:spPr>
            <a:xfrm>
              <a:off x="4402590" y="3729989"/>
              <a:ext cx="337250" cy="232034"/>
            </a:xfrm>
            <a:custGeom>
              <a:avLst/>
              <a:gdLst/>
              <a:ahLst/>
              <a:cxnLst/>
              <a:rect l="l" t="t" r="r" b="b"/>
              <a:pathLst>
                <a:path w="3247" h="2234" extrusionOk="0">
                  <a:moveTo>
                    <a:pt x="0" y="1"/>
                  </a:moveTo>
                  <a:cubicBezTo>
                    <a:pt x="0" y="658"/>
                    <a:pt x="347" y="946"/>
                    <a:pt x="806" y="946"/>
                  </a:cubicBezTo>
                  <a:cubicBezTo>
                    <a:pt x="811" y="1506"/>
                    <a:pt x="889" y="1802"/>
                    <a:pt x="1000" y="1992"/>
                  </a:cubicBezTo>
                  <a:cubicBezTo>
                    <a:pt x="1112" y="1951"/>
                    <a:pt x="1218" y="1927"/>
                    <a:pt x="1334" y="1927"/>
                  </a:cubicBezTo>
                  <a:cubicBezTo>
                    <a:pt x="1593" y="1927"/>
                    <a:pt x="1839" y="2039"/>
                    <a:pt x="2066" y="2233"/>
                  </a:cubicBezTo>
                  <a:cubicBezTo>
                    <a:pt x="2251" y="2025"/>
                    <a:pt x="2431" y="1793"/>
                    <a:pt x="2441" y="946"/>
                  </a:cubicBezTo>
                  <a:cubicBezTo>
                    <a:pt x="2904" y="946"/>
                    <a:pt x="3247" y="658"/>
                    <a:pt x="3242" y="1"/>
                  </a:cubicBezTo>
                  <a:lnTo>
                    <a:pt x="3242" y="1"/>
                  </a:lnTo>
                  <a:lnTo>
                    <a:pt x="1621" y="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12"/>
            <p:cNvSpPr/>
            <p:nvPr/>
          </p:nvSpPr>
          <p:spPr>
            <a:xfrm>
              <a:off x="4135553" y="3705996"/>
              <a:ext cx="872674" cy="58788"/>
            </a:xfrm>
            <a:custGeom>
              <a:avLst/>
              <a:gdLst/>
              <a:ahLst/>
              <a:cxnLst/>
              <a:rect l="l" t="t" r="r" b="b"/>
              <a:pathLst>
                <a:path w="8402" h="566" extrusionOk="0">
                  <a:moveTo>
                    <a:pt x="228" y="0"/>
                  </a:moveTo>
                  <a:cubicBezTo>
                    <a:pt x="98" y="0"/>
                    <a:pt x="1" y="125"/>
                    <a:pt x="1" y="283"/>
                  </a:cubicBezTo>
                  <a:cubicBezTo>
                    <a:pt x="1" y="440"/>
                    <a:pt x="103" y="565"/>
                    <a:pt x="232" y="565"/>
                  </a:cubicBezTo>
                  <a:lnTo>
                    <a:pt x="8170" y="565"/>
                  </a:lnTo>
                  <a:cubicBezTo>
                    <a:pt x="8295" y="565"/>
                    <a:pt x="8402" y="440"/>
                    <a:pt x="8402" y="283"/>
                  </a:cubicBezTo>
                  <a:cubicBezTo>
                    <a:pt x="8402" y="125"/>
                    <a:pt x="8295" y="0"/>
                    <a:pt x="8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12"/>
            <p:cNvSpPr/>
            <p:nvPr/>
          </p:nvSpPr>
          <p:spPr>
            <a:xfrm>
              <a:off x="4077908" y="3634329"/>
              <a:ext cx="988068" cy="103450"/>
            </a:xfrm>
            <a:custGeom>
              <a:avLst/>
              <a:gdLst/>
              <a:ahLst/>
              <a:cxnLst/>
              <a:rect l="l" t="t" r="r" b="b"/>
              <a:pathLst>
                <a:path w="9513" h="996" extrusionOk="0">
                  <a:moveTo>
                    <a:pt x="102" y="0"/>
                  </a:moveTo>
                  <a:cubicBezTo>
                    <a:pt x="46" y="0"/>
                    <a:pt x="0" y="47"/>
                    <a:pt x="0" y="107"/>
                  </a:cubicBezTo>
                  <a:lnTo>
                    <a:pt x="0" y="894"/>
                  </a:lnTo>
                  <a:cubicBezTo>
                    <a:pt x="0" y="950"/>
                    <a:pt x="46" y="996"/>
                    <a:pt x="102" y="996"/>
                  </a:cubicBezTo>
                  <a:lnTo>
                    <a:pt x="9406" y="996"/>
                  </a:lnTo>
                  <a:cubicBezTo>
                    <a:pt x="9466" y="996"/>
                    <a:pt x="9512" y="950"/>
                    <a:pt x="9512" y="894"/>
                  </a:cubicBezTo>
                  <a:lnTo>
                    <a:pt x="9512" y="107"/>
                  </a:lnTo>
                  <a:cubicBezTo>
                    <a:pt x="9512" y="47"/>
                    <a:pt x="9466" y="0"/>
                    <a:pt x="9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12"/>
            <p:cNvSpPr/>
            <p:nvPr/>
          </p:nvSpPr>
          <p:spPr>
            <a:xfrm>
              <a:off x="4159650" y="3634329"/>
              <a:ext cx="700881" cy="103034"/>
            </a:xfrm>
            <a:custGeom>
              <a:avLst/>
              <a:gdLst/>
              <a:ahLst/>
              <a:cxnLst/>
              <a:rect l="l" t="t" r="r" b="b"/>
              <a:pathLst>
                <a:path w="6748" h="992" extrusionOk="0">
                  <a:moveTo>
                    <a:pt x="84" y="0"/>
                  </a:moveTo>
                  <a:cubicBezTo>
                    <a:pt x="42" y="0"/>
                    <a:pt x="5" y="42"/>
                    <a:pt x="0" y="88"/>
                  </a:cubicBezTo>
                  <a:lnTo>
                    <a:pt x="0" y="903"/>
                  </a:lnTo>
                  <a:cubicBezTo>
                    <a:pt x="0" y="950"/>
                    <a:pt x="37" y="991"/>
                    <a:pt x="84" y="991"/>
                  </a:cubicBezTo>
                  <a:lnTo>
                    <a:pt x="6665" y="991"/>
                  </a:lnTo>
                  <a:cubicBezTo>
                    <a:pt x="6711" y="991"/>
                    <a:pt x="6748" y="950"/>
                    <a:pt x="6748" y="903"/>
                  </a:cubicBezTo>
                  <a:lnTo>
                    <a:pt x="6748" y="88"/>
                  </a:lnTo>
                  <a:cubicBezTo>
                    <a:pt x="6748" y="42"/>
                    <a:pt x="6711" y="0"/>
                    <a:pt x="6665" y="0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12"/>
            <p:cNvSpPr/>
            <p:nvPr/>
          </p:nvSpPr>
          <p:spPr>
            <a:xfrm>
              <a:off x="4212102" y="3634329"/>
              <a:ext cx="277631" cy="102515"/>
            </a:xfrm>
            <a:custGeom>
              <a:avLst/>
              <a:gdLst/>
              <a:ahLst/>
              <a:cxnLst/>
              <a:rect l="l" t="t" r="r" b="b"/>
              <a:pathLst>
                <a:path w="2673" h="987" extrusionOk="0">
                  <a:moveTo>
                    <a:pt x="56" y="0"/>
                  </a:moveTo>
                  <a:cubicBezTo>
                    <a:pt x="28" y="0"/>
                    <a:pt x="0" y="28"/>
                    <a:pt x="5" y="51"/>
                  </a:cubicBezTo>
                  <a:lnTo>
                    <a:pt x="5" y="931"/>
                  </a:lnTo>
                  <a:cubicBezTo>
                    <a:pt x="5" y="964"/>
                    <a:pt x="28" y="987"/>
                    <a:pt x="56" y="987"/>
                  </a:cubicBezTo>
                  <a:lnTo>
                    <a:pt x="2621" y="987"/>
                  </a:lnTo>
                  <a:cubicBezTo>
                    <a:pt x="2649" y="987"/>
                    <a:pt x="2672" y="964"/>
                    <a:pt x="2672" y="931"/>
                  </a:cubicBezTo>
                  <a:lnTo>
                    <a:pt x="2672" y="51"/>
                  </a:lnTo>
                  <a:cubicBezTo>
                    <a:pt x="2672" y="23"/>
                    <a:pt x="2649" y="0"/>
                    <a:pt x="2621" y="0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12"/>
            <p:cNvSpPr/>
            <p:nvPr/>
          </p:nvSpPr>
          <p:spPr>
            <a:xfrm>
              <a:off x="4577187" y="3634329"/>
              <a:ext cx="93375" cy="102515"/>
            </a:xfrm>
            <a:custGeom>
              <a:avLst/>
              <a:gdLst/>
              <a:ahLst/>
              <a:cxnLst/>
              <a:rect l="l" t="t" r="r" b="b"/>
              <a:pathLst>
                <a:path w="899" h="987" extrusionOk="0">
                  <a:moveTo>
                    <a:pt x="33" y="0"/>
                  </a:moveTo>
                  <a:cubicBezTo>
                    <a:pt x="14" y="0"/>
                    <a:pt x="0" y="19"/>
                    <a:pt x="0" y="28"/>
                  </a:cubicBezTo>
                  <a:lnTo>
                    <a:pt x="0" y="954"/>
                  </a:lnTo>
                  <a:cubicBezTo>
                    <a:pt x="0" y="973"/>
                    <a:pt x="14" y="987"/>
                    <a:pt x="33" y="987"/>
                  </a:cubicBezTo>
                  <a:lnTo>
                    <a:pt x="871" y="987"/>
                  </a:lnTo>
                  <a:cubicBezTo>
                    <a:pt x="889" y="987"/>
                    <a:pt x="899" y="973"/>
                    <a:pt x="899" y="954"/>
                  </a:cubicBezTo>
                  <a:lnTo>
                    <a:pt x="899" y="28"/>
                  </a:lnTo>
                  <a:cubicBezTo>
                    <a:pt x="899" y="14"/>
                    <a:pt x="889" y="0"/>
                    <a:pt x="871" y="0"/>
                  </a:cubicBezTo>
                  <a:close/>
                </a:path>
              </a:pathLst>
            </a:custGeom>
            <a:solidFill>
              <a:srgbClr val="1C0B11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12"/>
            <p:cNvSpPr/>
            <p:nvPr/>
          </p:nvSpPr>
          <p:spPr>
            <a:xfrm>
              <a:off x="4540107" y="4160094"/>
              <a:ext cx="57853" cy="48193"/>
            </a:xfrm>
            <a:custGeom>
              <a:avLst/>
              <a:gdLst/>
              <a:ahLst/>
              <a:cxnLst/>
              <a:rect l="l" t="t" r="r" b="b"/>
              <a:pathLst>
                <a:path w="557" h="464" extrusionOk="0">
                  <a:moveTo>
                    <a:pt x="278" y="0"/>
                  </a:moveTo>
                  <a:cubicBezTo>
                    <a:pt x="126" y="0"/>
                    <a:pt x="1" y="102"/>
                    <a:pt x="1" y="232"/>
                  </a:cubicBezTo>
                  <a:cubicBezTo>
                    <a:pt x="1" y="357"/>
                    <a:pt x="126" y="463"/>
                    <a:pt x="278" y="463"/>
                  </a:cubicBezTo>
                  <a:cubicBezTo>
                    <a:pt x="431" y="463"/>
                    <a:pt x="556" y="357"/>
                    <a:pt x="556" y="232"/>
                  </a:cubicBezTo>
                  <a:cubicBezTo>
                    <a:pt x="556" y="102"/>
                    <a:pt x="436" y="0"/>
                    <a:pt x="278" y="0"/>
                  </a:cubicBezTo>
                  <a:close/>
                </a:path>
              </a:pathLst>
            </a:custGeom>
            <a:solidFill>
              <a:srgbClr val="F5F5F7">
                <a:alpha val="1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12"/>
            <p:cNvSpPr/>
            <p:nvPr/>
          </p:nvSpPr>
          <p:spPr>
            <a:xfrm>
              <a:off x="4558388" y="4115328"/>
              <a:ext cx="24201" cy="23162"/>
            </a:xfrm>
            <a:custGeom>
              <a:avLst/>
              <a:gdLst/>
              <a:ahLst/>
              <a:cxnLst/>
              <a:rect l="l" t="t" r="r" b="b"/>
              <a:pathLst>
                <a:path w="233" h="223" extrusionOk="0">
                  <a:moveTo>
                    <a:pt x="116" y="0"/>
                  </a:moveTo>
                  <a:cubicBezTo>
                    <a:pt x="52" y="0"/>
                    <a:pt x="1" y="51"/>
                    <a:pt x="1" y="112"/>
                  </a:cubicBezTo>
                  <a:cubicBezTo>
                    <a:pt x="1" y="167"/>
                    <a:pt x="52" y="223"/>
                    <a:pt x="116" y="223"/>
                  </a:cubicBezTo>
                  <a:cubicBezTo>
                    <a:pt x="177" y="223"/>
                    <a:pt x="232" y="167"/>
                    <a:pt x="232" y="112"/>
                  </a:cubicBezTo>
                  <a:cubicBezTo>
                    <a:pt x="232" y="47"/>
                    <a:pt x="177" y="0"/>
                    <a:pt x="116" y="0"/>
                  </a:cubicBezTo>
                  <a:close/>
                </a:path>
              </a:pathLst>
            </a:custGeom>
            <a:solidFill>
              <a:srgbClr val="F5F5F7">
                <a:alpha val="1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12"/>
            <p:cNvSpPr/>
            <p:nvPr/>
          </p:nvSpPr>
          <p:spPr>
            <a:xfrm>
              <a:off x="4078324" y="3667982"/>
              <a:ext cx="987652" cy="12152"/>
            </a:xfrm>
            <a:custGeom>
              <a:avLst/>
              <a:gdLst/>
              <a:ahLst/>
              <a:cxnLst/>
              <a:rect l="l" t="t" r="r" b="b"/>
              <a:pathLst>
                <a:path w="9509" h="117" extrusionOk="0">
                  <a:moveTo>
                    <a:pt x="1" y="0"/>
                  </a:moveTo>
                  <a:lnTo>
                    <a:pt x="1" y="116"/>
                  </a:lnTo>
                  <a:lnTo>
                    <a:pt x="9508" y="116"/>
                  </a:lnTo>
                  <a:lnTo>
                    <a:pt x="95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5" name="Google Shape;3415;p12"/>
          <p:cNvGrpSpPr/>
          <p:nvPr/>
        </p:nvGrpSpPr>
        <p:grpSpPr>
          <a:xfrm>
            <a:off x="5002525" y="2269656"/>
            <a:ext cx="888852" cy="1231244"/>
            <a:chOff x="5002525" y="2269656"/>
            <a:chExt cx="888852" cy="1231244"/>
          </a:xfrm>
        </p:grpSpPr>
        <p:sp>
          <p:nvSpPr>
            <p:cNvPr id="3416" name="Google Shape;3416;p12"/>
            <p:cNvSpPr/>
            <p:nvPr/>
          </p:nvSpPr>
          <p:spPr>
            <a:xfrm>
              <a:off x="5499255" y="2269656"/>
              <a:ext cx="319119" cy="1036443"/>
            </a:xfrm>
            <a:custGeom>
              <a:avLst/>
              <a:gdLst/>
              <a:ahLst/>
              <a:cxnLst/>
              <a:rect l="l" t="t" r="r" b="b"/>
              <a:pathLst>
                <a:path w="2413" h="7837" extrusionOk="0">
                  <a:moveTo>
                    <a:pt x="750" y="1"/>
                  </a:moveTo>
                  <a:cubicBezTo>
                    <a:pt x="468" y="1"/>
                    <a:pt x="218" y="246"/>
                    <a:pt x="209" y="547"/>
                  </a:cubicBezTo>
                  <a:cubicBezTo>
                    <a:pt x="199" y="649"/>
                    <a:pt x="218" y="733"/>
                    <a:pt x="259" y="816"/>
                  </a:cubicBezTo>
                  <a:cubicBezTo>
                    <a:pt x="199" y="848"/>
                    <a:pt x="162" y="913"/>
                    <a:pt x="162" y="987"/>
                  </a:cubicBezTo>
                  <a:cubicBezTo>
                    <a:pt x="162" y="1099"/>
                    <a:pt x="250" y="1187"/>
                    <a:pt x="357" y="1191"/>
                  </a:cubicBezTo>
                  <a:lnTo>
                    <a:pt x="357" y="1196"/>
                  </a:lnTo>
                  <a:cubicBezTo>
                    <a:pt x="1454" y="1650"/>
                    <a:pt x="2218" y="3025"/>
                    <a:pt x="2163" y="4655"/>
                  </a:cubicBezTo>
                  <a:cubicBezTo>
                    <a:pt x="2135" y="5637"/>
                    <a:pt x="1093" y="7642"/>
                    <a:pt x="0" y="7837"/>
                  </a:cubicBezTo>
                  <a:cubicBezTo>
                    <a:pt x="574" y="7805"/>
                    <a:pt x="1005" y="7392"/>
                    <a:pt x="1065" y="7346"/>
                  </a:cubicBezTo>
                  <a:cubicBezTo>
                    <a:pt x="1677" y="6809"/>
                    <a:pt x="2334" y="5711"/>
                    <a:pt x="2371" y="4461"/>
                  </a:cubicBezTo>
                  <a:cubicBezTo>
                    <a:pt x="2413" y="2928"/>
                    <a:pt x="1737" y="1353"/>
                    <a:pt x="746" y="779"/>
                  </a:cubicBezTo>
                  <a:cubicBezTo>
                    <a:pt x="672" y="686"/>
                    <a:pt x="621" y="566"/>
                    <a:pt x="611" y="432"/>
                  </a:cubicBezTo>
                  <a:cubicBezTo>
                    <a:pt x="607" y="256"/>
                    <a:pt x="676" y="98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12"/>
            <p:cNvSpPr/>
            <p:nvPr/>
          </p:nvSpPr>
          <p:spPr>
            <a:xfrm>
              <a:off x="5595400" y="2453483"/>
              <a:ext cx="219403" cy="493822"/>
            </a:xfrm>
            <a:custGeom>
              <a:avLst/>
              <a:gdLst/>
              <a:ahLst/>
              <a:cxnLst/>
              <a:rect l="l" t="t" r="r" b="b"/>
              <a:pathLst>
                <a:path w="1659" h="3734" extrusionOk="0">
                  <a:moveTo>
                    <a:pt x="0" y="0"/>
                  </a:moveTo>
                  <a:lnTo>
                    <a:pt x="0" y="0"/>
                  </a:lnTo>
                  <a:cubicBezTo>
                    <a:pt x="894" y="579"/>
                    <a:pt x="1482" y="1820"/>
                    <a:pt x="1441" y="3256"/>
                  </a:cubicBezTo>
                  <a:cubicBezTo>
                    <a:pt x="1431" y="3404"/>
                    <a:pt x="1403" y="3566"/>
                    <a:pt x="1362" y="3733"/>
                  </a:cubicBezTo>
                  <a:cubicBezTo>
                    <a:pt x="1482" y="3603"/>
                    <a:pt x="1570" y="3437"/>
                    <a:pt x="1630" y="3233"/>
                  </a:cubicBezTo>
                  <a:cubicBezTo>
                    <a:pt x="1635" y="3182"/>
                    <a:pt x="1635" y="3126"/>
                    <a:pt x="1640" y="3066"/>
                  </a:cubicBezTo>
                  <a:cubicBezTo>
                    <a:pt x="1658" y="2464"/>
                    <a:pt x="1566" y="1853"/>
                    <a:pt x="1385" y="1302"/>
                  </a:cubicBezTo>
                  <a:cubicBezTo>
                    <a:pt x="1042" y="561"/>
                    <a:pt x="491" y="61"/>
                    <a:pt x="0" y="0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12"/>
            <p:cNvSpPr/>
            <p:nvPr/>
          </p:nvSpPr>
          <p:spPr>
            <a:xfrm>
              <a:off x="5498593" y="2381142"/>
              <a:ext cx="319251" cy="924956"/>
            </a:xfrm>
            <a:custGeom>
              <a:avLst/>
              <a:gdLst/>
              <a:ahLst/>
              <a:cxnLst/>
              <a:rect l="l" t="t" r="r" b="b"/>
              <a:pathLst>
                <a:path w="2414" h="6994" extrusionOk="0">
                  <a:moveTo>
                    <a:pt x="848" y="1"/>
                  </a:moveTo>
                  <a:lnTo>
                    <a:pt x="848" y="1"/>
                  </a:lnTo>
                  <a:cubicBezTo>
                    <a:pt x="1209" y="297"/>
                    <a:pt x="1538" y="737"/>
                    <a:pt x="1765" y="1279"/>
                  </a:cubicBezTo>
                  <a:cubicBezTo>
                    <a:pt x="1959" y="1742"/>
                    <a:pt x="2052" y="2205"/>
                    <a:pt x="2047" y="2622"/>
                  </a:cubicBezTo>
                  <a:cubicBezTo>
                    <a:pt x="2135" y="2993"/>
                    <a:pt x="2177" y="3395"/>
                    <a:pt x="2163" y="3812"/>
                  </a:cubicBezTo>
                  <a:cubicBezTo>
                    <a:pt x="2135" y="4794"/>
                    <a:pt x="1093" y="6799"/>
                    <a:pt x="0" y="6994"/>
                  </a:cubicBezTo>
                  <a:cubicBezTo>
                    <a:pt x="570" y="6962"/>
                    <a:pt x="1005" y="6549"/>
                    <a:pt x="1066" y="6503"/>
                  </a:cubicBezTo>
                  <a:cubicBezTo>
                    <a:pt x="1677" y="5966"/>
                    <a:pt x="2330" y="4868"/>
                    <a:pt x="2372" y="3618"/>
                  </a:cubicBezTo>
                  <a:cubicBezTo>
                    <a:pt x="2413" y="2136"/>
                    <a:pt x="1788" y="62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12"/>
            <p:cNvSpPr/>
            <p:nvPr/>
          </p:nvSpPr>
          <p:spPr>
            <a:xfrm>
              <a:off x="5519357" y="2269656"/>
              <a:ext cx="84772" cy="142301"/>
            </a:xfrm>
            <a:custGeom>
              <a:avLst/>
              <a:gdLst/>
              <a:ahLst/>
              <a:cxnLst/>
              <a:rect l="l" t="t" r="r" b="b"/>
              <a:pathLst>
                <a:path w="641" h="1076" extrusionOk="0">
                  <a:moveTo>
                    <a:pt x="594" y="1"/>
                  </a:moveTo>
                  <a:cubicBezTo>
                    <a:pt x="311" y="1"/>
                    <a:pt x="61" y="246"/>
                    <a:pt x="47" y="547"/>
                  </a:cubicBezTo>
                  <a:cubicBezTo>
                    <a:pt x="43" y="649"/>
                    <a:pt x="61" y="733"/>
                    <a:pt x="103" y="816"/>
                  </a:cubicBezTo>
                  <a:cubicBezTo>
                    <a:pt x="43" y="848"/>
                    <a:pt x="1" y="913"/>
                    <a:pt x="1" y="987"/>
                  </a:cubicBezTo>
                  <a:cubicBezTo>
                    <a:pt x="1" y="1011"/>
                    <a:pt x="10" y="1034"/>
                    <a:pt x="15" y="1057"/>
                  </a:cubicBezTo>
                  <a:cubicBezTo>
                    <a:pt x="57" y="1071"/>
                    <a:pt x="94" y="1075"/>
                    <a:pt x="140" y="1075"/>
                  </a:cubicBezTo>
                  <a:cubicBezTo>
                    <a:pt x="330" y="1075"/>
                    <a:pt x="501" y="973"/>
                    <a:pt x="617" y="798"/>
                  </a:cubicBezTo>
                  <a:cubicBezTo>
                    <a:pt x="608" y="793"/>
                    <a:pt x="598" y="788"/>
                    <a:pt x="589" y="779"/>
                  </a:cubicBezTo>
                  <a:cubicBezTo>
                    <a:pt x="510" y="686"/>
                    <a:pt x="459" y="566"/>
                    <a:pt x="455" y="432"/>
                  </a:cubicBezTo>
                  <a:cubicBezTo>
                    <a:pt x="450" y="256"/>
                    <a:pt x="520" y="98"/>
                    <a:pt x="640" y="1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12"/>
            <p:cNvSpPr/>
            <p:nvPr/>
          </p:nvSpPr>
          <p:spPr>
            <a:xfrm>
              <a:off x="5196668" y="3305435"/>
              <a:ext cx="502947" cy="195465"/>
            </a:xfrm>
            <a:custGeom>
              <a:avLst/>
              <a:gdLst/>
              <a:ahLst/>
              <a:cxnLst/>
              <a:rect l="l" t="t" r="r" b="b"/>
              <a:pathLst>
                <a:path w="3803" h="1478" extrusionOk="0">
                  <a:moveTo>
                    <a:pt x="1593" y="0"/>
                  </a:moveTo>
                  <a:lnTo>
                    <a:pt x="1593" y="10"/>
                  </a:lnTo>
                  <a:cubicBezTo>
                    <a:pt x="1593" y="56"/>
                    <a:pt x="1612" y="98"/>
                    <a:pt x="1635" y="125"/>
                  </a:cubicBezTo>
                  <a:cubicBezTo>
                    <a:pt x="1658" y="195"/>
                    <a:pt x="1672" y="274"/>
                    <a:pt x="1672" y="348"/>
                  </a:cubicBezTo>
                  <a:cubicBezTo>
                    <a:pt x="1672" y="700"/>
                    <a:pt x="1394" y="991"/>
                    <a:pt x="1056" y="991"/>
                  </a:cubicBezTo>
                  <a:cubicBezTo>
                    <a:pt x="996" y="991"/>
                    <a:pt x="940" y="977"/>
                    <a:pt x="880" y="968"/>
                  </a:cubicBezTo>
                  <a:cubicBezTo>
                    <a:pt x="862" y="959"/>
                    <a:pt x="848" y="954"/>
                    <a:pt x="825" y="954"/>
                  </a:cubicBezTo>
                  <a:cubicBezTo>
                    <a:pt x="718" y="954"/>
                    <a:pt x="639" y="1042"/>
                    <a:pt x="639" y="1144"/>
                  </a:cubicBezTo>
                  <a:cubicBezTo>
                    <a:pt x="639" y="1167"/>
                    <a:pt x="644" y="1191"/>
                    <a:pt x="649" y="1209"/>
                  </a:cubicBezTo>
                  <a:lnTo>
                    <a:pt x="445" y="1288"/>
                  </a:lnTo>
                  <a:lnTo>
                    <a:pt x="181" y="1288"/>
                  </a:lnTo>
                  <a:cubicBezTo>
                    <a:pt x="84" y="1288"/>
                    <a:pt x="0" y="1371"/>
                    <a:pt x="0" y="1468"/>
                  </a:cubicBezTo>
                  <a:lnTo>
                    <a:pt x="0" y="1478"/>
                  </a:lnTo>
                  <a:lnTo>
                    <a:pt x="3803" y="1478"/>
                  </a:lnTo>
                  <a:lnTo>
                    <a:pt x="3803" y="1468"/>
                  </a:lnTo>
                  <a:cubicBezTo>
                    <a:pt x="3798" y="1371"/>
                    <a:pt x="3719" y="1288"/>
                    <a:pt x="3617" y="1288"/>
                  </a:cubicBezTo>
                  <a:lnTo>
                    <a:pt x="3353" y="1288"/>
                  </a:lnTo>
                  <a:lnTo>
                    <a:pt x="3150" y="1209"/>
                  </a:lnTo>
                  <a:cubicBezTo>
                    <a:pt x="3154" y="1186"/>
                    <a:pt x="3163" y="1167"/>
                    <a:pt x="3163" y="1144"/>
                  </a:cubicBezTo>
                  <a:cubicBezTo>
                    <a:pt x="3163" y="1042"/>
                    <a:pt x="3080" y="954"/>
                    <a:pt x="2978" y="954"/>
                  </a:cubicBezTo>
                  <a:cubicBezTo>
                    <a:pt x="2960" y="954"/>
                    <a:pt x="2936" y="959"/>
                    <a:pt x="2918" y="968"/>
                  </a:cubicBezTo>
                  <a:cubicBezTo>
                    <a:pt x="2867" y="982"/>
                    <a:pt x="2807" y="991"/>
                    <a:pt x="2747" y="991"/>
                  </a:cubicBezTo>
                  <a:cubicBezTo>
                    <a:pt x="2404" y="991"/>
                    <a:pt x="2126" y="700"/>
                    <a:pt x="2126" y="348"/>
                  </a:cubicBezTo>
                  <a:cubicBezTo>
                    <a:pt x="2126" y="274"/>
                    <a:pt x="2135" y="195"/>
                    <a:pt x="2168" y="125"/>
                  </a:cubicBezTo>
                  <a:cubicBezTo>
                    <a:pt x="2177" y="111"/>
                    <a:pt x="2191" y="88"/>
                    <a:pt x="2195" y="65"/>
                  </a:cubicBezTo>
                  <a:lnTo>
                    <a:pt x="2195" y="65"/>
                  </a:lnTo>
                  <a:cubicBezTo>
                    <a:pt x="2149" y="70"/>
                    <a:pt x="2103" y="70"/>
                    <a:pt x="2052" y="70"/>
                  </a:cubicBezTo>
                  <a:cubicBezTo>
                    <a:pt x="1881" y="70"/>
                    <a:pt x="1728" y="47"/>
                    <a:pt x="1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12"/>
            <p:cNvSpPr/>
            <p:nvPr/>
          </p:nvSpPr>
          <p:spPr>
            <a:xfrm>
              <a:off x="5407341" y="3305435"/>
              <a:ext cx="79747" cy="62025"/>
            </a:xfrm>
            <a:custGeom>
              <a:avLst/>
              <a:gdLst/>
              <a:ahLst/>
              <a:cxnLst/>
              <a:rect l="l" t="t" r="r" b="b"/>
              <a:pathLst>
                <a:path w="603" h="469" extrusionOk="0">
                  <a:moveTo>
                    <a:pt x="0" y="0"/>
                  </a:moveTo>
                  <a:lnTo>
                    <a:pt x="0" y="10"/>
                  </a:lnTo>
                  <a:cubicBezTo>
                    <a:pt x="0" y="56"/>
                    <a:pt x="19" y="98"/>
                    <a:pt x="42" y="125"/>
                  </a:cubicBezTo>
                  <a:cubicBezTo>
                    <a:pt x="56" y="186"/>
                    <a:pt x="75" y="241"/>
                    <a:pt x="75" y="306"/>
                  </a:cubicBezTo>
                  <a:cubicBezTo>
                    <a:pt x="186" y="357"/>
                    <a:pt x="301" y="399"/>
                    <a:pt x="427" y="440"/>
                  </a:cubicBezTo>
                  <a:cubicBezTo>
                    <a:pt x="468" y="445"/>
                    <a:pt x="510" y="459"/>
                    <a:pt x="542" y="468"/>
                  </a:cubicBezTo>
                  <a:cubicBezTo>
                    <a:pt x="538" y="426"/>
                    <a:pt x="533" y="389"/>
                    <a:pt x="533" y="348"/>
                  </a:cubicBezTo>
                  <a:cubicBezTo>
                    <a:pt x="533" y="274"/>
                    <a:pt x="542" y="195"/>
                    <a:pt x="575" y="125"/>
                  </a:cubicBezTo>
                  <a:cubicBezTo>
                    <a:pt x="584" y="111"/>
                    <a:pt x="598" y="88"/>
                    <a:pt x="602" y="65"/>
                  </a:cubicBezTo>
                  <a:lnTo>
                    <a:pt x="602" y="65"/>
                  </a:lnTo>
                  <a:cubicBezTo>
                    <a:pt x="556" y="70"/>
                    <a:pt x="510" y="70"/>
                    <a:pt x="459" y="70"/>
                  </a:cubicBezTo>
                  <a:cubicBezTo>
                    <a:pt x="288" y="70"/>
                    <a:pt x="135" y="47"/>
                    <a:pt x="0" y="0"/>
                  </a:cubicBezTo>
                  <a:close/>
                </a:path>
              </a:pathLst>
            </a:custGeom>
            <a:solidFill>
              <a:srgbClr val="1C0B11">
                <a:alpha val="4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12"/>
            <p:cNvSpPr/>
            <p:nvPr/>
          </p:nvSpPr>
          <p:spPr>
            <a:xfrm>
              <a:off x="5002525" y="2452689"/>
              <a:ext cx="888852" cy="825372"/>
            </a:xfrm>
            <a:custGeom>
              <a:avLst/>
              <a:gdLst/>
              <a:ahLst/>
              <a:cxnLst/>
              <a:rect l="l" t="t" r="r" b="b"/>
              <a:pathLst>
                <a:path w="6721" h="6241" extrusionOk="0">
                  <a:moveTo>
                    <a:pt x="3368" y="1"/>
                  </a:moveTo>
                  <a:cubicBezTo>
                    <a:pt x="3198" y="1"/>
                    <a:pt x="3026" y="15"/>
                    <a:pt x="2853" y="43"/>
                  </a:cubicBezTo>
                  <a:cubicBezTo>
                    <a:pt x="1153" y="321"/>
                    <a:pt x="0" y="1928"/>
                    <a:pt x="283" y="3628"/>
                  </a:cubicBezTo>
                  <a:cubicBezTo>
                    <a:pt x="537" y="5155"/>
                    <a:pt x="1856" y="6241"/>
                    <a:pt x="3354" y="6241"/>
                  </a:cubicBezTo>
                  <a:cubicBezTo>
                    <a:pt x="3523" y="6241"/>
                    <a:pt x="3695" y="6227"/>
                    <a:pt x="3867" y="6198"/>
                  </a:cubicBezTo>
                  <a:cubicBezTo>
                    <a:pt x="5567" y="5916"/>
                    <a:pt x="6720" y="4313"/>
                    <a:pt x="6438" y="2609"/>
                  </a:cubicBezTo>
                  <a:cubicBezTo>
                    <a:pt x="6188" y="1083"/>
                    <a:pt x="4866" y="1"/>
                    <a:pt x="3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12"/>
            <p:cNvSpPr/>
            <p:nvPr/>
          </p:nvSpPr>
          <p:spPr>
            <a:xfrm>
              <a:off x="5034926" y="2451631"/>
              <a:ext cx="768240" cy="787417"/>
            </a:xfrm>
            <a:custGeom>
              <a:avLst/>
              <a:gdLst/>
              <a:ahLst/>
              <a:cxnLst/>
              <a:rect l="l" t="t" r="r" b="b"/>
              <a:pathLst>
                <a:path w="5809" h="5954" extrusionOk="0">
                  <a:moveTo>
                    <a:pt x="3122" y="0"/>
                  </a:moveTo>
                  <a:cubicBezTo>
                    <a:pt x="1395" y="0"/>
                    <a:pt x="1" y="1394"/>
                    <a:pt x="1" y="3122"/>
                  </a:cubicBezTo>
                  <a:cubicBezTo>
                    <a:pt x="1" y="4368"/>
                    <a:pt x="732" y="5442"/>
                    <a:pt x="1793" y="5942"/>
                  </a:cubicBezTo>
                  <a:cubicBezTo>
                    <a:pt x="1884" y="5949"/>
                    <a:pt x="1978" y="5953"/>
                    <a:pt x="2073" y="5953"/>
                  </a:cubicBezTo>
                  <a:cubicBezTo>
                    <a:pt x="2108" y="5953"/>
                    <a:pt x="2143" y="5953"/>
                    <a:pt x="2177" y="5951"/>
                  </a:cubicBezTo>
                  <a:cubicBezTo>
                    <a:pt x="3993" y="5919"/>
                    <a:pt x="5600" y="4391"/>
                    <a:pt x="5767" y="2548"/>
                  </a:cubicBezTo>
                  <a:cubicBezTo>
                    <a:pt x="5808" y="2089"/>
                    <a:pt x="5757" y="1658"/>
                    <a:pt x="5628" y="1265"/>
                  </a:cubicBezTo>
                  <a:cubicBezTo>
                    <a:pt x="5063" y="501"/>
                    <a:pt x="4146" y="0"/>
                    <a:pt x="3122" y="0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12"/>
            <p:cNvSpPr/>
            <p:nvPr/>
          </p:nvSpPr>
          <p:spPr>
            <a:xfrm>
              <a:off x="5034926" y="2452292"/>
              <a:ext cx="692196" cy="687303"/>
            </a:xfrm>
            <a:custGeom>
              <a:avLst/>
              <a:gdLst/>
              <a:ahLst/>
              <a:cxnLst/>
              <a:rect l="l" t="t" r="r" b="b"/>
              <a:pathLst>
                <a:path w="5234" h="5197" extrusionOk="0">
                  <a:moveTo>
                    <a:pt x="3127" y="0"/>
                  </a:moveTo>
                  <a:cubicBezTo>
                    <a:pt x="1399" y="0"/>
                    <a:pt x="1" y="1399"/>
                    <a:pt x="1" y="3121"/>
                  </a:cubicBezTo>
                  <a:cubicBezTo>
                    <a:pt x="1" y="3469"/>
                    <a:pt x="61" y="3807"/>
                    <a:pt x="163" y="4117"/>
                  </a:cubicBezTo>
                  <a:cubicBezTo>
                    <a:pt x="686" y="4770"/>
                    <a:pt x="1492" y="5196"/>
                    <a:pt x="2395" y="5196"/>
                  </a:cubicBezTo>
                  <a:cubicBezTo>
                    <a:pt x="3960" y="5196"/>
                    <a:pt x="5234" y="3923"/>
                    <a:pt x="5234" y="2353"/>
                  </a:cubicBezTo>
                  <a:cubicBezTo>
                    <a:pt x="5234" y="1496"/>
                    <a:pt x="4854" y="732"/>
                    <a:pt x="4257" y="208"/>
                  </a:cubicBezTo>
                  <a:cubicBezTo>
                    <a:pt x="3905" y="70"/>
                    <a:pt x="3530" y="0"/>
                    <a:pt x="3127" y="0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12"/>
            <p:cNvSpPr/>
            <p:nvPr/>
          </p:nvSpPr>
          <p:spPr>
            <a:xfrm>
              <a:off x="5715463" y="2634136"/>
              <a:ext cx="139788" cy="303381"/>
            </a:xfrm>
            <a:custGeom>
              <a:avLst/>
              <a:gdLst/>
              <a:ahLst/>
              <a:cxnLst/>
              <a:rect l="l" t="t" r="r" b="b"/>
              <a:pathLst>
                <a:path w="1057" h="2294" extrusionOk="0">
                  <a:moveTo>
                    <a:pt x="542" y="1"/>
                  </a:moveTo>
                  <a:lnTo>
                    <a:pt x="542" y="1"/>
                  </a:lnTo>
                  <a:cubicBezTo>
                    <a:pt x="556" y="70"/>
                    <a:pt x="575" y="139"/>
                    <a:pt x="552" y="223"/>
                  </a:cubicBezTo>
                  <a:cubicBezTo>
                    <a:pt x="542" y="260"/>
                    <a:pt x="501" y="306"/>
                    <a:pt x="505" y="339"/>
                  </a:cubicBezTo>
                  <a:cubicBezTo>
                    <a:pt x="510" y="385"/>
                    <a:pt x="565" y="385"/>
                    <a:pt x="589" y="422"/>
                  </a:cubicBezTo>
                  <a:cubicBezTo>
                    <a:pt x="667" y="538"/>
                    <a:pt x="579" y="566"/>
                    <a:pt x="547" y="686"/>
                  </a:cubicBezTo>
                  <a:cubicBezTo>
                    <a:pt x="510" y="802"/>
                    <a:pt x="510" y="862"/>
                    <a:pt x="366" y="880"/>
                  </a:cubicBezTo>
                  <a:cubicBezTo>
                    <a:pt x="371" y="927"/>
                    <a:pt x="385" y="959"/>
                    <a:pt x="385" y="1001"/>
                  </a:cubicBezTo>
                  <a:cubicBezTo>
                    <a:pt x="362" y="992"/>
                    <a:pt x="344" y="988"/>
                    <a:pt x="329" y="988"/>
                  </a:cubicBezTo>
                  <a:cubicBezTo>
                    <a:pt x="297" y="988"/>
                    <a:pt x="275" y="1006"/>
                    <a:pt x="227" y="1029"/>
                  </a:cubicBezTo>
                  <a:cubicBezTo>
                    <a:pt x="181" y="1052"/>
                    <a:pt x="93" y="1089"/>
                    <a:pt x="70" y="1121"/>
                  </a:cubicBezTo>
                  <a:cubicBezTo>
                    <a:pt x="0" y="1195"/>
                    <a:pt x="61" y="1445"/>
                    <a:pt x="107" y="1529"/>
                  </a:cubicBezTo>
                  <a:cubicBezTo>
                    <a:pt x="153" y="1612"/>
                    <a:pt x="200" y="1654"/>
                    <a:pt x="227" y="1760"/>
                  </a:cubicBezTo>
                  <a:cubicBezTo>
                    <a:pt x="251" y="1834"/>
                    <a:pt x="232" y="1909"/>
                    <a:pt x="251" y="1978"/>
                  </a:cubicBezTo>
                  <a:cubicBezTo>
                    <a:pt x="261" y="2031"/>
                    <a:pt x="286" y="2050"/>
                    <a:pt x="316" y="2050"/>
                  </a:cubicBezTo>
                  <a:cubicBezTo>
                    <a:pt x="350" y="2050"/>
                    <a:pt x="392" y="2026"/>
                    <a:pt x="431" y="1997"/>
                  </a:cubicBezTo>
                  <a:lnTo>
                    <a:pt x="431" y="1997"/>
                  </a:lnTo>
                  <a:lnTo>
                    <a:pt x="403" y="2024"/>
                  </a:lnTo>
                  <a:cubicBezTo>
                    <a:pt x="459" y="2075"/>
                    <a:pt x="431" y="2274"/>
                    <a:pt x="565" y="2293"/>
                  </a:cubicBezTo>
                  <a:cubicBezTo>
                    <a:pt x="569" y="2293"/>
                    <a:pt x="573" y="2293"/>
                    <a:pt x="576" y="2293"/>
                  </a:cubicBezTo>
                  <a:cubicBezTo>
                    <a:pt x="620" y="2293"/>
                    <a:pt x="646" y="2266"/>
                    <a:pt x="663" y="2223"/>
                  </a:cubicBezTo>
                  <a:cubicBezTo>
                    <a:pt x="704" y="2177"/>
                    <a:pt x="737" y="2098"/>
                    <a:pt x="741" y="2071"/>
                  </a:cubicBezTo>
                  <a:cubicBezTo>
                    <a:pt x="755" y="2024"/>
                    <a:pt x="765" y="1992"/>
                    <a:pt x="783" y="1950"/>
                  </a:cubicBezTo>
                  <a:cubicBezTo>
                    <a:pt x="802" y="1904"/>
                    <a:pt x="825" y="1862"/>
                    <a:pt x="848" y="1821"/>
                  </a:cubicBezTo>
                  <a:cubicBezTo>
                    <a:pt x="880" y="1765"/>
                    <a:pt x="857" y="1760"/>
                    <a:pt x="866" y="1696"/>
                  </a:cubicBezTo>
                  <a:cubicBezTo>
                    <a:pt x="871" y="1658"/>
                    <a:pt x="890" y="1598"/>
                    <a:pt x="904" y="1561"/>
                  </a:cubicBezTo>
                  <a:cubicBezTo>
                    <a:pt x="927" y="1515"/>
                    <a:pt x="987" y="1473"/>
                    <a:pt x="1019" y="1436"/>
                  </a:cubicBezTo>
                  <a:cubicBezTo>
                    <a:pt x="1033" y="1418"/>
                    <a:pt x="1042" y="1404"/>
                    <a:pt x="1056" y="1390"/>
                  </a:cubicBezTo>
                  <a:cubicBezTo>
                    <a:pt x="996" y="880"/>
                    <a:pt x="811" y="403"/>
                    <a:pt x="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12"/>
            <p:cNvSpPr/>
            <p:nvPr/>
          </p:nvSpPr>
          <p:spPr>
            <a:xfrm>
              <a:off x="5788333" y="2904851"/>
              <a:ext cx="68109" cy="183299"/>
            </a:xfrm>
            <a:custGeom>
              <a:avLst/>
              <a:gdLst/>
              <a:ahLst/>
              <a:cxnLst/>
              <a:rect l="l" t="t" r="r" b="b"/>
              <a:pathLst>
                <a:path w="515" h="1386" extrusionOk="0">
                  <a:moveTo>
                    <a:pt x="515" y="0"/>
                  </a:moveTo>
                  <a:lnTo>
                    <a:pt x="515" y="0"/>
                  </a:lnTo>
                  <a:cubicBezTo>
                    <a:pt x="422" y="84"/>
                    <a:pt x="348" y="269"/>
                    <a:pt x="278" y="362"/>
                  </a:cubicBezTo>
                  <a:cubicBezTo>
                    <a:pt x="214" y="445"/>
                    <a:pt x="24" y="561"/>
                    <a:pt x="5" y="672"/>
                  </a:cubicBezTo>
                  <a:cubicBezTo>
                    <a:pt x="1" y="714"/>
                    <a:pt x="47" y="779"/>
                    <a:pt x="52" y="816"/>
                  </a:cubicBezTo>
                  <a:cubicBezTo>
                    <a:pt x="61" y="876"/>
                    <a:pt x="38" y="941"/>
                    <a:pt x="47" y="1010"/>
                  </a:cubicBezTo>
                  <a:cubicBezTo>
                    <a:pt x="61" y="1084"/>
                    <a:pt x="61" y="1154"/>
                    <a:pt x="52" y="1223"/>
                  </a:cubicBezTo>
                  <a:cubicBezTo>
                    <a:pt x="38" y="1269"/>
                    <a:pt x="38" y="1325"/>
                    <a:pt x="38" y="1385"/>
                  </a:cubicBezTo>
                  <a:cubicBezTo>
                    <a:pt x="297" y="978"/>
                    <a:pt x="468" y="505"/>
                    <a:pt x="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12"/>
            <p:cNvSpPr/>
            <p:nvPr/>
          </p:nvSpPr>
          <p:spPr>
            <a:xfrm>
              <a:off x="5058854" y="2454078"/>
              <a:ext cx="539051" cy="822595"/>
            </a:xfrm>
            <a:custGeom>
              <a:avLst/>
              <a:gdLst/>
              <a:ahLst/>
              <a:cxnLst/>
              <a:rect l="l" t="t" r="r" b="b"/>
              <a:pathLst>
                <a:path w="4076" h="6220" extrusionOk="0">
                  <a:moveTo>
                    <a:pt x="2941" y="0"/>
                  </a:moveTo>
                  <a:cubicBezTo>
                    <a:pt x="1825" y="0"/>
                    <a:pt x="848" y="584"/>
                    <a:pt x="297" y="1464"/>
                  </a:cubicBezTo>
                  <a:cubicBezTo>
                    <a:pt x="297" y="1482"/>
                    <a:pt x="297" y="1505"/>
                    <a:pt x="288" y="1519"/>
                  </a:cubicBezTo>
                  <a:cubicBezTo>
                    <a:pt x="274" y="1552"/>
                    <a:pt x="255" y="1552"/>
                    <a:pt x="241" y="1561"/>
                  </a:cubicBezTo>
                  <a:cubicBezTo>
                    <a:pt x="227" y="1584"/>
                    <a:pt x="218" y="1603"/>
                    <a:pt x="204" y="1626"/>
                  </a:cubicBezTo>
                  <a:lnTo>
                    <a:pt x="204" y="1630"/>
                  </a:lnTo>
                  <a:cubicBezTo>
                    <a:pt x="195" y="1667"/>
                    <a:pt x="181" y="1714"/>
                    <a:pt x="158" y="1746"/>
                  </a:cubicBezTo>
                  <a:cubicBezTo>
                    <a:pt x="153" y="1751"/>
                    <a:pt x="139" y="1760"/>
                    <a:pt x="135" y="1765"/>
                  </a:cubicBezTo>
                  <a:lnTo>
                    <a:pt x="65" y="1922"/>
                  </a:lnTo>
                  <a:lnTo>
                    <a:pt x="65" y="1945"/>
                  </a:lnTo>
                  <a:cubicBezTo>
                    <a:pt x="61" y="1978"/>
                    <a:pt x="38" y="1973"/>
                    <a:pt x="38" y="2015"/>
                  </a:cubicBezTo>
                  <a:lnTo>
                    <a:pt x="33" y="2015"/>
                  </a:lnTo>
                  <a:cubicBezTo>
                    <a:pt x="19" y="2038"/>
                    <a:pt x="14" y="2066"/>
                    <a:pt x="1" y="2089"/>
                  </a:cubicBezTo>
                  <a:cubicBezTo>
                    <a:pt x="24" y="2130"/>
                    <a:pt x="47" y="2177"/>
                    <a:pt x="19" y="2200"/>
                  </a:cubicBezTo>
                  <a:cubicBezTo>
                    <a:pt x="24" y="2214"/>
                    <a:pt x="24" y="2232"/>
                    <a:pt x="24" y="2251"/>
                  </a:cubicBezTo>
                  <a:cubicBezTo>
                    <a:pt x="70" y="2274"/>
                    <a:pt x="56" y="2325"/>
                    <a:pt x="61" y="2367"/>
                  </a:cubicBezTo>
                  <a:cubicBezTo>
                    <a:pt x="65" y="2418"/>
                    <a:pt x="84" y="2436"/>
                    <a:pt x="93" y="2482"/>
                  </a:cubicBezTo>
                  <a:cubicBezTo>
                    <a:pt x="107" y="2524"/>
                    <a:pt x="93" y="2570"/>
                    <a:pt x="107" y="2608"/>
                  </a:cubicBezTo>
                  <a:cubicBezTo>
                    <a:pt x="116" y="2640"/>
                    <a:pt x="149" y="2668"/>
                    <a:pt x="153" y="2700"/>
                  </a:cubicBezTo>
                  <a:cubicBezTo>
                    <a:pt x="158" y="2742"/>
                    <a:pt x="135" y="2793"/>
                    <a:pt x="153" y="2830"/>
                  </a:cubicBezTo>
                  <a:cubicBezTo>
                    <a:pt x="172" y="2858"/>
                    <a:pt x="218" y="2881"/>
                    <a:pt x="241" y="2904"/>
                  </a:cubicBezTo>
                  <a:cubicBezTo>
                    <a:pt x="265" y="2927"/>
                    <a:pt x="297" y="2946"/>
                    <a:pt x="315" y="2987"/>
                  </a:cubicBezTo>
                  <a:cubicBezTo>
                    <a:pt x="334" y="3034"/>
                    <a:pt x="315" y="3061"/>
                    <a:pt x="366" y="3089"/>
                  </a:cubicBezTo>
                  <a:cubicBezTo>
                    <a:pt x="357" y="3126"/>
                    <a:pt x="348" y="3196"/>
                    <a:pt x="357" y="3228"/>
                  </a:cubicBezTo>
                  <a:cubicBezTo>
                    <a:pt x="357" y="3256"/>
                    <a:pt x="343" y="3251"/>
                    <a:pt x="357" y="3279"/>
                  </a:cubicBezTo>
                  <a:cubicBezTo>
                    <a:pt x="362" y="3302"/>
                    <a:pt x="394" y="3302"/>
                    <a:pt x="403" y="3335"/>
                  </a:cubicBezTo>
                  <a:cubicBezTo>
                    <a:pt x="441" y="3367"/>
                    <a:pt x="528" y="3395"/>
                    <a:pt x="496" y="3460"/>
                  </a:cubicBezTo>
                  <a:cubicBezTo>
                    <a:pt x="486" y="3451"/>
                    <a:pt x="476" y="3449"/>
                    <a:pt x="467" y="3449"/>
                  </a:cubicBezTo>
                  <a:cubicBezTo>
                    <a:pt x="455" y="3449"/>
                    <a:pt x="444" y="3452"/>
                    <a:pt x="431" y="3455"/>
                  </a:cubicBezTo>
                  <a:cubicBezTo>
                    <a:pt x="459" y="3501"/>
                    <a:pt x="528" y="3511"/>
                    <a:pt x="510" y="3575"/>
                  </a:cubicBezTo>
                  <a:cubicBezTo>
                    <a:pt x="533" y="3580"/>
                    <a:pt x="575" y="3589"/>
                    <a:pt x="589" y="3612"/>
                  </a:cubicBezTo>
                  <a:cubicBezTo>
                    <a:pt x="593" y="3622"/>
                    <a:pt x="570" y="3659"/>
                    <a:pt x="579" y="3682"/>
                  </a:cubicBezTo>
                  <a:cubicBezTo>
                    <a:pt x="598" y="3719"/>
                    <a:pt x="695" y="3733"/>
                    <a:pt x="742" y="3738"/>
                  </a:cubicBezTo>
                  <a:cubicBezTo>
                    <a:pt x="737" y="3765"/>
                    <a:pt x="760" y="3798"/>
                    <a:pt x="760" y="3812"/>
                  </a:cubicBezTo>
                  <a:cubicBezTo>
                    <a:pt x="760" y="3844"/>
                    <a:pt x="742" y="3858"/>
                    <a:pt x="751" y="3890"/>
                  </a:cubicBezTo>
                  <a:cubicBezTo>
                    <a:pt x="797" y="3904"/>
                    <a:pt x="862" y="3946"/>
                    <a:pt x="894" y="3992"/>
                  </a:cubicBezTo>
                  <a:cubicBezTo>
                    <a:pt x="945" y="4122"/>
                    <a:pt x="913" y="4247"/>
                    <a:pt x="955" y="4400"/>
                  </a:cubicBezTo>
                  <a:cubicBezTo>
                    <a:pt x="959" y="4409"/>
                    <a:pt x="959" y="4428"/>
                    <a:pt x="959" y="4451"/>
                  </a:cubicBezTo>
                  <a:cubicBezTo>
                    <a:pt x="955" y="4469"/>
                    <a:pt x="945" y="4492"/>
                    <a:pt x="955" y="4516"/>
                  </a:cubicBezTo>
                  <a:cubicBezTo>
                    <a:pt x="959" y="4590"/>
                    <a:pt x="945" y="4654"/>
                    <a:pt x="936" y="4715"/>
                  </a:cubicBezTo>
                  <a:cubicBezTo>
                    <a:pt x="931" y="4775"/>
                    <a:pt x="936" y="4868"/>
                    <a:pt x="945" y="4923"/>
                  </a:cubicBezTo>
                  <a:cubicBezTo>
                    <a:pt x="959" y="4969"/>
                    <a:pt x="992" y="5011"/>
                    <a:pt x="1001" y="5057"/>
                  </a:cubicBezTo>
                  <a:cubicBezTo>
                    <a:pt x="1006" y="5118"/>
                    <a:pt x="1006" y="5169"/>
                    <a:pt x="1029" y="5219"/>
                  </a:cubicBezTo>
                  <a:cubicBezTo>
                    <a:pt x="1047" y="5266"/>
                    <a:pt x="1084" y="5307"/>
                    <a:pt x="1103" y="5354"/>
                  </a:cubicBezTo>
                  <a:cubicBezTo>
                    <a:pt x="1121" y="5400"/>
                    <a:pt x="1126" y="5451"/>
                    <a:pt x="1149" y="5497"/>
                  </a:cubicBezTo>
                  <a:cubicBezTo>
                    <a:pt x="1172" y="5548"/>
                    <a:pt x="1177" y="5604"/>
                    <a:pt x="1200" y="5655"/>
                  </a:cubicBezTo>
                  <a:cubicBezTo>
                    <a:pt x="1213" y="5647"/>
                    <a:pt x="1222" y="5644"/>
                    <a:pt x="1229" y="5644"/>
                  </a:cubicBezTo>
                  <a:cubicBezTo>
                    <a:pt x="1246" y="5644"/>
                    <a:pt x="1248" y="5663"/>
                    <a:pt x="1265" y="5673"/>
                  </a:cubicBezTo>
                  <a:cubicBezTo>
                    <a:pt x="1269" y="5678"/>
                    <a:pt x="1293" y="5706"/>
                    <a:pt x="1302" y="5710"/>
                  </a:cubicBezTo>
                  <a:cubicBezTo>
                    <a:pt x="1307" y="5720"/>
                    <a:pt x="1330" y="5710"/>
                    <a:pt x="1339" y="5724"/>
                  </a:cubicBezTo>
                  <a:cubicBezTo>
                    <a:pt x="1353" y="5734"/>
                    <a:pt x="1385" y="5775"/>
                    <a:pt x="1399" y="5789"/>
                  </a:cubicBezTo>
                  <a:lnTo>
                    <a:pt x="1432" y="5822"/>
                  </a:lnTo>
                  <a:cubicBezTo>
                    <a:pt x="1885" y="6076"/>
                    <a:pt x="2404" y="6220"/>
                    <a:pt x="2955" y="6220"/>
                  </a:cubicBezTo>
                  <a:cubicBezTo>
                    <a:pt x="3178" y="6220"/>
                    <a:pt x="3391" y="6197"/>
                    <a:pt x="3599" y="6160"/>
                  </a:cubicBezTo>
                  <a:cubicBezTo>
                    <a:pt x="3576" y="6150"/>
                    <a:pt x="3557" y="6150"/>
                    <a:pt x="3548" y="6146"/>
                  </a:cubicBezTo>
                  <a:cubicBezTo>
                    <a:pt x="3539" y="6123"/>
                    <a:pt x="3516" y="6072"/>
                    <a:pt x="3442" y="6021"/>
                  </a:cubicBezTo>
                  <a:cubicBezTo>
                    <a:pt x="3367" y="5965"/>
                    <a:pt x="3330" y="5960"/>
                    <a:pt x="3293" y="5872"/>
                  </a:cubicBezTo>
                  <a:cubicBezTo>
                    <a:pt x="3275" y="5845"/>
                    <a:pt x="3270" y="5817"/>
                    <a:pt x="3256" y="5780"/>
                  </a:cubicBezTo>
                  <a:cubicBezTo>
                    <a:pt x="3247" y="5743"/>
                    <a:pt x="3247" y="5743"/>
                    <a:pt x="3224" y="5720"/>
                  </a:cubicBezTo>
                  <a:cubicBezTo>
                    <a:pt x="3182" y="5669"/>
                    <a:pt x="3159" y="5641"/>
                    <a:pt x="3136" y="5585"/>
                  </a:cubicBezTo>
                  <a:cubicBezTo>
                    <a:pt x="3113" y="5534"/>
                    <a:pt x="3071" y="5497"/>
                    <a:pt x="3053" y="5451"/>
                  </a:cubicBezTo>
                  <a:cubicBezTo>
                    <a:pt x="3029" y="5377"/>
                    <a:pt x="3090" y="5307"/>
                    <a:pt x="3085" y="5238"/>
                  </a:cubicBezTo>
                  <a:cubicBezTo>
                    <a:pt x="3076" y="5192"/>
                    <a:pt x="3048" y="5178"/>
                    <a:pt x="3043" y="5145"/>
                  </a:cubicBezTo>
                  <a:cubicBezTo>
                    <a:pt x="3029" y="5113"/>
                    <a:pt x="3043" y="5067"/>
                    <a:pt x="3043" y="5039"/>
                  </a:cubicBezTo>
                  <a:cubicBezTo>
                    <a:pt x="3039" y="4974"/>
                    <a:pt x="3048" y="4923"/>
                    <a:pt x="3048" y="4858"/>
                  </a:cubicBezTo>
                  <a:cubicBezTo>
                    <a:pt x="3048" y="4830"/>
                    <a:pt x="3039" y="4807"/>
                    <a:pt x="3043" y="4775"/>
                  </a:cubicBezTo>
                  <a:cubicBezTo>
                    <a:pt x="3048" y="4733"/>
                    <a:pt x="3085" y="4719"/>
                    <a:pt x="3071" y="4673"/>
                  </a:cubicBezTo>
                  <a:cubicBezTo>
                    <a:pt x="3053" y="4668"/>
                    <a:pt x="3043" y="4664"/>
                    <a:pt x="3029" y="4650"/>
                  </a:cubicBezTo>
                  <a:cubicBezTo>
                    <a:pt x="3043" y="4627"/>
                    <a:pt x="3048" y="4604"/>
                    <a:pt x="3015" y="4576"/>
                  </a:cubicBezTo>
                  <a:cubicBezTo>
                    <a:pt x="3002" y="4567"/>
                    <a:pt x="2992" y="4557"/>
                    <a:pt x="2978" y="4548"/>
                  </a:cubicBezTo>
                  <a:cubicBezTo>
                    <a:pt x="2951" y="4497"/>
                    <a:pt x="2909" y="4441"/>
                    <a:pt x="2863" y="4409"/>
                  </a:cubicBezTo>
                  <a:cubicBezTo>
                    <a:pt x="2835" y="4384"/>
                    <a:pt x="2836" y="4380"/>
                    <a:pt x="2823" y="4380"/>
                  </a:cubicBezTo>
                  <a:cubicBezTo>
                    <a:pt x="2817" y="4380"/>
                    <a:pt x="2807" y="4381"/>
                    <a:pt x="2789" y="4381"/>
                  </a:cubicBezTo>
                  <a:lnTo>
                    <a:pt x="2691" y="4381"/>
                  </a:lnTo>
                  <a:cubicBezTo>
                    <a:pt x="2626" y="4381"/>
                    <a:pt x="2585" y="4381"/>
                    <a:pt x="2529" y="4358"/>
                  </a:cubicBezTo>
                  <a:cubicBezTo>
                    <a:pt x="2488" y="4341"/>
                    <a:pt x="2465" y="4331"/>
                    <a:pt x="2444" y="4331"/>
                  </a:cubicBezTo>
                  <a:cubicBezTo>
                    <a:pt x="2420" y="4331"/>
                    <a:pt x="2399" y="4343"/>
                    <a:pt x="2358" y="4367"/>
                  </a:cubicBezTo>
                  <a:cubicBezTo>
                    <a:pt x="2323" y="4388"/>
                    <a:pt x="2301" y="4391"/>
                    <a:pt x="2277" y="4391"/>
                  </a:cubicBezTo>
                  <a:cubicBezTo>
                    <a:pt x="2269" y="4391"/>
                    <a:pt x="2261" y="4391"/>
                    <a:pt x="2251" y="4391"/>
                  </a:cubicBezTo>
                  <a:lnTo>
                    <a:pt x="2168" y="4391"/>
                  </a:lnTo>
                  <a:cubicBezTo>
                    <a:pt x="2136" y="4391"/>
                    <a:pt x="2111" y="4389"/>
                    <a:pt x="2087" y="4389"/>
                  </a:cubicBezTo>
                  <a:cubicBezTo>
                    <a:pt x="2063" y="4389"/>
                    <a:pt x="2038" y="4391"/>
                    <a:pt x="2006" y="4395"/>
                  </a:cubicBezTo>
                  <a:cubicBezTo>
                    <a:pt x="1978" y="4404"/>
                    <a:pt x="1955" y="4414"/>
                    <a:pt x="1927" y="4414"/>
                  </a:cubicBezTo>
                  <a:cubicBezTo>
                    <a:pt x="1905" y="4414"/>
                    <a:pt x="1880" y="4408"/>
                    <a:pt x="1859" y="4408"/>
                  </a:cubicBezTo>
                  <a:cubicBezTo>
                    <a:pt x="1853" y="4408"/>
                    <a:pt x="1848" y="4408"/>
                    <a:pt x="1844" y="4409"/>
                  </a:cubicBezTo>
                  <a:cubicBezTo>
                    <a:pt x="1825" y="4414"/>
                    <a:pt x="1825" y="4437"/>
                    <a:pt x="1816" y="4437"/>
                  </a:cubicBezTo>
                  <a:lnTo>
                    <a:pt x="1779" y="4437"/>
                  </a:lnTo>
                  <a:cubicBezTo>
                    <a:pt x="1756" y="4451"/>
                    <a:pt x="1723" y="4455"/>
                    <a:pt x="1700" y="4455"/>
                  </a:cubicBezTo>
                  <a:cubicBezTo>
                    <a:pt x="1631" y="4465"/>
                    <a:pt x="1552" y="4492"/>
                    <a:pt x="1487" y="4502"/>
                  </a:cubicBezTo>
                  <a:cubicBezTo>
                    <a:pt x="1479" y="4503"/>
                    <a:pt x="1471" y="4503"/>
                    <a:pt x="1463" y="4503"/>
                  </a:cubicBezTo>
                  <a:cubicBezTo>
                    <a:pt x="1430" y="4503"/>
                    <a:pt x="1398" y="4496"/>
                    <a:pt x="1371" y="4492"/>
                  </a:cubicBezTo>
                  <a:cubicBezTo>
                    <a:pt x="1283" y="4428"/>
                    <a:pt x="1163" y="4307"/>
                    <a:pt x="1098" y="4298"/>
                  </a:cubicBezTo>
                  <a:cubicBezTo>
                    <a:pt x="820" y="4289"/>
                    <a:pt x="1140" y="3802"/>
                    <a:pt x="1256" y="3687"/>
                  </a:cubicBezTo>
                  <a:cubicBezTo>
                    <a:pt x="1348" y="3585"/>
                    <a:pt x="1357" y="3501"/>
                    <a:pt x="1436" y="3413"/>
                  </a:cubicBezTo>
                  <a:cubicBezTo>
                    <a:pt x="1469" y="3376"/>
                    <a:pt x="1566" y="3325"/>
                    <a:pt x="1608" y="3316"/>
                  </a:cubicBezTo>
                  <a:cubicBezTo>
                    <a:pt x="1617" y="3313"/>
                    <a:pt x="1627" y="3312"/>
                    <a:pt x="1638" y="3312"/>
                  </a:cubicBezTo>
                  <a:cubicBezTo>
                    <a:pt x="1687" y="3312"/>
                    <a:pt x="1748" y="3337"/>
                    <a:pt x="1791" y="3337"/>
                  </a:cubicBezTo>
                  <a:cubicBezTo>
                    <a:pt x="1798" y="3337"/>
                    <a:pt x="1805" y="3336"/>
                    <a:pt x="1811" y="3335"/>
                  </a:cubicBezTo>
                  <a:cubicBezTo>
                    <a:pt x="1885" y="3311"/>
                    <a:pt x="1895" y="3200"/>
                    <a:pt x="1927" y="3140"/>
                  </a:cubicBezTo>
                  <a:cubicBezTo>
                    <a:pt x="1978" y="3024"/>
                    <a:pt x="2048" y="2941"/>
                    <a:pt x="2108" y="2830"/>
                  </a:cubicBezTo>
                  <a:cubicBezTo>
                    <a:pt x="2173" y="2709"/>
                    <a:pt x="2191" y="2580"/>
                    <a:pt x="2256" y="2469"/>
                  </a:cubicBezTo>
                  <a:cubicBezTo>
                    <a:pt x="2270" y="2466"/>
                    <a:pt x="2286" y="2464"/>
                    <a:pt x="2301" y="2464"/>
                  </a:cubicBezTo>
                  <a:cubicBezTo>
                    <a:pt x="2319" y="2464"/>
                    <a:pt x="2336" y="2468"/>
                    <a:pt x="2349" y="2478"/>
                  </a:cubicBezTo>
                  <a:cubicBezTo>
                    <a:pt x="2418" y="2524"/>
                    <a:pt x="2302" y="2649"/>
                    <a:pt x="2362" y="2654"/>
                  </a:cubicBezTo>
                  <a:cubicBezTo>
                    <a:pt x="2372" y="2663"/>
                    <a:pt x="2362" y="2668"/>
                    <a:pt x="2376" y="2672"/>
                  </a:cubicBezTo>
                  <a:cubicBezTo>
                    <a:pt x="2418" y="2654"/>
                    <a:pt x="2455" y="2594"/>
                    <a:pt x="2487" y="2557"/>
                  </a:cubicBezTo>
                  <a:cubicBezTo>
                    <a:pt x="2538" y="2501"/>
                    <a:pt x="2525" y="2482"/>
                    <a:pt x="2543" y="2408"/>
                  </a:cubicBezTo>
                  <a:cubicBezTo>
                    <a:pt x="2562" y="2325"/>
                    <a:pt x="2682" y="2075"/>
                    <a:pt x="2603" y="1982"/>
                  </a:cubicBezTo>
                  <a:cubicBezTo>
                    <a:pt x="2631" y="1955"/>
                    <a:pt x="2636" y="1968"/>
                    <a:pt x="2673" y="1950"/>
                  </a:cubicBezTo>
                  <a:cubicBezTo>
                    <a:pt x="2696" y="1936"/>
                    <a:pt x="2747" y="1927"/>
                    <a:pt x="2779" y="1913"/>
                  </a:cubicBezTo>
                  <a:cubicBezTo>
                    <a:pt x="2789" y="1936"/>
                    <a:pt x="2789" y="1964"/>
                    <a:pt x="2793" y="2005"/>
                  </a:cubicBezTo>
                  <a:cubicBezTo>
                    <a:pt x="2796" y="2005"/>
                    <a:pt x="2799" y="2004"/>
                    <a:pt x="2802" y="2004"/>
                  </a:cubicBezTo>
                  <a:cubicBezTo>
                    <a:pt x="2813" y="2004"/>
                    <a:pt x="2825" y="2009"/>
                    <a:pt x="2834" y="2009"/>
                  </a:cubicBezTo>
                  <a:cubicBezTo>
                    <a:pt x="2838" y="2009"/>
                    <a:pt x="2842" y="2008"/>
                    <a:pt x="2844" y="2005"/>
                  </a:cubicBezTo>
                  <a:cubicBezTo>
                    <a:pt x="2844" y="2019"/>
                    <a:pt x="2858" y="2024"/>
                    <a:pt x="2858" y="2043"/>
                  </a:cubicBezTo>
                  <a:cubicBezTo>
                    <a:pt x="2863" y="2043"/>
                    <a:pt x="2868" y="2044"/>
                    <a:pt x="2872" y="2044"/>
                  </a:cubicBezTo>
                  <a:cubicBezTo>
                    <a:pt x="2913" y="2044"/>
                    <a:pt x="2887" y="2003"/>
                    <a:pt x="2895" y="1973"/>
                  </a:cubicBezTo>
                  <a:cubicBezTo>
                    <a:pt x="2914" y="1931"/>
                    <a:pt x="2941" y="1913"/>
                    <a:pt x="2978" y="1880"/>
                  </a:cubicBezTo>
                  <a:cubicBezTo>
                    <a:pt x="3034" y="1816"/>
                    <a:pt x="3053" y="1765"/>
                    <a:pt x="3048" y="1681"/>
                  </a:cubicBezTo>
                  <a:cubicBezTo>
                    <a:pt x="3048" y="1644"/>
                    <a:pt x="3057" y="1589"/>
                    <a:pt x="3053" y="1556"/>
                  </a:cubicBezTo>
                  <a:cubicBezTo>
                    <a:pt x="3048" y="1533"/>
                    <a:pt x="3043" y="1515"/>
                    <a:pt x="3034" y="1496"/>
                  </a:cubicBezTo>
                  <a:cubicBezTo>
                    <a:pt x="3034" y="1482"/>
                    <a:pt x="3034" y="1464"/>
                    <a:pt x="3029" y="1445"/>
                  </a:cubicBezTo>
                  <a:cubicBezTo>
                    <a:pt x="3034" y="1417"/>
                    <a:pt x="3048" y="1390"/>
                    <a:pt x="3034" y="1357"/>
                  </a:cubicBezTo>
                  <a:cubicBezTo>
                    <a:pt x="3034" y="1352"/>
                    <a:pt x="3034" y="1352"/>
                    <a:pt x="3029" y="1348"/>
                  </a:cubicBezTo>
                  <a:cubicBezTo>
                    <a:pt x="3029" y="1343"/>
                    <a:pt x="3029" y="1343"/>
                    <a:pt x="3025" y="1334"/>
                  </a:cubicBezTo>
                  <a:cubicBezTo>
                    <a:pt x="3020" y="1325"/>
                    <a:pt x="3006" y="1311"/>
                    <a:pt x="3002" y="1302"/>
                  </a:cubicBezTo>
                  <a:lnTo>
                    <a:pt x="2965" y="1163"/>
                  </a:lnTo>
                  <a:cubicBezTo>
                    <a:pt x="2965" y="1149"/>
                    <a:pt x="2965" y="1139"/>
                    <a:pt x="2974" y="1126"/>
                  </a:cubicBezTo>
                  <a:cubicBezTo>
                    <a:pt x="3025" y="1149"/>
                    <a:pt x="3080" y="1158"/>
                    <a:pt x="3140" y="1172"/>
                  </a:cubicBezTo>
                  <a:cubicBezTo>
                    <a:pt x="3117" y="1218"/>
                    <a:pt x="3266" y="1260"/>
                    <a:pt x="3307" y="1260"/>
                  </a:cubicBezTo>
                  <a:lnTo>
                    <a:pt x="3307" y="1278"/>
                  </a:lnTo>
                  <a:cubicBezTo>
                    <a:pt x="3312" y="1280"/>
                    <a:pt x="3317" y="1280"/>
                    <a:pt x="3322" y="1280"/>
                  </a:cubicBezTo>
                  <a:cubicBezTo>
                    <a:pt x="3335" y="1280"/>
                    <a:pt x="3350" y="1276"/>
                    <a:pt x="3362" y="1268"/>
                  </a:cubicBezTo>
                  <a:lnTo>
                    <a:pt x="3362" y="1268"/>
                  </a:lnTo>
                  <a:cubicBezTo>
                    <a:pt x="3330" y="1293"/>
                    <a:pt x="3324" y="1343"/>
                    <a:pt x="3377" y="1348"/>
                  </a:cubicBezTo>
                  <a:cubicBezTo>
                    <a:pt x="3358" y="1403"/>
                    <a:pt x="3354" y="1403"/>
                    <a:pt x="3404" y="1436"/>
                  </a:cubicBezTo>
                  <a:cubicBezTo>
                    <a:pt x="3428" y="1445"/>
                    <a:pt x="3465" y="1473"/>
                    <a:pt x="3492" y="1482"/>
                  </a:cubicBezTo>
                  <a:lnTo>
                    <a:pt x="3492" y="1533"/>
                  </a:lnTo>
                  <a:cubicBezTo>
                    <a:pt x="3534" y="1552"/>
                    <a:pt x="3580" y="1579"/>
                    <a:pt x="3608" y="1607"/>
                  </a:cubicBezTo>
                  <a:cubicBezTo>
                    <a:pt x="3631" y="1635"/>
                    <a:pt x="3636" y="1677"/>
                    <a:pt x="3659" y="1704"/>
                  </a:cubicBezTo>
                  <a:cubicBezTo>
                    <a:pt x="3692" y="1741"/>
                    <a:pt x="3724" y="1765"/>
                    <a:pt x="3752" y="1792"/>
                  </a:cubicBezTo>
                  <a:cubicBezTo>
                    <a:pt x="3766" y="1806"/>
                    <a:pt x="3770" y="1834"/>
                    <a:pt x="3784" y="1843"/>
                  </a:cubicBezTo>
                  <a:cubicBezTo>
                    <a:pt x="3793" y="1862"/>
                    <a:pt x="3812" y="1853"/>
                    <a:pt x="3821" y="1880"/>
                  </a:cubicBezTo>
                  <a:cubicBezTo>
                    <a:pt x="3823" y="1881"/>
                    <a:pt x="3824" y="1881"/>
                    <a:pt x="3826" y="1881"/>
                  </a:cubicBezTo>
                  <a:cubicBezTo>
                    <a:pt x="3957" y="1881"/>
                    <a:pt x="4007" y="1495"/>
                    <a:pt x="4007" y="1403"/>
                  </a:cubicBezTo>
                  <a:cubicBezTo>
                    <a:pt x="4007" y="1325"/>
                    <a:pt x="4053" y="1283"/>
                    <a:pt x="4067" y="1209"/>
                  </a:cubicBezTo>
                  <a:cubicBezTo>
                    <a:pt x="4071" y="1144"/>
                    <a:pt x="4076" y="1047"/>
                    <a:pt x="4071" y="982"/>
                  </a:cubicBezTo>
                  <a:cubicBezTo>
                    <a:pt x="4062" y="880"/>
                    <a:pt x="3969" y="815"/>
                    <a:pt x="3974" y="704"/>
                  </a:cubicBezTo>
                  <a:cubicBezTo>
                    <a:pt x="3979" y="630"/>
                    <a:pt x="4030" y="570"/>
                    <a:pt x="4002" y="491"/>
                  </a:cubicBezTo>
                  <a:cubicBezTo>
                    <a:pt x="3974" y="417"/>
                    <a:pt x="3928" y="398"/>
                    <a:pt x="3932" y="306"/>
                  </a:cubicBezTo>
                  <a:cubicBezTo>
                    <a:pt x="3937" y="236"/>
                    <a:pt x="3946" y="209"/>
                    <a:pt x="3914" y="153"/>
                  </a:cubicBezTo>
                  <a:cubicBezTo>
                    <a:pt x="3608" y="56"/>
                    <a:pt x="3284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12"/>
            <p:cNvSpPr/>
            <p:nvPr/>
          </p:nvSpPr>
          <p:spPr>
            <a:xfrm>
              <a:off x="5238326" y="2503076"/>
              <a:ext cx="622368" cy="774853"/>
            </a:xfrm>
            <a:custGeom>
              <a:avLst/>
              <a:gdLst/>
              <a:ahLst/>
              <a:cxnLst/>
              <a:rect l="l" t="t" r="r" b="b"/>
              <a:pathLst>
                <a:path w="4706" h="5859" extrusionOk="0">
                  <a:moveTo>
                    <a:pt x="3089" y="0"/>
                  </a:moveTo>
                  <a:cubicBezTo>
                    <a:pt x="4011" y="542"/>
                    <a:pt x="4562" y="1561"/>
                    <a:pt x="4562" y="2710"/>
                  </a:cubicBezTo>
                  <a:cubicBezTo>
                    <a:pt x="4562" y="4432"/>
                    <a:pt x="3228" y="5813"/>
                    <a:pt x="1505" y="5813"/>
                  </a:cubicBezTo>
                  <a:cubicBezTo>
                    <a:pt x="959" y="5813"/>
                    <a:pt x="445" y="5674"/>
                    <a:pt x="0" y="5424"/>
                  </a:cubicBezTo>
                  <a:lnTo>
                    <a:pt x="0" y="5424"/>
                  </a:lnTo>
                  <a:cubicBezTo>
                    <a:pt x="463" y="5697"/>
                    <a:pt x="1005" y="5859"/>
                    <a:pt x="1584" y="5859"/>
                  </a:cubicBezTo>
                  <a:cubicBezTo>
                    <a:pt x="3312" y="5859"/>
                    <a:pt x="4706" y="4465"/>
                    <a:pt x="4706" y="2737"/>
                  </a:cubicBezTo>
                  <a:cubicBezTo>
                    <a:pt x="4706" y="1557"/>
                    <a:pt x="4053" y="533"/>
                    <a:pt x="3089" y="0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12"/>
            <p:cNvSpPr/>
            <p:nvPr/>
          </p:nvSpPr>
          <p:spPr>
            <a:xfrm>
              <a:off x="5084642" y="2774157"/>
              <a:ext cx="633345" cy="501095"/>
            </a:xfrm>
            <a:custGeom>
              <a:avLst/>
              <a:gdLst/>
              <a:ahLst/>
              <a:cxnLst/>
              <a:rect l="l" t="t" r="r" b="b"/>
              <a:pathLst>
                <a:path w="4789" h="3789" extrusionOk="0">
                  <a:moveTo>
                    <a:pt x="412" y="1"/>
                  </a:moveTo>
                  <a:cubicBezTo>
                    <a:pt x="167" y="1"/>
                    <a:pt x="0" y="302"/>
                    <a:pt x="32" y="663"/>
                  </a:cubicBezTo>
                  <a:cubicBezTo>
                    <a:pt x="70" y="1006"/>
                    <a:pt x="264" y="1288"/>
                    <a:pt x="486" y="1325"/>
                  </a:cubicBezTo>
                  <a:cubicBezTo>
                    <a:pt x="695" y="2631"/>
                    <a:pt x="1690" y="3636"/>
                    <a:pt x="2992" y="3789"/>
                  </a:cubicBezTo>
                  <a:cubicBezTo>
                    <a:pt x="3668" y="3738"/>
                    <a:pt x="4289" y="3474"/>
                    <a:pt x="4789" y="3062"/>
                  </a:cubicBezTo>
                  <a:lnTo>
                    <a:pt x="4789" y="3062"/>
                  </a:lnTo>
                  <a:cubicBezTo>
                    <a:pt x="4395" y="3247"/>
                    <a:pt x="3964" y="3349"/>
                    <a:pt x="3524" y="3349"/>
                  </a:cubicBezTo>
                  <a:cubicBezTo>
                    <a:pt x="2205" y="3349"/>
                    <a:pt x="1135" y="2446"/>
                    <a:pt x="764" y="1228"/>
                  </a:cubicBezTo>
                  <a:cubicBezTo>
                    <a:pt x="875" y="1112"/>
                    <a:pt x="936" y="904"/>
                    <a:pt x="912" y="663"/>
                  </a:cubicBezTo>
                  <a:cubicBezTo>
                    <a:pt x="880" y="292"/>
                    <a:pt x="653" y="1"/>
                    <a:pt x="412" y="1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12"/>
            <p:cNvSpPr/>
            <p:nvPr/>
          </p:nvSpPr>
          <p:spPr>
            <a:xfrm>
              <a:off x="5110837" y="2809367"/>
              <a:ext cx="545267" cy="509692"/>
            </a:xfrm>
            <a:custGeom>
              <a:avLst/>
              <a:gdLst/>
              <a:ahLst/>
              <a:cxnLst/>
              <a:rect l="l" t="t" r="r" b="b"/>
              <a:pathLst>
                <a:path w="4123" h="3854" extrusionOk="0">
                  <a:moveTo>
                    <a:pt x="1" y="0"/>
                  </a:moveTo>
                  <a:cubicBezTo>
                    <a:pt x="1" y="1885"/>
                    <a:pt x="1085" y="3853"/>
                    <a:pt x="2571" y="3853"/>
                  </a:cubicBezTo>
                  <a:cubicBezTo>
                    <a:pt x="3141" y="3853"/>
                    <a:pt x="3673" y="3617"/>
                    <a:pt x="4123" y="3219"/>
                  </a:cubicBezTo>
                  <a:lnTo>
                    <a:pt x="4123" y="3219"/>
                  </a:lnTo>
                  <a:cubicBezTo>
                    <a:pt x="3743" y="3483"/>
                    <a:pt x="3192" y="3747"/>
                    <a:pt x="2733" y="3747"/>
                  </a:cubicBezTo>
                  <a:cubicBezTo>
                    <a:pt x="1349" y="3747"/>
                    <a:pt x="622" y="2154"/>
                    <a:pt x="529" y="380"/>
                  </a:cubicBezTo>
                  <a:cubicBezTo>
                    <a:pt x="515" y="167"/>
                    <a:pt x="339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12"/>
            <p:cNvSpPr/>
            <p:nvPr/>
          </p:nvSpPr>
          <p:spPr>
            <a:xfrm>
              <a:off x="5101712" y="2809367"/>
              <a:ext cx="545267" cy="509692"/>
            </a:xfrm>
            <a:custGeom>
              <a:avLst/>
              <a:gdLst/>
              <a:ahLst/>
              <a:cxnLst/>
              <a:rect l="l" t="t" r="r" b="b"/>
              <a:pathLst>
                <a:path w="4123" h="3854" extrusionOk="0">
                  <a:moveTo>
                    <a:pt x="0" y="0"/>
                  </a:moveTo>
                  <a:cubicBezTo>
                    <a:pt x="0" y="1885"/>
                    <a:pt x="1084" y="3853"/>
                    <a:pt x="2571" y="3853"/>
                  </a:cubicBezTo>
                  <a:cubicBezTo>
                    <a:pt x="3140" y="3853"/>
                    <a:pt x="3673" y="3617"/>
                    <a:pt x="4122" y="3219"/>
                  </a:cubicBezTo>
                  <a:lnTo>
                    <a:pt x="4122" y="3219"/>
                  </a:lnTo>
                  <a:cubicBezTo>
                    <a:pt x="3733" y="3483"/>
                    <a:pt x="3187" y="3747"/>
                    <a:pt x="2728" y="3747"/>
                  </a:cubicBezTo>
                  <a:cubicBezTo>
                    <a:pt x="1246" y="3747"/>
                    <a:pt x="515" y="1922"/>
                    <a:pt x="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12"/>
            <p:cNvSpPr/>
            <p:nvPr/>
          </p:nvSpPr>
          <p:spPr>
            <a:xfrm>
              <a:off x="5079098" y="2771940"/>
              <a:ext cx="101171" cy="157510"/>
            </a:xfrm>
            <a:custGeom>
              <a:avLst/>
              <a:gdLst/>
              <a:ahLst/>
              <a:cxnLst/>
              <a:rect l="l" t="t" r="r" b="b"/>
              <a:pathLst>
                <a:path w="765" h="1191" extrusionOk="0">
                  <a:moveTo>
                    <a:pt x="380" y="1"/>
                  </a:moveTo>
                  <a:cubicBezTo>
                    <a:pt x="167" y="1"/>
                    <a:pt x="0" y="264"/>
                    <a:pt x="0" y="593"/>
                  </a:cubicBezTo>
                  <a:cubicBezTo>
                    <a:pt x="0" y="922"/>
                    <a:pt x="167" y="1191"/>
                    <a:pt x="380" y="1191"/>
                  </a:cubicBezTo>
                  <a:cubicBezTo>
                    <a:pt x="593" y="1191"/>
                    <a:pt x="764" y="922"/>
                    <a:pt x="764" y="593"/>
                  </a:cubicBezTo>
                  <a:cubicBezTo>
                    <a:pt x="764" y="264"/>
                    <a:pt x="593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12"/>
            <p:cNvSpPr/>
            <p:nvPr/>
          </p:nvSpPr>
          <p:spPr>
            <a:xfrm>
              <a:off x="5196668" y="3366667"/>
              <a:ext cx="291082" cy="133043"/>
            </a:xfrm>
            <a:custGeom>
              <a:avLst/>
              <a:gdLst/>
              <a:ahLst/>
              <a:cxnLst/>
              <a:rect l="l" t="t" r="r" b="b"/>
              <a:pathLst>
                <a:path w="2201" h="1006" extrusionOk="0">
                  <a:moveTo>
                    <a:pt x="1663" y="0"/>
                  </a:moveTo>
                  <a:cubicBezTo>
                    <a:pt x="1612" y="297"/>
                    <a:pt x="1357" y="519"/>
                    <a:pt x="1056" y="519"/>
                  </a:cubicBezTo>
                  <a:cubicBezTo>
                    <a:pt x="996" y="519"/>
                    <a:pt x="940" y="510"/>
                    <a:pt x="880" y="496"/>
                  </a:cubicBezTo>
                  <a:cubicBezTo>
                    <a:pt x="862" y="491"/>
                    <a:pt x="848" y="487"/>
                    <a:pt x="825" y="487"/>
                  </a:cubicBezTo>
                  <a:cubicBezTo>
                    <a:pt x="718" y="487"/>
                    <a:pt x="639" y="575"/>
                    <a:pt x="639" y="677"/>
                  </a:cubicBezTo>
                  <a:cubicBezTo>
                    <a:pt x="639" y="700"/>
                    <a:pt x="644" y="723"/>
                    <a:pt x="649" y="741"/>
                  </a:cubicBezTo>
                  <a:lnTo>
                    <a:pt x="445" y="820"/>
                  </a:lnTo>
                  <a:lnTo>
                    <a:pt x="181" y="820"/>
                  </a:lnTo>
                  <a:cubicBezTo>
                    <a:pt x="84" y="820"/>
                    <a:pt x="0" y="903"/>
                    <a:pt x="0" y="1001"/>
                  </a:cubicBezTo>
                  <a:lnTo>
                    <a:pt x="0" y="1005"/>
                  </a:lnTo>
                  <a:lnTo>
                    <a:pt x="1982" y="1005"/>
                  </a:lnTo>
                  <a:cubicBezTo>
                    <a:pt x="2098" y="908"/>
                    <a:pt x="2172" y="792"/>
                    <a:pt x="2182" y="658"/>
                  </a:cubicBezTo>
                  <a:cubicBezTo>
                    <a:pt x="2200" y="417"/>
                    <a:pt x="1996" y="181"/>
                    <a:pt x="1663" y="0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12"/>
            <p:cNvSpPr/>
            <p:nvPr/>
          </p:nvSpPr>
          <p:spPr>
            <a:xfrm>
              <a:off x="5076585" y="2771940"/>
              <a:ext cx="87153" cy="142169"/>
            </a:xfrm>
            <a:custGeom>
              <a:avLst/>
              <a:gdLst/>
              <a:ahLst/>
              <a:cxnLst/>
              <a:rect l="l" t="t" r="r" b="b"/>
              <a:pathLst>
                <a:path w="659" h="1075" extrusionOk="0">
                  <a:moveTo>
                    <a:pt x="329" y="1"/>
                  </a:moveTo>
                  <a:cubicBezTo>
                    <a:pt x="149" y="1"/>
                    <a:pt x="1" y="241"/>
                    <a:pt x="1" y="538"/>
                  </a:cubicBezTo>
                  <a:cubicBezTo>
                    <a:pt x="1" y="834"/>
                    <a:pt x="149" y="1075"/>
                    <a:pt x="329" y="1075"/>
                  </a:cubicBezTo>
                  <a:cubicBezTo>
                    <a:pt x="510" y="1075"/>
                    <a:pt x="658" y="834"/>
                    <a:pt x="658" y="538"/>
                  </a:cubicBezTo>
                  <a:cubicBezTo>
                    <a:pt x="658" y="241"/>
                    <a:pt x="510" y="1"/>
                    <a:pt x="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12"/>
            <p:cNvSpPr/>
            <p:nvPr/>
          </p:nvSpPr>
          <p:spPr>
            <a:xfrm>
              <a:off x="5091265" y="2803812"/>
              <a:ext cx="41262" cy="72341"/>
            </a:xfrm>
            <a:custGeom>
              <a:avLst/>
              <a:gdLst/>
              <a:ahLst/>
              <a:cxnLst/>
              <a:rect l="l" t="t" r="r" b="b"/>
              <a:pathLst>
                <a:path w="312" h="547" extrusionOk="0">
                  <a:moveTo>
                    <a:pt x="154" y="0"/>
                  </a:moveTo>
                  <a:cubicBezTo>
                    <a:pt x="70" y="0"/>
                    <a:pt x="1" y="121"/>
                    <a:pt x="1" y="274"/>
                  </a:cubicBezTo>
                  <a:cubicBezTo>
                    <a:pt x="1" y="422"/>
                    <a:pt x="70" y="547"/>
                    <a:pt x="154" y="547"/>
                  </a:cubicBezTo>
                  <a:cubicBezTo>
                    <a:pt x="242" y="547"/>
                    <a:pt x="311" y="422"/>
                    <a:pt x="311" y="274"/>
                  </a:cubicBezTo>
                  <a:cubicBezTo>
                    <a:pt x="311" y="121"/>
                    <a:pt x="242" y="0"/>
                    <a:pt x="154" y="0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12"/>
            <p:cNvSpPr/>
            <p:nvPr/>
          </p:nvSpPr>
          <p:spPr>
            <a:xfrm>
              <a:off x="5094306" y="2816640"/>
              <a:ext cx="25921" cy="46023"/>
            </a:xfrm>
            <a:custGeom>
              <a:avLst/>
              <a:gdLst/>
              <a:ahLst/>
              <a:cxnLst/>
              <a:rect l="l" t="t" r="r" b="b"/>
              <a:pathLst>
                <a:path w="196" h="348" extrusionOk="0">
                  <a:moveTo>
                    <a:pt x="98" y="1"/>
                  </a:moveTo>
                  <a:cubicBezTo>
                    <a:pt x="47" y="1"/>
                    <a:pt x="1" y="79"/>
                    <a:pt x="1" y="177"/>
                  </a:cubicBezTo>
                  <a:cubicBezTo>
                    <a:pt x="1" y="274"/>
                    <a:pt x="38" y="348"/>
                    <a:pt x="98" y="348"/>
                  </a:cubicBezTo>
                  <a:cubicBezTo>
                    <a:pt x="149" y="343"/>
                    <a:pt x="195" y="269"/>
                    <a:pt x="195" y="177"/>
                  </a:cubicBezTo>
                  <a:cubicBezTo>
                    <a:pt x="195" y="84"/>
                    <a:pt x="154" y="1"/>
                    <a:pt x="98" y="1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12"/>
            <p:cNvSpPr/>
            <p:nvPr/>
          </p:nvSpPr>
          <p:spPr>
            <a:xfrm>
              <a:off x="5294665" y="3442578"/>
              <a:ext cx="20367" cy="19705"/>
            </a:xfrm>
            <a:custGeom>
              <a:avLst/>
              <a:gdLst/>
              <a:ahLst/>
              <a:cxnLst/>
              <a:rect l="l" t="t" r="r" b="b"/>
              <a:pathLst>
                <a:path w="154" h="149" extrusionOk="0">
                  <a:moveTo>
                    <a:pt x="74" y="1"/>
                  </a:moveTo>
                  <a:cubicBezTo>
                    <a:pt x="37" y="1"/>
                    <a:pt x="0" y="33"/>
                    <a:pt x="0" y="75"/>
                  </a:cubicBezTo>
                  <a:cubicBezTo>
                    <a:pt x="0" y="116"/>
                    <a:pt x="37" y="149"/>
                    <a:pt x="74" y="149"/>
                  </a:cubicBezTo>
                  <a:cubicBezTo>
                    <a:pt x="121" y="144"/>
                    <a:pt x="153" y="116"/>
                    <a:pt x="153" y="75"/>
                  </a:cubicBezTo>
                  <a:cubicBezTo>
                    <a:pt x="153" y="33"/>
                    <a:pt x="116" y="1"/>
                    <a:pt x="74" y="1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12"/>
            <p:cNvSpPr/>
            <p:nvPr/>
          </p:nvSpPr>
          <p:spPr>
            <a:xfrm>
              <a:off x="5400596" y="3442578"/>
              <a:ext cx="19705" cy="1970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75" y="1"/>
                  </a:moveTo>
                  <a:cubicBezTo>
                    <a:pt x="33" y="1"/>
                    <a:pt x="0" y="33"/>
                    <a:pt x="0" y="75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116" y="149"/>
                    <a:pt x="149" y="116"/>
                    <a:pt x="149" y="75"/>
                  </a:cubicBezTo>
                  <a:cubicBezTo>
                    <a:pt x="149" y="33"/>
                    <a:pt x="116" y="1"/>
                    <a:pt x="75" y="1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12"/>
            <p:cNvSpPr/>
            <p:nvPr/>
          </p:nvSpPr>
          <p:spPr>
            <a:xfrm>
              <a:off x="5207644" y="3478682"/>
              <a:ext cx="43643" cy="10580"/>
            </a:xfrm>
            <a:custGeom>
              <a:avLst/>
              <a:gdLst/>
              <a:ahLst/>
              <a:cxnLst/>
              <a:rect l="l" t="t" r="r" b="b"/>
              <a:pathLst>
                <a:path w="330" h="80" extrusionOk="0">
                  <a:moveTo>
                    <a:pt x="325" y="1"/>
                  </a:moveTo>
                  <a:lnTo>
                    <a:pt x="311" y="10"/>
                  </a:lnTo>
                  <a:lnTo>
                    <a:pt x="116" y="10"/>
                  </a:lnTo>
                  <a:cubicBezTo>
                    <a:pt x="61" y="10"/>
                    <a:pt x="24" y="38"/>
                    <a:pt x="1" y="80"/>
                  </a:cubicBezTo>
                  <a:cubicBezTo>
                    <a:pt x="5" y="75"/>
                    <a:pt x="10" y="75"/>
                    <a:pt x="10" y="75"/>
                  </a:cubicBezTo>
                  <a:cubicBezTo>
                    <a:pt x="186" y="75"/>
                    <a:pt x="329" y="43"/>
                    <a:pt x="329" y="15"/>
                  </a:cubicBezTo>
                  <a:cubicBezTo>
                    <a:pt x="329" y="10"/>
                    <a:pt x="329" y="10"/>
                    <a:pt x="325" y="1"/>
                  </a:cubicBezTo>
                  <a:close/>
                </a:path>
              </a:pathLst>
            </a:custGeom>
            <a:solidFill>
              <a:srgbClr val="F5F5F7">
                <a:alpha val="1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12"/>
            <p:cNvSpPr/>
            <p:nvPr/>
          </p:nvSpPr>
          <p:spPr>
            <a:xfrm>
              <a:off x="5343068" y="3391794"/>
              <a:ext cx="74192" cy="47610"/>
            </a:xfrm>
            <a:custGeom>
              <a:avLst/>
              <a:gdLst/>
              <a:ahLst/>
              <a:cxnLst/>
              <a:rect l="l" t="t" r="r" b="b"/>
              <a:pathLst>
                <a:path w="561" h="360" extrusionOk="0">
                  <a:moveTo>
                    <a:pt x="533" y="0"/>
                  </a:moveTo>
                  <a:cubicBezTo>
                    <a:pt x="435" y="204"/>
                    <a:pt x="232" y="343"/>
                    <a:pt x="0" y="348"/>
                  </a:cubicBezTo>
                  <a:cubicBezTo>
                    <a:pt x="49" y="355"/>
                    <a:pt x="97" y="359"/>
                    <a:pt x="142" y="359"/>
                  </a:cubicBezTo>
                  <a:cubicBezTo>
                    <a:pt x="343" y="359"/>
                    <a:pt x="504" y="286"/>
                    <a:pt x="542" y="158"/>
                  </a:cubicBezTo>
                  <a:cubicBezTo>
                    <a:pt x="561" y="107"/>
                    <a:pt x="556" y="51"/>
                    <a:pt x="533" y="0"/>
                  </a:cubicBezTo>
                  <a:close/>
                </a:path>
              </a:pathLst>
            </a:custGeom>
            <a:solidFill>
              <a:srgbClr val="F5F5F7">
                <a:alpha val="2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12"/>
            <p:cNvSpPr/>
            <p:nvPr/>
          </p:nvSpPr>
          <p:spPr>
            <a:xfrm>
              <a:off x="5579398" y="3446281"/>
              <a:ext cx="15473" cy="15473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61" y="0"/>
                  </a:moveTo>
                  <a:cubicBezTo>
                    <a:pt x="24" y="0"/>
                    <a:pt x="1" y="28"/>
                    <a:pt x="1" y="56"/>
                  </a:cubicBezTo>
                  <a:cubicBezTo>
                    <a:pt x="1" y="93"/>
                    <a:pt x="29" y="116"/>
                    <a:pt x="61" y="116"/>
                  </a:cubicBezTo>
                  <a:cubicBezTo>
                    <a:pt x="89" y="116"/>
                    <a:pt x="117" y="93"/>
                    <a:pt x="117" y="56"/>
                  </a:cubicBezTo>
                  <a:cubicBezTo>
                    <a:pt x="117" y="24"/>
                    <a:pt x="89" y="0"/>
                    <a:pt x="61" y="0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12"/>
            <p:cNvSpPr/>
            <p:nvPr/>
          </p:nvSpPr>
          <p:spPr>
            <a:xfrm>
              <a:off x="5520679" y="2338293"/>
              <a:ext cx="52768" cy="58322"/>
            </a:xfrm>
            <a:custGeom>
              <a:avLst/>
              <a:gdLst/>
              <a:ahLst/>
              <a:cxnLst/>
              <a:rect l="l" t="t" r="r" b="b"/>
              <a:pathLst>
                <a:path w="399" h="441" extrusionOk="0">
                  <a:moveTo>
                    <a:pt x="47" y="1"/>
                  </a:moveTo>
                  <a:lnTo>
                    <a:pt x="47" y="28"/>
                  </a:lnTo>
                  <a:cubicBezTo>
                    <a:pt x="42" y="130"/>
                    <a:pt x="56" y="223"/>
                    <a:pt x="97" y="297"/>
                  </a:cubicBezTo>
                  <a:cubicBezTo>
                    <a:pt x="47" y="325"/>
                    <a:pt x="9" y="376"/>
                    <a:pt x="0" y="441"/>
                  </a:cubicBezTo>
                  <a:lnTo>
                    <a:pt x="398" y="279"/>
                  </a:lnTo>
                  <a:cubicBezTo>
                    <a:pt x="398" y="279"/>
                    <a:pt x="232" y="214"/>
                    <a:pt x="47" y="1"/>
                  </a:cubicBezTo>
                  <a:close/>
                </a:path>
              </a:pathLst>
            </a:custGeom>
            <a:solidFill>
              <a:srgbClr val="1C0B11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12"/>
            <p:cNvSpPr/>
            <p:nvPr/>
          </p:nvSpPr>
          <p:spPr>
            <a:xfrm>
              <a:off x="5034397" y="2452292"/>
              <a:ext cx="741129" cy="678046"/>
            </a:xfrm>
            <a:custGeom>
              <a:avLst/>
              <a:gdLst/>
              <a:ahLst/>
              <a:cxnLst/>
              <a:rect l="l" t="t" r="r" b="b"/>
              <a:pathLst>
                <a:path w="5604" h="5127" extrusionOk="0">
                  <a:moveTo>
                    <a:pt x="3121" y="0"/>
                  </a:moveTo>
                  <a:cubicBezTo>
                    <a:pt x="1394" y="0"/>
                    <a:pt x="0" y="1399"/>
                    <a:pt x="0" y="3121"/>
                  </a:cubicBezTo>
                  <a:cubicBezTo>
                    <a:pt x="0" y="3886"/>
                    <a:pt x="273" y="4585"/>
                    <a:pt x="732" y="5127"/>
                  </a:cubicBezTo>
                  <a:cubicBezTo>
                    <a:pt x="338" y="4599"/>
                    <a:pt x="51" y="3876"/>
                    <a:pt x="51" y="3163"/>
                  </a:cubicBezTo>
                  <a:cubicBezTo>
                    <a:pt x="51" y="1436"/>
                    <a:pt x="1436" y="46"/>
                    <a:pt x="3154" y="46"/>
                  </a:cubicBezTo>
                  <a:cubicBezTo>
                    <a:pt x="4117" y="46"/>
                    <a:pt x="5030" y="547"/>
                    <a:pt x="5604" y="1227"/>
                  </a:cubicBezTo>
                  <a:cubicBezTo>
                    <a:pt x="5039" y="482"/>
                    <a:pt x="4136" y="0"/>
                    <a:pt x="3121" y="0"/>
                  </a:cubicBezTo>
                  <a:close/>
                </a:path>
              </a:pathLst>
            </a:custGeom>
            <a:solidFill>
              <a:srgbClr val="F5F5F7">
                <a:alpha val="1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12"/>
            <p:cNvSpPr/>
            <p:nvPr/>
          </p:nvSpPr>
          <p:spPr>
            <a:xfrm>
              <a:off x="5088223" y="2778685"/>
              <a:ext cx="52239" cy="41130"/>
            </a:xfrm>
            <a:custGeom>
              <a:avLst/>
              <a:gdLst/>
              <a:ahLst/>
              <a:cxnLst/>
              <a:rect l="l" t="t" r="r" b="b"/>
              <a:pathLst>
                <a:path w="395" h="311" extrusionOk="0">
                  <a:moveTo>
                    <a:pt x="255" y="0"/>
                  </a:moveTo>
                  <a:cubicBezTo>
                    <a:pt x="126" y="0"/>
                    <a:pt x="24" y="130"/>
                    <a:pt x="1" y="311"/>
                  </a:cubicBezTo>
                  <a:cubicBezTo>
                    <a:pt x="52" y="195"/>
                    <a:pt x="149" y="102"/>
                    <a:pt x="260" y="70"/>
                  </a:cubicBezTo>
                  <a:cubicBezTo>
                    <a:pt x="289" y="61"/>
                    <a:pt x="319" y="58"/>
                    <a:pt x="347" y="58"/>
                  </a:cubicBezTo>
                  <a:cubicBezTo>
                    <a:pt x="363" y="58"/>
                    <a:pt x="379" y="59"/>
                    <a:pt x="394" y="61"/>
                  </a:cubicBezTo>
                  <a:cubicBezTo>
                    <a:pt x="353" y="24"/>
                    <a:pt x="306" y="0"/>
                    <a:pt x="255" y="0"/>
                  </a:cubicBezTo>
                  <a:close/>
                </a:path>
              </a:pathLst>
            </a:custGeom>
            <a:solidFill>
              <a:srgbClr val="F5F5F7">
                <a:alpha val="1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12"/>
            <p:cNvSpPr/>
            <p:nvPr/>
          </p:nvSpPr>
          <p:spPr>
            <a:xfrm>
              <a:off x="5263454" y="2470543"/>
              <a:ext cx="286057" cy="92972"/>
            </a:xfrm>
            <a:custGeom>
              <a:avLst/>
              <a:gdLst/>
              <a:ahLst/>
              <a:cxnLst/>
              <a:rect l="l" t="t" r="r" b="b"/>
              <a:pathLst>
                <a:path w="2163" h="703" extrusionOk="0">
                  <a:moveTo>
                    <a:pt x="1439" y="0"/>
                  </a:moveTo>
                  <a:cubicBezTo>
                    <a:pt x="1295" y="0"/>
                    <a:pt x="1139" y="11"/>
                    <a:pt x="977" y="33"/>
                  </a:cubicBezTo>
                  <a:cubicBezTo>
                    <a:pt x="403" y="112"/>
                    <a:pt x="0" y="311"/>
                    <a:pt x="23" y="478"/>
                  </a:cubicBezTo>
                  <a:cubicBezTo>
                    <a:pt x="42" y="616"/>
                    <a:pt x="337" y="703"/>
                    <a:pt x="749" y="703"/>
                  </a:cubicBezTo>
                  <a:cubicBezTo>
                    <a:pt x="836" y="703"/>
                    <a:pt x="928" y="699"/>
                    <a:pt x="1024" y="691"/>
                  </a:cubicBezTo>
                  <a:cubicBezTo>
                    <a:pt x="1630" y="645"/>
                    <a:pt x="2163" y="441"/>
                    <a:pt x="2163" y="242"/>
                  </a:cubicBezTo>
                  <a:cubicBezTo>
                    <a:pt x="2163" y="90"/>
                    <a:pt x="1855" y="0"/>
                    <a:pt x="1439" y="0"/>
                  </a:cubicBezTo>
                  <a:close/>
                </a:path>
              </a:pathLst>
            </a:custGeom>
            <a:solidFill>
              <a:srgbClr val="F5F5F7">
                <a:alpha val="3921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12"/>
            <p:cNvSpPr/>
            <p:nvPr/>
          </p:nvSpPr>
          <p:spPr>
            <a:xfrm>
              <a:off x="5557974" y="2524765"/>
              <a:ext cx="93897" cy="70886"/>
            </a:xfrm>
            <a:custGeom>
              <a:avLst/>
              <a:gdLst/>
              <a:ahLst/>
              <a:cxnLst/>
              <a:rect l="l" t="t" r="r" b="b"/>
              <a:pathLst>
                <a:path w="710" h="536" extrusionOk="0">
                  <a:moveTo>
                    <a:pt x="217" y="1"/>
                  </a:moveTo>
                  <a:cubicBezTo>
                    <a:pt x="205" y="1"/>
                    <a:pt x="193" y="2"/>
                    <a:pt x="181" y="3"/>
                  </a:cubicBezTo>
                  <a:cubicBezTo>
                    <a:pt x="52" y="17"/>
                    <a:pt x="1" y="133"/>
                    <a:pt x="75" y="272"/>
                  </a:cubicBezTo>
                  <a:cubicBezTo>
                    <a:pt x="157" y="413"/>
                    <a:pt x="346" y="536"/>
                    <a:pt x="502" y="536"/>
                  </a:cubicBezTo>
                  <a:cubicBezTo>
                    <a:pt x="504" y="536"/>
                    <a:pt x="507" y="536"/>
                    <a:pt x="510" y="536"/>
                  </a:cubicBezTo>
                  <a:cubicBezTo>
                    <a:pt x="672" y="526"/>
                    <a:pt x="709" y="378"/>
                    <a:pt x="598" y="225"/>
                  </a:cubicBezTo>
                  <a:cubicBezTo>
                    <a:pt x="509" y="90"/>
                    <a:pt x="347" y="1"/>
                    <a:pt x="217" y="1"/>
                  </a:cubicBezTo>
                  <a:close/>
                </a:path>
              </a:pathLst>
            </a:custGeom>
            <a:solidFill>
              <a:srgbClr val="F5F5F7">
                <a:alpha val="3921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12"/>
            <p:cNvSpPr/>
            <p:nvPr/>
          </p:nvSpPr>
          <p:spPr>
            <a:xfrm>
              <a:off x="5487485" y="3188262"/>
              <a:ext cx="161477" cy="66522"/>
            </a:xfrm>
            <a:custGeom>
              <a:avLst/>
              <a:gdLst/>
              <a:ahLst/>
              <a:cxnLst/>
              <a:rect l="l" t="t" r="r" b="b"/>
              <a:pathLst>
                <a:path w="1221" h="503" extrusionOk="0">
                  <a:moveTo>
                    <a:pt x="963" y="0"/>
                  </a:moveTo>
                  <a:cubicBezTo>
                    <a:pt x="925" y="0"/>
                    <a:pt x="879" y="4"/>
                    <a:pt x="825" y="11"/>
                  </a:cubicBezTo>
                  <a:cubicBezTo>
                    <a:pt x="487" y="62"/>
                    <a:pt x="154" y="238"/>
                    <a:pt x="61" y="363"/>
                  </a:cubicBezTo>
                  <a:cubicBezTo>
                    <a:pt x="1" y="445"/>
                    <a:pt x="57" y="503"/>
                    <a:pt x="185" y="503"/>
                  </a:cubicBezTo>
                  <a:cubicBezTo>
                    <a:pt x="194" y="503"/>
                    <a:pt x="204" y="503"/>
                    <a:pt x="214" y="502"/>
                  </a:cubicBezTo>
                  <a:cubicBezTo>
                    <a:pt x="376" y="497"/>
                    <a:pt x="654" y="428"/>
                    <a:pt x="876" y="307"/>
                  </a:cubicBezTo>
                  <a:cubicBezTo>
                    <a:pt x="1162" y="150"/>
                    <a:pt x="1221" y="0"/>
                    <a:pt x="963" y="0"/>
                  </a:cubicBezTo>
                  <a:close/>
                </a:path>
              </a:pathLst>
            </a:custGeom>
            <a:solidFill>
              <a:srgbClr val="F5F5F7">
                <a:alpha val="1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12"/>
            <p:cNvSpPr/>
            <p:nvPr/>
          </p:nvSpPr>
          <p:spPr>
            <a:xfrm>
              <a:off x="5365683" y="3241691"/>
              <a:ext cx="106064" cy="22747"/>
            </a:xfrm>
            <a:custGeom>
              <a:avLst/>
              <a:gdLst/>
              <a:ahLst/>
              <a:cxnLst/>
              <a:rect l="l" t="t" r="r" b="b"/>
              <a:pathLst>
                <a:path w="802" h="172" extrusionOk="0">
                  <a:moveTo>
                    <a:pt x="380" y="1"/>
                  </a:moveTo>
                  <a:cubicBezTo>
                    <a:pt x="253" y="1"/>
                    <a:pt x="130" y="20"/>
                    <a:pt x="70" y="47"/>
                  </a:cubicBezTo>
                  <a:cubicBezTo>
                    <a:pt x="1" y="75"/>
                    <a:pt x="14" y="112"/>
                    <a:pt x="89" y="140"/>
                  </a:cubicBezTo>
                  <a:cubicBezTo>
                    <a:pt x="146" y="159"/>
                    <a:pt x="240" y="171"/>
                    <a:pt x="341" y="171"/>
                  </a:cubicBezTo>
                  <a:cubicBezTo>
                    <a:pt x="388" y="171"/>
                    <a:pt x="436" y="169"/>
                    <a:pt x="482" y="163"/>
                  </a:cubicBezTo>
                  <a:cubicBezTo>
                    <a:pt x="714" y="140"/>
                    <a:pt x="802" y="65"/>
                    <a:pt x="579" y="19"/>
                  </a:cubicBezTo>
                  <a:cubicBezTo>
                    <a:pt x="518" y="6"/>
                    <a:pt x="448" y="1"/>
                    <a:pt x="380" y="1"/>
                  </a:cubicBezTo>
                  <a:close/>
                </a:path>
              </a:pathLst>
            </a:custGeom>
            <a:solidFill>
              <a:srgbClr val="F5F5F7">
                <a:alpha val="1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12"/>
            <p:cNvSpPr/>
            <p:nvPr/>
          </p:nvSpPr>
          <p:spPr>
            <a:xfrm>
              <a:off x="5150116" y="2550818"/>
              <a:ext cx="103552" cy="89269"/>
            </a:xfrm>
            <a:custGeom>
              <a:avLst/>
              <a:gdLst/>
              <a:ahLst/>
              <a:cxnLst/>
              <a:rect l="l" t="t" r="r" b="b"/>
              <a:pathLst>
                <a:path w="783" h="675" extrusionOk="0">
                  <a:moveTo>
                    <a:pt x="649" y="0"/>
                  </a:moveTo>
                  <a:cubicBezTo>
                    <a:pt x="555" y="0"/>
                    <a:pt x="401" y="87"/>
                    <a:pt x="255" y="223"/>
                  </a:cubicBezTo>
                  <a:cubicBezTo>
                    <a:pt x="74" y="399"/>
                    <a:pt x="0" y="584"/>
                    <a:pt x="65" y="654"/>
                  </a:cubicBezTo>
                  <a:cubicBezTo>
                    <a:pt x="79" y="668"/>
                    <a:pt x="101" y="675"/>
                    <a:pt x="129" y="675"/>
                  </a:cubicBezTo>
                  <a:cubicBezTo>
                    <a:pt x="210" y="675"/>
                    <a:pt x="339" y="616"/>
                    <a:pt x="463" y="505"/>
                  </a:cubicBezTo>
                  <a:cubicBezTo>
                    <a:pt x="649" y="353"/>
                    <a:pt x="783" y="144"/>
                    <a:pt x="727" y="42"/>
                  </a:cubicBezTo>
                  <a:cubicBezTo>
                    <a:pt x="713" y="14"/>
                    <a:pt x="685" y="0"/>
                    <a:pt x="649" y="0"/>
                  </a:cubicBezTo>
                  <a:close/>
                </a:path>
              </a:pathLst>
            </a:custGeom>
            <a:solidFill>
              <a:srgbClr val="F5F5F7">
                <a:alpha val="3921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e Renaissance and the Reformation by Slidesgo">
  <a:themeElements>
    <a:clrScheme name="Simple Light">
      <a:dk1>
        <a:srgbClr val="F1D5BD"/>
      </a:dk1>
      <a:lt1>
        <a:srgbClr val="F5F5F7"/>
      </a:lt1>
      <a:dk2>
        <a:srgbClr val="1C0B11"/>
      </a:dk2>
      <a:lt2>
        <a:srgbClr val="531733"/>
      </a:lt2>
      <a:accent1>
        <a:srgbClr val="A24141"/>
      </a:accent1>
      <a:accent2>
        <a:srgbClr val="D35B5B"/>
      </a:accent2>
      <a:accent3>
        <a:srgbClr val="FF9625"/>
      </a:accent3>
      <a:accent4>
        <a:srgbClr val="FF2526"/>
      </a:accent4>
      <a:accent5>
        <a:srgbClr val="EF1F55"/>
      </a:accent5>
      <a:accent6>
        <a:srgbClr val="79328F"/>
      </a:accent6>
      <a:hlink>
        <a:srgbClr val="F1D5B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Prezentácia na obrazovke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Playfair Display ExtraBold</vt:lpstr>
      <vt:lpstr>Arial</vt:lpstr>
      <vt:lpstr>Playfair Display Black</vt:lpstr>
      <vt:lpstr>Cabin</vt:lpstr>
      <vt:lpstr>The Renaissance and the Reformation by Slidesgo</vt:lpstr>
      <vt:lpstr>Absolutizmus  </vt:lpstr>
      <vt:lpstr>Absolutizmus</vt:lpstr>
      <vt:lpstr>Absolutizmus vo Francúzsku</vt:lpstr>
      <vt:lpstr>Ľudovít XIV. </vt:lpstr>
      <vt:lpstr>Ľudovít XIV.  - Kráľ Slnko</vt:lpstr>
      <vt:lpstr>Prezentácia programu PowerPoint</vt:lpstr>
      <vt:lpstr>Ľudovít XV. </vt:lpstr>
      <vt:lpstr>Ľudovít XVI. </vt:lpstr>
      <vt:lpstr>Ľudovít XIV.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Absolutizmus  </dc:title>
  <dc:creator>pedagog</dc:creator>
  <cp:lastModifiedBy>pedagog</cp:lastModifiedBy>
  <cp:revision>1</cp:revision>
  <dcterms:modified xsi:type="dcterms:W3CDTF">2023-03-30T06:15:53Z</dcterms:modified>
</cp:coreProperties>
</file>