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7F92-D215-4346-88DA-F9FB057B7C84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6026-64A9-4A70-B979-8B2F78917FA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6AD72-B0E7-468E-814F-1331655F31E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0368D7-C878-4012-AF40-26094378B1A9}" type="datetimeFigureOut">
              <a:rPr lang="sk-SK" smtClean="0"/>
              <a:pPr/>
              <a:t>28.02.2023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over dir="rd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Americká revolúcia a vznik USA</a:t>
            </a: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sk-SK" altLang="zh-CN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803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60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1837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1850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" y="6308725"/>
            <a:ext cx="90662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1912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25609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725" y="6308725"/>
            <a:ext cx="87788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1788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Osídlenie v Severnej Amerike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4686304" cy="4797081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13 anglických kolónií na východnom pobreží Ameriky - </a:t>
            </a:r>
            <a:r>
              <a:rPr lang="sk-SK" b="1" u="sng" dirty="0" smtClean="0"/>
              <a:t>najprv dobré vzťahy</a:t>
            </a:r>
            <a:r>
              <a:rPr lang="sk-SK" b="1" dirty="0" smtClean="0"/>
              <a:t> s Anglickom</a:t>
            </a:r>
            <a:r>
              <a:rPr lang="sk-SK" dirty="0" smtClean="0"/>
              <a:t>:</a:t>
            </a:r>
          </a:p>
          <a:p>
            <a:pPr lvl="2"/>
            <a:r>
              <a:rPr lang="sk-SK" dirty="0" smtClean="0"/>
              <a:t>anglické posádky chránili bezpečnosť osadníkov, </a:t>
            </a:r>
          </a:p>
          <a:p>
            <a:pPr lvl="2"/>
            <a:r>
              <a:rPr lang="sk-SK" dirty="0" smtClean="0"/>
              <a:t>osady – tovar do Anglicka </a:t>
            </a:r>
          </a:p>
          <a:p>
            <a:pPr lvl="2"/>
            <a:r>
              <a:rPr lang="sk-SK" b="1" dirty="0" smtClean="0"/>
              <a:t>veľkú časť kolonistov</a:t>
            </a:r>
            <a:r>
              <a:rPr lang="sk-SK" dirty="0" smtClean="0"/>
              <a:t> tvorili </a:t>
            </a:r>
            <a:r>
              <a:rPr lang="sk-SK" b="1" u="sng" dirty="0" smtClean="0"/>
              <a:t>puritáni</a:t>
            </a:r>
            <a:r>
              <a:rPr lang="sk-SK" dirty="0" smtClean="0"/>
              <a:t> (kalvíni) </a:t>
            </a:r>
          </a:p>
          <a:p>
            <a:r>
              <a:rPr lang="sk-SK" b="1" dirty="0" smtClean="0"/>
              <a:t>žilo tu asi 2 400 000 </a:t>
            </a:r>
            <a:r>
              <a:rPr lang="sk-SK" b="1" u="sng" dirty="0" smtClean="0"/>
              <a:t>Indiánov</a:t>
            </a:r>
            <a:r>
              <a:rPr lang="sk-SK" dirty="0" smtClean="0"/>
              <a:t> – naučili sa </a:t>
            </a:r>
            <a:r>
              <a:rPr lang="sk-SK" b="1" dirty="0" smtClean="0"/>
              <a:t>od nich pestovať </a:t>
            </a:r>
            <a:r>
              <a:rPr lang="sk-SK" b="1" u="sng" dirty="0" smtClean="0"/>
              <a:t>kukuricu</a:t>
            </a:r>
            <a:r>
              <a:rPr lang="sk-SK" dirty="0" smtClean="0"/>
              <a:t> </a:t>
            </a:r>
            <a:r>
              <a:rPr lang="sk-SK" b="1" dirty="0" smtClean="0"/>
              <a:t>a </a:t>
            </a:r>
            <a:r>
              <a:rPr lang="sk-SK" b="1" u="sng" dirty="0" smtClean="0"/>
              <a:t>tabak</a:t>
            </a:r>
            <a:r>
              <a:rPr lang="sk-SK" dirty="0" smtClean="0"/>
              <a:t> </a:t>
            </a:r>
          </a:p>
          <a:p>
            <a:r>
              <a:rPr lang="sk-SK" b="1" dirty="0" smtClean="0"/>
              <a:t>Anglicko vyhralo vojnu s Francúzskom o severoamerické územie</a:t>
            </a:r>
            <a:r>
              <a:rPr lang="sk-SK" dirty="0" smtClean="0"/>
              <a:t> → Francúzsko stratilo takmer všetky dŕžavy v Severnej Amerike 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 l="67115" t="11102"/>
          <a:stretch>
            <a:fillRect/>
          </a:stretch>
        </p:blipFill>
        <p:spPr bwMode="auto">
          <a:xfrm>
            <a:off x="5715008" y="1571612"/>
            <a:ext cx="2835235" cy="51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Vznik </a:t>
            </a:r>
            <a:r>
              <a:rPr lang="sk-SK" u="sng" dirty="0" smtClean="0"/>
              <a:t>sporov</a:t>
            </a:r>
            <a:r>
              <a:rPr lang="sk-SK" dirty="0" smtClean="0"/>
              <a:t> medzi anglickou vládou a osadníkmi: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/>
              <a:t>Anglicko</a:t>
            </a:r>
            <a:r>
              <a:rPr lang="sk-SK" dirty="0" smtClean="0"/>
              <a:t> sa snaží </a:t>
            </a:r>
            <a:r>
              <a:rPr lang="sk-SK" b="1" u="sng" dirty="0" smtClean="0"/>
              <a:t>obmedziť rozvoj priemyslu</a:t>
            </a:r>
            <a:r>
              <a:rPr lang="sk-SK" b="1" dirty="0" smtClean="0"/>
              <a:t> a obchodu v Amerike</a:t>
            </a:r>
            <a:r>
              <a:rPr lang="sk-SK" dirty="0" smtClean="0"/>
              <a:t> (odbytiská pre ich tovar)</a:t>
            </a:r>
          </a:p>
          <a:p>
            <a:r>
              <a:rPr lang="sk-SK" b="1" dirty="0" smtClean="0"/>
              <a:t>parlament </a:t>
            </a:r>
            <a:r>
              <a:rPr lang="sk-SK" b="1" u="sng" dirty="0" smtClean="0"/>
              <a:t>zakázal budovať</a:t>
            </a:r>
            <a:r>
              <a:rPr lang="sk-SK" b="1" dirty="0" smtClean="0"/>
              <a:t> v Amerike železiarske závody</a:t>
            </a:r>
            <a:r>
              <a:rPr lang="sk-SK" dirty="0" smtClean="0"/>
              <a:t>, vyrábať všetky druhy tkanín</a:t>
            </a:r>
          </a:p>
          <a:p>
            <a:r>
              <a:rPr lang="sk-SK" dirty="0" smtClean="0"/>
              <a:t>osadníci nesmeli zaberať ďalšiu pôdu na západ od pohoria </a:t>
            </a:r>
            <a:r>
              <a:rPr lang="sk-SK" dirty="0" err="1" smtClean="0"/>
              <a:t>Alleghany</a:t>
            </a:r>
            <a:endParaRPr lang="sk-SK" dirty="0" smtClean="0"/>
          </a:p>
          <a:p>
            <a:r>
              <a:rPr lang="sk-SK" b="1" dirty="0" smtClean="0"/>
              <a:t>obmedzovali práva osadníkov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1765 – </a:t>
            </a:r>
            <a:r>
              <a:rPr lang="sk-SK" b="1" u="sng" dirty="0" smtClean="0"/>
              <a:t>zákon o </a:t>
            </a:r>
            <a:r>
              <a:rPr lang="sk-SK" b="1" u="sng" dirty="0" err="1" smtClean="0"/>
              <a:t>kolkovnom</a:t>
            </a:r>
            <a:r>
              <a:rPr lang="sk-SK" dirty="0" smtClean="0"/>
              <a:t> (na všetky úradné listiny a noviny)</a:t>
            </a:r>
          </a:p>
          <a:p>
            <a:r>
              <a:rPr lang="sk-SK" dirty="0" smtClean="0"/>
              <a:t>1766 – parlament prijal „</a:t>
            </a:r>
            <a:r>
              <a:rPr lang="sk-SK" b="1" u="sng" dirty="0" smtClean="0"/>
              <a:t>výslovný zákon</a:t>
            </a:r>
            <a:r>
              <a:rPr lang="sk-SK" dirty="0" smtClean="0"/>
              <a:t>“: </a:t>
            </a:r>
          </a:p>
          <a:p>
            <a:pPr lvl="1"/>
            <a:r>
              <a:rPr lang="sk-SK" b="1" dirty="0" smtClean="0"/>
              <a:t>len parlament má právo schvaľovať opatrenia pre anglické územia</a:t>
            </a:r>
            <a:r>
              <a:rPr lang="sk-SK" dirty="0" smtClean="0"/>
              <a:t> – aj pre tie, ktoré tam nemajú zástupcov → v kolóniách veľké </a:t>
            </a:r>
            <a:r>
              <a:rPr lang="sk-SK" b="1" u="sng" dirty="0" smtClean="0"/>
              <a:t>pobúrenie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Bostonské pitie čaju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u="sng" dirty="0" smtClean="0"/>
              <a:t>december 1773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keď anglické lode priviezli do Bostonu veľký náklad čaju, bostonskí obyvatelia preoblečení za Indiánov vyhádzali všetky debny s čajom do mora</a:t>
            </a:r>
          </a:p>
          <a:p>
            <a:pPr lvl="1"/>
            <a:r>
              <a:rPr lang="sk-SK" dirty="0" smtClean="0"/>
              <a:t>vznikajú </a:t>
            </a:r>
            <a:r>
              <a:rPr lang="sk-SK" b="1" u="sng" dirty="0" smtClean="0"/>
              <a:t>tajné organizácie</a:t>
            </a:r>
            <a:r>
              <a:rPr lang="sk-SK" dirty="0" smtClean="0"/>
              <a:t>: Synovia slobody, Dcéry slobody </a:t>
            </a:r>
          </a:p>
          <a:p>
            <a:endParaRPr lang="sk-SK" b="1" dirty="0" smtClean="0"/>
          </a:p>
          <a:p>
            <a:r>
              <a:rPr lang="sk-SK" b="1" dirty="0" smtClean="0"/>
              <a:t>1774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kráľovi </a:t>
            </a:r>
            <a:r>
              <a:rPr lang="sk-SK" dirty="0" smtClean="0"/>
              <a:t>adresovali </a:t>
            </a:r>
            <a:r>
              <a:rPr lang="sk-SK" b="1" dirty="0" smtClean="0"/>
              <a:t>zmierlivú výzvu</a:t>
            </a:r>
            <a:endParaRPr lang="sk-SK" dirty="0" smtClean="0"/>
          </a:p>
          <a:p>
            <a:pPr lvl="1"/>
            <a:r>
              <a:rPr lang="sk-SK" dirty="0" smtClean="0"/>
              <a:t>vytvárali </a:t>
            </a:r>
            <a:r>
              <a:rPr lang="sk-SK" b="1" dirty="0" smtClean="0"/>
              <a:t>ozbrojené domobrany</a:t>
            </a:r>
          </a:p>
          <a:p>
            <a:pPr lvl="2"/>
            <a:r>
              <a:rPr lang="sk-SK" b="1" dirty="0" smtClean="0"/>
              <a:t>anglická vláda</a:t>
            </a:r>
            <a:r>
              <a:rPr lang="sk-SK" dirty="0" smtClean="0"/>
              <a:t> to považovala </a:t>
            </a:r>
            <a:r>
              <a:rPr lang="sk-SK" b="1" dirty="0" smtClean="0"/>
              <a:t>za vzburu</a:t>
            </a:r>
            <a:r>
              <a:rPr lang="sk-SK" dirty="0" smtClean="0"/>
              <a:t>, ktorú treba potlačiť</a:t>
            </a:r>
          </a:p>
          <a:p>
            <a:pPr lvl="2"/>
            <a:r>
              <a:rPr lang="sk-SK" dirty="0" smtClean="0"/>
              <a:t>dochádza </a:t>
            </a:r>
            <a:r>
              <a:rPr lang="sk-SK" b="1" dirty="0" smtClean="0"/>
              <a:t>k otvorenému boju pri mestách </a:t>
            </a:r>
            <a:r>
              <a:rPr lang="sk-SK" b="1" u="sng" dirty="0" err="1" smtClean="0"/>
              <a:t>Lexington</a:t>
            </a:r>
            <a:r>
              <a:rPr lang="sk-SK" b="1" dirty="0" smtClean="0"/>
              <a:t> a </a:t>
            </a:r>
            <a:r>
              <a:rPr lang="sk-SK" b="1" u="sng" dirty="0" err="1" smtClean="0"/>
              <a:t>Concorde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b="1" u="sng" dirty="0" smtClean="0"/>
              <a:t>1776</a:t>
            </a:r>
            <a:r>
              <a:rPr lang="sk-SK" dirty="0" smtClean="0"/>
              <a:t> – </a:t>
            </a:r>
            <a:r>
              <a:rPr lang="sk-SK" b="1" dirty="0" smtClean="0"/>
              <a:t>anglická armáda musela </a:t>
            </a:r>
            <a:r>
              <a:rPr lang="sk-SK" dirty="0" smtClean="0"/>
              <a:t>pri Bostone</a:t>
            </a:r>
            <a:r>
              <a:rPr lang="sk-SK" b="1" dirty="0" smtClean="0"/>
              <a:t> kapitulovať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/>
              <a:t>osadníkov viedol</a:t>
            </a:r>
            <a:r>
              <a:rPr lang="sk-SK" dirty="0" smtClean="0"/>
              <a:t> plantážnik </a:t>
            </a:r>
            <a:r>
              <a:rPr lang="sk-SK" b="1" u="sng" dirty="0" err="1" smtClean="0"/>
              <a:t>George</a:t>
            </a:r>
            <a:r>
              <a:rPr lang="sk-SK" b="1" u="sng" dirty="0" smtClean="0"/>
              <a:t> Washington</a:t>
            </a:r>
            <a:r>
              <a:rPr lang="sk-SK" dirty="0" smtClean="0"/>
              <a:t> (1. americký prezident)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II. kongres vo Filadelfii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u="sng" dirty="0" smtClean="0"/>
              <a:t>II.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r>
              <a:rPr lang="sk-SK" b="1" dirty="0" smtClean="0"/>
              <a:t>4. júla 1776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Vyhlásenie nezávislosti</a:t>
            </a:r>
            <a:endParaRPr lang="sk-SK" dirty="0" smtClean="0"/>
          </a:p>
          <a:p>
            <a:pPr lvl="1"/>
            <a:r>
              <a:rPr lang="sk-SK" dirty="0" smtClean="0"/>
              <a:t>hlavným </a:t>
            </a:r>
            <a:r>
              <a:rPr lang="sk-SK" b="1" dirty="0" smtClean="0"/>
              <a:t>autorom</a:t>
            </a:r>
            <a:r>
              <a:rPr lang="sk-SK" dirty="0" smtClean="0"/>
              <a:t> </a:t>
            </a:r>
            <a:r>
              <a:rPr lang="sk-SK" b="1" u="sng" dirty="0" err="1" smtClean="0"/>
              <a:t>Thomas</a:t>
            </a:r>
            <a:r>
              <a:rPr lang="sk-SK" b="1" u="sng" dirty="0" smtClean="0"/>
              <a:t> </a:t>
            </a:r>
            <a:r>
              <a:rPr lang="sk-SK" b="1" u="sng" dirty="0" err="1" smtClean="0"/>
              <a:t>Jefferson</a:t>
            </a:r>
            <a:endParaRPr lang="sk-SK" b="1" u="sng" dirty="0" smtClean="0"/>
          </a:p>
          <a:p>
            <a:pPr lvl="1"/>
            <a:r>
              <a:rPr lang="sk-SK" b="1" dirty="0" smtClean="0"/>
              <a:t>rovnosť všetkých ľudí</a:t>
            </a:r>
            <a:r>
              <a:rPr lang="sk-SK" dirty="0" smtClean="0"/>
              <a:t> – demokratické usporiadanie</a:t>
            </a:r>
          </a:p>
          <a:p>
            <a:pPr lvl="1"/>
            <a:r>
              <a:rPr lang="sk-SK" b="1" dirty="0" smtClean="0"/>
              <a:t>všetci ľudia sú slobodní</a:t>
            </a:r>
            <a:r>
              <a:rPr lang="sk-SK" dirty="0" smtClean="0"/>
              <a:t>, majú právo slobodne rozhodovať o spôsobe svojej vlády</a:t>
            </a:r>
          </a:p>
          <a:p>
            <a:pPr lvl="2"/>
            <a:r>
              <a:rPr lang="sk-SK" b="1" dirty="0" smtClean="0"/>
              <a:t>práva sa nevzťahovali na černochov a Indiánov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Ústava USA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1777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Ústava USA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na čele výkonnej moci</a:t>
            </a:r>
            <a:r>
              <a:rPr lang="sk-SK" dirty="0" smtClean="0"/>
              <a:t> je </a:t>
            </a:r>
            <a:r>
              <a:rPr lang="sk-SK" b="1" u="sng" dirty="0" smtClean="0"/>
              <a:t>prezident</a:t>
            </a:r>
            <a:r>
              <a:rPr lang="sk-SK" dirty="0" smtClean="0"/>
              <a:t> – volený </a:t>
            </a:r>
            <a:r>
              <a:rPr lang="sk-SK" b="1" dirty="0" smtClean="0"/>
              <a:t>na štyri roky</a:t>
            </a:r>
            <a:r>
              <a:rPr lang="sk-SK" dirty="0" smtClean="0"/>
              <a:t>, </a:t>
            </a:r>
            <a:r>
              <a:rPr lang="sk-SK" b="1" dirty="0" smtClean="0"/>
              <a:t>menuje vládu</a:t>
            </a:r>
            <a:r>
              <a:rPr lang="sk-SK" dirty="0" smtClean="0"/>
              <a:t>, je </a:t>
            </a:r>
            <a:r>
              <a:rPr lang="sk-SK" b="1" dirty="0" smtClean="0"/>
              <a:t>najvyšším vojenským veliteľom</a:t>
            </a:r>
            <a:endParaRPr lang="sk-SK" dirty="0" smtClean="0"/>
          </a:p>
          <a:p>
            <a:pPr lvl="1"/>
            <a:r>
              <a:rPr lang="sk-SK" b="1" dirty="0" smtClean="0"/>
              <a:t>zákonodarnú moc</a:t>
            </a:r>
            <a:r>
              <a:rPr lang="sk-SK" dirty="0" smtClean="0"/>
              <a:t> má </a:t>
            </a:r>
            <a:r>
              <a:rPr lang="sk-SK" b="1" u="sng" dirty="0" smtClean="0"/>
              <a:t>Kongres</a:t>
            </a:r>
            <a:r>
              <a:rPr lang="sk-SK" dirty="0" smtClean="0"/>
              <a:t>:</a:t>
            </a:r>
          </a:p>
          <a:p>
            <a:pPr lvl="2"/>
            <a:r>
              <a:rPr lang="sk-SK" b="1" u="sng" dirty="0" smtClean="0"/>
              <a:t>Snemovňa reprezentantov</a:t>
            </a:r>
            <a:r>
              <a:rPr lang="sk-SK" dirty="0" smtClean="0"/>
              <a:t> – jednotlivé štáty sú tam zastúpené podľa počtu obyvateľov</a:t>
            </a:r>
          </a:p>
          <a:p>
            <a:pPr lvl="2"/>
            <a:r>
              <a:rPr lang="sk-SK" b="1" u="sng" dirty="0" smtClean="0"/>
              <a:t>Senát</a:t>
            </a:r>
            <a:r>
              <a:rPr lang="sk-SK" dirty="0" smtClean="0"/>
              <a:t> – každý štát má dvoch zástupcov</a:t>
            </a:r>
          </a:p>
          <a:p>
            <a:pPr lvl="2"/>
            <a:r>
              <a:rPr lang="sk-SK" b="1" dirty="0" smtClean="0"/>
              <a:t>veľkú právomoc</a:t>
            </a:r>
            <a:r>
              <a:rPr lang="sk-SK" dirty="0" smtClean="0"/>
              <a:t> má </a:t>
            </a:r>
            <a:r>
              <a:rPr lang="sk-SK" b="1" u="sng" dirty="0" smtClean="0"/>
              <a:t>Najvyšší súd</a:t>
            </a:r>
            <a:r>
              <a:rPr lang="sk-SK" dirty="0" smtClean="0"/>
              <a:t>:</a:t>
            </a:r>
          </a:p>
          <a:p>
            <a:pPr lvl="3"/>
            <a:r>
              <a:rPr lang="sk-SK" dirty="0" smtClean="0"/>
              <a:t>doživotných členov menuje prezident, schvaľuje Senát</a:t>
            </a:r>
          </a:p>
          <a:p>
            <a:pPr lvl="3"/>
            <a:r>
              <a:rPr lang="sk-SK" b="1" dirty="0" smtClean="0"/>
              <a:t>dozerá na dodržiavanie Ústavy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52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2725" y="6308725"/>
            <a:ext cx="87026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1796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4290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172</TotalTime>
  <Words>404</Words>
  <Application>Microsoft Office PowerPoint</Application>
  <PresentationFormat>Prezentácia na obrazovke (4:3)</PresentationFormat>
  <Paragraphs>56</Paragraphs>
  <Slides>13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2" baseType="lpstr">
      <vt:lpstr>宋体</vt:lpstr>
      <vt:lpstr>Arial</vt:lpstr>
      <vt:lpstr>Calibri</vt:lpstr>
      <vt:lpstr>Corbel</vt:lpstr>
      <vt:lpstr>华文楷体</vt:lpstr>
      <vt:lpstr>Wingdings</vt:lpstr>
      <vt:lpstr>Wingdings 2</vt:lpstr>
      <vt:lpstr>Wingdings 3</vt:lpstr>
      <vt:lpstr>Modul</vt:lpstr>
      <vt:lpstr>Americká revolúcia a vznik USA</vt:lpstr>
      <vt:lpstr>Prezentácia programu PowerPoint</vt:lpstr>
      <vt:lpstr>Osídlenie v Severnej Amerike</vt:lpstr>
      <vt:lpstr>Vznik sporov medzi anglickou vládou a osadníkmi:</vt:lpstr>
      <vt:lpstr>Bostonské pitie čaju</vt:lpstr>
      <vt:lpstr>II. kongres vo Filadelfii</vt:lpstr>
      <vt:lpstr>Ústava USA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Americká revolúcia a vznik USA</dc:title>
  <dc:creator>nemcik</dc:creator>
  <cp:lastModifiedBy>pedagog</cp:lastModifiedBy>
  <cp:revision>9</cp:revision>
  <dcterms:created xsi:type="dcterms:W3CDTF">2010-10-03T16:35:19Z</dcterms:created>
  <dcterms:modified xsi:type="dcterms:W3CDTF">2023-02-28T13:14:22Z</dcterms:modified>
</cp:coreProperties>
</file>