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Alfa Slab One" panose="020B0604020202020204" charset="-18"/>
      <p:regular r:id="rId16"/>
    </p:embeddedFont>
    <p:embeddedFont>
      <p:font typeface="Chivo" panose="020B0604020202020204" charset="-18"/>
      <p:regular r:id="rId17"/>
      <p:bold r:id="rId18"/>
      <p:italic r:id="rId19"/>
      <p:boldItalic r:id="rId20"/>
    </p:embeddedFont>
    <p:embeddedFont>
      <p:font typeface="Lato" panose="020B0604020202020204" charset="-18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79BB58-D0FD-44D5-AA03-CA0BCA682438}">
  <a:tblStyle styleId="{D779BB58-D0FD-44D5-AA03-CA0BCA6824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1a52debb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1a52debb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a59c7f0a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a59c7f0a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28b5add4d5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28b5add4d5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28b5add4d5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228b5add4d5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d75e1790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d75e1790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9c7f0a0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59c7f0a0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d75e179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d75e1790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59c7f0a0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59c7f0a0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59c7f0a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59c7f0a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28b5add4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28b5add4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28b5add4d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28b5add4d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a59c7f0a0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a59c7f0a0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1503330"/>
            <a:ext cx="39483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115740"/>
            <a:ext cx="3948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722376" y="3023100"/>
            <a:ext cx="34527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722375" y="1551800"/>
            <a:ext cx="3452700" cy="14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79575" y="2206460"/>
            <a:ext cx="252750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9575" y="3557989"/>
            <a:ext cx="2527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299328"/>
            <a:ext cx="7380600" cy="3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2375" y="24384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2375" y="1804975"/>
            <a:ext cx="38496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2"/>
          </p:nvPr>
        </p:nvSpPr>
        <p:spPr>
          <a:xfrm>
            <a:off x="7132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7132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5"/>
          </p:nvPr>
        </p:nvSpPr>
        <p:spPr>
          <a:xfrm>
            <a:off x="62590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9"/>
          </p:nvPr>
        </p:nvSpPr>
        <p:spPr>
          <a:xfrm>
            <a:off x="3486178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3"/>
          </p:nvPr>
        </p:nvSpPr>
        <p:spPr>
          <a:xfrm>
            <a:off x="3486178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7" r:id="rId6"/>
    <p:sldLayoutId id="2147483658" r:id="rId7"/>
    <p:sldLayoutId id="2147483664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ctrTitle"/>
          </p:nvPr>
        </p:nvSpPr>
        <p:spPr>
          <a:xfrm>
            <a:off x="4572000" y="1192299"/>
            <a:ext cx="3948300" cy="20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Veľká francúzska revolúcia</a:t>
            </a:r>
            <a:endParaRPr sz="5000"/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>
            <a:off x="4572000" y="3420740"/>
            <a:ext cx="3948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Mgr. Klára Vidová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3" name="Google Shape;143;p28"/>
          <p:cNvGrpSpPr/>
          <p:nvPr/>
        </p:nvGrpSpPr>
        <p:grpSpPr>
          <a:xfrm>
            <a:off x="526577" y="834475"/>
            <a:ext cx="3833537" cy="5014715"/>
            <a:chOff x="526577" y="552365"/>
            <a:chExt cx="3833537" cy="5014715"/>
          </a:xfrm>
        </p:grpSpPr>
        <p:sp>
          <p:nvSpPr>
            <p:cNvPr id="144" name="Google Shape;144;p28"/>
            <p:cNvSpPr/>
            <p:nvPr/>
          </p:nvSpPr>
          <p:spPr>
            <a:xfrm>
              <a:off x="4140257" y="827980"/>
              <a:ext cx="125400" cy="47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4045638" y="780483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4045638" y="3701728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4079565" y="552365"/>
              <a:ext cx="246622" cy="2466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8"/>
            <p:cNvGrpSpPr/>
            <p:nvPr/>
          </p:nvGrpSpPr>
          <p:grpSpPr>
            <a:xfrm>
              <a:off x="526577" y="1042884"/>
              <a:ext cx="3738808" cy="2928418"/>
              <a:chOff x="573145" y="1055775"/>
              <a:chExt cx="3674505" cy="2878052"/>
            </a:xfrm>
          </p:grpSpPr>
          <p:sp>
            <p:nvSpPr>
              <p:cNvPr id="149" name="Google Shape;149;p28"/>
              <p:cNvSpPr/>
              <p:nvPr/>
            </p:nvSpPr>
            <p:spPr>
              <a:xfrm>
                <a:off x="573145" y="1479122"/>
                <a:ext cx="1481989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86363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86363" y="98185"/>
                    </a:lnTo>
                    <a:lnTo>
                      <a:pt x="863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8"/>
              <p:cNvSpPr/>
              <p:nvPr/>
            </p:nvSpPr>
            <p:spPr>
              <a:xfrm>
                <a:off x="2055134" y="1479122"/>
                <a:ext cx="6765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7062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27062" y="98185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8"/>
              <p:cNvSpPr/>
              <p:nvPr/>
            </p:nvSpPr>
            <p:spPr>
              <a:xfrm>
                <a:off x="2732200" y="1055775"/>
                <a:ext cx="15154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60618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60617" y="98185"/>
                    </a:lnTo>
                    <a:lnTo>
                      <a:pt x="606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>
                <a:off x="2144274" y="3510424"/>
                <a:ext cx="587925" cy="423403"/>
              </a:xfrm>
              <a:custGeom>
                <a:avLst/>
                <a:gdLst/>
                <a:ahLst/>
                <a:cxnLst/>
                <a:rect l="l" t="t" r="r" b="b"/>
                <a:pathLst>
                  <a:path w="23517" h="16365" extrusionOk="0">
                    <a:moveTo>
                      <a:pt x="0" y="0"/>
                    </a:moveTo>
                    <a:lnTo>
                      <a:pt x="23517" y="16364"/>
                    </a:lnTo>
                    <a:lnTo>
                      <a:pt x="2351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8"/>
              <p:cNvSpPr/>
              <p:nvPr/>
            </p:nvSpPr>
            <p:spPr>
              <a:xfrm>
                <a:off x="2144275" y="1055775"/>
                <a:ext cx="58740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3496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23496" y="98185"/>
                    </a:lnTo>
                    <a:lnTo>
                      <a:pt x="234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7"/>
          <p:cNvSpPr txBox="1">
            <a:spLocks noGrp="1"/>
          </p:cNvSpPr>
          <p:nvPr>
            <p:ph type="title"/>
          </p:nvPr>
        </p:nvSpPr>
        <p:spPr>
          <a:xfrm>
            <a:off x="1179575" y="2206460"/>
            <a:ext cx="252750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Obdobie revolúcie</a:t>
            </a:r>
            <a:endParaRPr/>
          </a:p>
        </p:txBody>
      </p:sp>
      <p:grpSp>
        <p:nvGrpSpPr>
          <p:cNvPr id="1091" name="Google Shape;1091;p37"/>
          <p:cNvGrpSpPr/>
          <p:nvPr/>
        </p:nvGrpSpPr>
        <p:grpSpPr>
          <a:xfrm>
            <a:off x="722375" y="1049525"/>
            <a:ext cx="1084200" cy="4094100"/>
            <a:chOff x="722375" y="1049525"/>
            <a:chExt cx="1084200" cy="4094100"/>
          </a:xfrm>
        </p:grpSpPr>
        <p:sp>
          <p:nvSpPr>
            <p:cNvPr id="1092" name="Google Shape;1092;p37"/>
            <p:cNvSpPr/>
            <p:nvPr/>
          </p:nvSpPr>
          <p:spPr>
            <a:xfrm flipH="1">
              <a:off x="722375" y="1049525"/>
              <a:ext cx="89700" cy="409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 flipH="1">
              <a:off x="722375" y="1287885"/>
              <a:ext cx="1084200" cy="84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4" name="Google Shape;1094;p37"/>
          <p:cNvSpPr txBox="1">
            <a:spLocks noGrp="1"/>
          </p:cNvSpPr>
          <p:nvPr>
            <p:ph type="title" idx="2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</a:t>
            </a:r>
            <a:r>
              <a:rPr lang="en"/>
              <a:t>2</a:t>
            </a:r>
            <a:endParaRPr sz="5000"/>
          </a:p>
        </p:txBody>
      </p:sp>
      <p:grpSp>
        <p:nvGrpSpPr>
          <p:cNvPr id="1095" name="Google Shape;1095;p37"/>
          <p:cNvGrpSpPr/>
          <p:nvPr/>
        </p:nvGrpSpPr>
        <p:grpSpPr>
          <a:xfrm>
            <a:off x="4232741" y="354950"/>
            <a:ext cx="5242058" cy="4604079"/>
            <a:chOff x="4569116" y="539425"/>
            <a:chExt cx="5242058" cy="4604079"/>
          </a:xfrm>
        </p:grpSpPr>
        <p:grpSp>
          <p:nvGrpSpPr>
            <p:cNvPr id="1096" name="Google Shape;1096;p37"/>
            <p:cNvGrpSpPr/>
            <p:nvPr/>
          </p:nvGrpSpPr>
          <p:grpSpPr>
            <a:xfrm flipH="1">
              <a:off x="7362450" y="539425"/>
              <a:ext cx="2448724" cy="4603951"/>
              <a:chOff x="-452782" y="1536377"/>
              <a:chExt cx="1918461" cy="3607264"/>
            </a:xfrm>
          </p:grpSpPr>
          <p:sp>
            <p:nvSpPr>
              <p:cNvPr id="1097" name="Google Shape;1097;p37"/>
              <p:cNvSpPr/>
              <p:nvPr/>
            </p:nvSpPr>
            <p:spPr>
              <a:xfrm flipH="1">
                <a:off x="111469" y="1536377"/>
                <a:ext cx="1354210" cy="3607264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7"/>
              <p:cNvSpPr/>
              <p:nvPr/>
            </p:nvSpPr>
            <p:spPr>
              <a:xfrm flipH="1">
                <a:off x="-452782" y="2606012"/>
                <a:ext cx="922790" cy="2537613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9" name="Google Shape;1099;p37"/>
            <p:cNvGrpSpPr/>
            <p:nvPr/>
          </p:nvGrpSpPr>
          <p:grpSpPr>
            <a:xfrm>
              <a:off x="4569116" y="1498708"/>
              <a:ext cx="3969714" cy="3644796"/>
              <a:chOff x="4564611" y="963904"/>
              <a:chExt cx="3889970" cy="3571579"/>
            </a:xfrm>
          </p:grpSpPr>
          <p:sp>
            <p:nvSpPr>
              <p:cNvPr id="1100" name="Google Shape;1100;p37"/>
              <p:cNvSpPr/>
              <p:nvPr/>
            </p:nvSpPr>
            <p:spPr>
              <a:xfrm>
                <a:off x="4564611" y="1601949"/>
                <a:ext cx="91912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6" extrusionOk="0">
                    <a:moveTo>
                      <a:pt x="2253" y="1"/>
                    </a:moveTo>
                    <a:lnTo>
                      <a:pt x="1" y="433"/>
                    </a:lnTo>
                    <a:lnTo>
                      <a:pt x="2068" y="1945"/>
                    </a:lnTo>
                    <a:lnTo>
                      <a:pt x="2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4733266" y="1992068"/>
                <a:ext cx="91872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977" extrusionOk="0">
                    <a:moveTo>
                      <a:pt x="2253" y="1"/>
                    </a:moveTo>
                    <a:lnTo>
                      <a:pt x="0" y="464"/>
                    </a:lnTo>
                    <a:lnTo>
                      <a:pt x="2068" y="1976"/>
                    </a:lnTo>
                    <a:lnTo>
                      <a:pt x="22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4725682" y="1148911"/>
                <a:ext cx="91912" cy="7931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5" extrusionOk="0">
                    <a:moveTo>
                      <a:pt x="2254" y="1"/>
                    </a:moveTo>
                    <a:lnTo>
                      <a:pt x="1" y="464"/>
                    </a:lnTo>
                    <a:lnTo>
                      <a:pt x="2069" y="1945"/>
                    </a:lnTo>
                    <a:lnTo>
                      <a:pt x="22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4630058" y="1677469"/>
                <a:ext cx="162376" cy="15104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704" extrusionOk="0">
                    <a:moveTo>
                      <a:pt x="3982" y="1"/>
                    </a:moveTo>
                    <a:lnTo>
                      <a:pt x="0" y="587"/>
                    </a:lnTo>
                    <a:lnTo>
                      <a:pt x="3982" y="3704"/>
                    </a:lnTo>
                    <a:lnTo>
                      <a:pt x="3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8362668" y="1601949"/>
                <a:ext cx="91912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6" extrusionOk="0">
                    <a:moveTo>
                      <a:pt x="1" y="1"/>
                    </a:moveTo>
                    <a:lnTo>
                      <a:pt x="186" y="1945"/>
                    </a:lnTo>
                    <a:lnTo>
                      <a:pt x="2254" y="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7"/>
              <p:cNvSpPr/>
              <p:nvPr/>
            </p:nvSpPr>
            <p:spPr>
              <a:xfrm>
                <a:off x="8194053" y="1992068"/>
                <a:ext cx="91912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77" extrusionOk="0">
                    <a:moveTo>
                      <a:pt x="0" y="1"/>
                    </a:moveTo>
                    <a:lnTo>
                      <a:pt x="185" y="1976"/>
                    </a:lnTo>
                    <a:lnTo>
                      <a:pt x="2253" y="4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7"/>
              <p:cNvSpPr/>
              <p:nvPr/>
            </p:nvSpPr>
            <p:spPr>
              <a:xfrm>
                <a:off x="8201597" y="1148911"/>
                <a:ext cx="91912" cy="7931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5" extrusionOk="0">
                    <a:moveTo>
                      <a:pt x="0" y="1"/>
                    </a:moveTo>
                    <a:lnTo>
                      <a:pt x="185" y="1945"/>
                    </a:lnTo>
                    <a:lnTo>
                      <a:pt x="2253" y="4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7"/>
              <p:cNvSpPr/>
              <p:nvPr/>
            </p:nvSpPr>
            <p:spPr>
              <a:xfrm>
                <a:off x="8226756" y="1677469"/>
                <a:ext cx="162376" cy="15104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704" extrusionOk="0">
                    <a:moveTo>
                      <a:pt x="1" y="1"/>
                    </a:moveTo>
                    <a:lnTo>
                      <a:pt x="1" y="3704"/>
                    </a:lnTo>
                    <a:lnTo>
                      <a:pt x="3982" y="5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7"/>
              <p:cNvSpPr/>
              <p:nvPr/>
            </p:nvSpPr>
            <p:spPr>
              <a:xfrm>
                <a:off x="4792394" y="1116208"/>
                <a:ext cx="3434403" cy="3419275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83852" extrusionOk="0">
                    <a:moveTo>
                      <a:pt x="1" y="0"/>
                    </a:moveTo>
                    <a:lnTo>
                      <a:pt x="1" y="83852"/>
                    </a:lnTo>
                    <a:lnTo>
                      <a:pt x="30307" y="83852"/>
                    </a:lnTo>
                    <a:lnTo>
                      <a:pt x="30307" y="49780"/>
                    </a:lnTo>
                    <a:cubicBezTo>
                      <a:pt x="30307" y="43361"/>
                      <a:pt x="35523" y="38176"/>
                      <a:pt x="41911" y="38176"/>
                    </a:cubicBezTo>
                    <a:cubicBezTo>
                      <a:pt x="48330" y="38176"/>
                      <a:pt x="54842" y="42281"/>
                      <a:pt x="54842" y="48700"/>
                    </a:cubicBezTo>
                    <a:lnTo>
                      <a:pt x="55521" y="83852"/>
                    </a:lnTo>
                    <a:lnTo>
                      <a:pt x="84223" y="83852"/>
                    </a:lnTo>
                    <a:lnTo>
                      <a:pt x="84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7"/>
              <p:cNvSpPr/>
              <p:nvPr/>
            </p:nvSpPr>
            <p:spPr>
              <a:xfrm>
                <a:off x="5844494" y="2101555"/>
                <a:ext cx="1330203" cy="713606"/>
              </a:xfrm>
              <a:custGeom>
                <a:avLst/>
                <a:gdLst/>
                <a:ahLst/>
                <a:cxnLst/>
                <a:rect l="l" t="t" r="r" b="b"/>
                <a:pathLst>
                  <a:path w="32621" h="17500" extrusionOk="0">
                    <a:moveTo>
                      <a:pt x="0" y="1"/>
                    </a:moveTo>
                    <a:lnTo>
                      <a:pt x="0" y="17500"/>
                    </a:lnTo>
                    <a:lnTo>
                      <a:pt x="5463" y="17500"/>
                    </a:lnTo>
                    <a:cubicBezTo>
                      <a:pt x="5524" y="17345"/>
                      <a:pt x="5617" y="17253"/>
                      <a:pt x="5740" y="17129"/>
                    </a:cubicBezTo>
                    <a:cubicBezTo>
                      <a:pt x="7129" y="15926"/>
                      <a:pt x="8086" y="14290"/>
                      <a:pt x="9505" y="13117"/>
                    </a:cubicBezTo>
                    <a:cubicBezTo>
                      <a:pt x="10809" y="12048"/>
                      <a:pt x="12421" y="11486"/>
                      <a:pt x="14081" y="11486"/>
                    </a:cubicBezTo>
                    <a:cubicBezTo>
                      <a:pt x="14386" y="11486"/>
                      <a:pt x="14692" y="11505"/>
                      <a:pt x="14999" y="11543"/>
                    </a:cubicBezTo>
                    <a:cubicBezTo>
                      <a:pt x="15400" y="11574"/>
                      <a:pt x="15740" y="11636"/>
                      <a:pt x="16110" y="11728"/>
                    </a:cubicBezTo>
                    <a:cubicBezTo>
                      <a:pt x="18116" y="11944"/>
                      <a:pt x="20091" y="12469"/>
                      <a:pt x="21943" y="13333"/>
                    </a:cubicBezTo>
                    <a:cubicBezTo>
                      <a:pt x="23918" y="14167"/>
                      <a:pt x="26294" y="15401"/>
                      <a:pt x="27220" y="17438"/>
                    </a:cubicBezTo>
                    <a:cubicBezTo>
                      <a:pt x="27220" y="17469"/>
                      <a:pt x="27220" y="17469"/>
                      <a:pt x="27220" y="17500"/>
                    </a:cubicBezTo>
                    <a:lnTo>
                      <a:pt x="32621" y="17500"/>
                    </a:lnTo>
                    <a:lnTo>
                      <a:pt x="326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5882213" y="2130507"/>
                <a:ext cx="1254764" cy="655702"/>
              </a:xfrm>
              <a:custGeom>
                <a:avLst/>
                <a:gdLst/>
                <a:ahLst/>
                <a:cxnLst/>
                <a:rect l="l" t="t" r="r" b="b"/>
                <a:pathLst>
                  <a:path w="30771" h="16080" extrusionOk="0">
                    <a:moveTo>
                      <a:pt x="1" y="1"/>
                    </a:moveTo>
                    <a:lnTo>
                      <a:pt x="1" y="16080"/>
                    </a:lnTo>
                    <a:lnTo>
                      <a:pt x="5124" y="16080"/>
                    </a:lnTo>
                    <a:cubicBezTo>
                      <a:pt x="5217" y="15956"/>
                      <a:pt x="5309" y="15864"/>
                      <a:pt x="5433" y="15740"/>
                    </a:cubicBezTo>
                    <a:cubicBezTo>
                      <a:pt x="6729" y="14629"/>
                      <a:pt x="7624" y="13148"/>
                      <a:pt x="8982" y="12068"/>
                    </a:cubicBezTo>
                    <a:cubicBezTo>
                      <a:pt x="10219" y="11068"/>
                      <a:pt x="11770" y="10539"/>
                      <a:pt x="13348" y="10539"/>
                    </a:cubicBezTo>
                    <a:cubicBezTo>
                      <a:pt x="13621" y="10539"/>
                      <a:pt x="13894" y="10555"/>
                      <a:pt x="14166" y="10586"/>
                    </a:cubicBezTo>
                    <a:cubicBezTo>
                      <a:pt x="14506" y="10648"/>
                      <a:pt x="14845" y="10710"/>
                      <a:pt x="15185" y="10772"/>
                    </a:cubicBezTo>
                    <a:cubicBezTo>
                      <a:pt x="17098" y="10957"/>
                      <a:pt x="18981" y="11451"/>
                      <a:pt x="20740" y="12253"/>
                    </a:cubicBezTo>
                    <a:cubicBezTo>
                      <a:pt x="22592" y="13024"/>
                      <a:pt x="24814" y="14135"/>
                      <a:pt x="25709" y="16018"/>
                    </a:cubicBezTo>
                    <a:lnTo>
                      <a:pt x="25709" y="16080"/>
                    </a:lnTo>
                    <a:lnTo>
                      <a:pt x="30770" y="16080"/>
                    </a:lnTo>
                    <a:lnTo>
                      <a:pt x="307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>
                <a:off x="4792394" y="1677469"/>
                <a:ext cx="3434403" cy="118336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2902" extrusionOk="0">
                    <a:moveTo>
                      <a:pt x="1" y="1"/>
                    </a:moveTo>
                    <a:lnTo>
                      <a:pt x="1" y="2902"/>
                    </a:lnTo>
                    <a:lnTo>
                      <a:pt x="84223" y="2902"/>
                    </a:lnTo>
                    <a:lnTo>
                      <a:pt x="84223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5996757" y="2295371"/>
                <a:ext cx="1034484" cy="2240112"/>
              </a:xfrm>
              <a:custGeom>
                <a:avLst/>
                <a:gdLst/>
                <a:ahLst/>
                <a:cxnLst/>
                <a:rect l="l" t="t" r="r" b="b"/>
                <a:pathLst>
                  <a:path w="25369" h="54935" extrusionOk="0">
                    <a:moveTo>
                      <a:pt x="12685" y="1"/>
                    </a:moveTo>
                    <a:cubicBezTo>
                      <a:pt x="5710" y="1"/>
                      <a:pt x="31" y="5679"/>
                      <a:pt x="0" y="12654"/>
                    </a:cubicBezTo>
                    <a:lnTo>
                      <a:pt x="0" y="54935"/>
                    </a:lnTo>
                    <a:lnTo>
                      <a:pt x="1080" y="54935"/>
                    </a:lnTo>
                    <a:lnTo>
                      <a:pt x="1080" y="20863"/>
                    </a:lnTo>
                    <a:cubicBezTo>
                      <a:pt x="1080" y="14463"/>
                      <a:pt x="6235" y="9259"/>
                      <a:pt x="12628" y="9259"/>
                    </a:cubicBezTo>
                    <a:cubicBezTo>
                      <a:pt x="12647" y="9259"/>
                      <a:pt x="12666" y="9259"/>
                      <a:pt x="12685" y="9259"/>
                    </a:cubicBezTo>
                    <a:cubicBezTo>
                      <a:pt x="12703" y="9259"/>
                      <a:pt x="12722" y="9259"/>
                      <a:pt x="12741" y="9259"/>
                    </a:cubicBezTo>
                    <a:cubicBezTo>
                      <a:pt x="19134" y="9259"/>
                      <a:pt x="24319" y="14463"/>
                      <a:pt x="24319" y="20863"/>
                    </a:cubicBezTo>
                    <a:lnTo>
                      <a:pt x="24319" y="54935"/>
                    </a:lnTo>
                    <a:lnTo>
                      <a:pt x="25369" y="54935"/>
                    </a:lnTo>
                    <a:lnTo>
                      <a:pt x="25369" y="12654"/>
                    </a:lnTo>
                    <a:cubicBezTo>
                      <a:pt x="25369" y="5679"/>
                      <a:pt x="19690" y="1"/>
                      <a:pt x="12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4733266" y="1946764"/>
                <a:ext cx="3552699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87124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87123" y="1606"/>
                    </a:lnTo>
                    <a:lnTo>
                      <a:pt x="871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4630058" y="1583069"/>
                <a:ext cx="3759074" cy="118336"/>
              </a:xfrm>
              <a:custGeom>
                <a:avLst/>
                <a:gdLst/>
                <a:ahLst/>
                <a:cxnLst/>
                <a:rect l="l" t="t" r="r" b="b"/>
                <a:pathLst>
                  <a:path w="92185" h="2902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92185" y="2902"/>
                    </a:lnTo>
                    <a:lnTo>
                      <a:pt x="921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4564611" y="1493726"/>
                <a:ext cx="3889970" cy="127144"/>
              </a:xfrm>
              <a:custGeom>
                <a:avLst/>
                <a:gdLst/>
                <a:ahLst/>
                <a:cxnLst/>
                <a:rect l="l" t="t" r="r" b="b"/>
                <a:pathLst>
                  <a:path w="95395" h="3118" extrusionOk="0">
                    <a:moveTo>
                      <a:pt x="1" y="1"/>
                    </a:moveTo>
                    <a:lnTo>
                      <a:pt x="1" y="3118"/>
                    </a:lnTo>
                    <a:lnTo>
                      <a:pt x="95395" y="3118"/>
                    </a:lnTo>
                    <a:lnTo>
                      <a:pt x="95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7"/>
              <p:cNvSpPr/>
              <p:nvPr/>
            </p:nvSpPr>
            <p:spPr>
              <a:xfrm>
                <a:off x="4881737" y="1167750"/>
                <a:ext cx="198872" cy="283241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6946" extrusionOk="0">
                    <a:moveTo>
                      <a:pt x="2463" y="1"/>
                    </a:moveTo>
                    <a:cubicBezTo>
                      <a:pt x="2445" y="1"/>
                      <a:pt x="2426" y="1"/>
                      <a:pt x="2408" y="2"/>
                    </a:cubicBezTo>
                    <a:cubicBezTo>
                      <a:pt x="1081" y="2"/>
                      <a:pt x="1" y="1082"/>
                      <a:pt x="1" y="2440"/>
                    </a:cubicBezTo>
                    <a:lnTo>
                      <a:pt x="1" y="6945"/>
                    </a:lnTo>
                    <a:lnTo>
                      <a:pt x="4877" y="6945"/>
                    </a:lnTo>
                    <a:lnTo>
                      <a:pt x="4877" y="2440"/>
                    </a:lnTo>
                    <a:cubicBezTo>
                      <a:pt x="4877" y="1100"/>
                      <a:pt x="3796" y="1"/>
                      <a:pt x="24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7"/>
              <p:cNvSpPr/>
              <p:nvPr/>
            </p:nvSpPr>
            <p:spPr>
              <a:xfrm>
                <a:off x="4881615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11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6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11" y="1"/>
                    </a:cubicBezTo>
                    <a:close/>
                    <a:moveTo>
                      <a:pt x="4" y="2620"/>
                    </a:move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4919497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48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5187568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07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39"/>
                    </a:lnTo>
                    <a:cubicBezTo>
                      <a:pt x="4845" y="1081"/>
                      <a:pt x="3765" y="1"/>
                      <a:pt x="2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5187568" y="1167791"/>
                <a:ext cx="197608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840" extrusionOk="0">
                    <a:moveTo>
                      <a:pt x="2407" y="1"/>
                    </a:moveTo>
                    <a:cubicBezTo>
                      <a:pt x="1080" y="1"/>
                      <a:pt x="0" y="1081"/>
                      <a:pt x="0" y="2408"/>
                    </a:cubicBezTo>
                    <a:lnTo>
                      <a:pt x="0" y="2840"/>
                    </a:lnTo>
                    <a:cubicBezTo>
                      <a:pt x="0" y="1482"/>
                      <a:pt x="1080" y="402"/>
                      <a:pt x="2407" y="402"/>
                    </a:cubicBezTo>
                    <a:cubicBezTo>
                      <a:pt x="3765" y="402"/>
                      <a:pt x="4845" y="1482"/>
                      <a:pt x="4845" y="2840"/>
                    </a:cubicBezTo>
                    <a:lnTo>
                      <a:pt x="4845" y="2439"/>
                    </a:lnTo>
                    <a:cubicBezTo>
                      <a:pt x="4845" y="1081"/>
                      <a:pt x="3765" y="1"/>
                      <a:pt x="2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5225288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482" y="2994"/>
                    </a:cubicBezTo>
                    <a:cubicBezTo>
                      <a:pt x="2316" y="2994"/>
                      <a:pt x="2995" y="2315"/>
                      <a:pt x="2995" y="1513"/>
                    </a:cubicBezTo>
                    <a:cubicBezTo>
                      <a:pt x="2995" y="680"/>
                      <a:pt x="2316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5493359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08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5493237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11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5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11" y="1"/>
                    </a:cubicBezTo>
                    <a:close/>
                    <a:moveTo>
                      <a:pt x="4" y="2620"/>
                    </a:move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5531119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48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5799149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5799027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6" y="309"/>
                      <a:pt x="2411" y="309"/>
                    </a:cubicBezTo>
                    <a:cubicBezTo>
                      <a:pt x="3726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5836909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6104981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9" y="1"/>
                    </a:moveTo>
                    <a:cubicBezTo>
                      <a:pt x="1081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6104858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3" y="1081"/>
                      <a:pt x="3" y="2408"/>
                    </a:cubicBezTo>
                    <a:lnTo>
                      <a:pt x="3" y="2620"/>
                    </a:lnTo>
                    <a:lnTo>
                      <a:pt x="3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5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3" y="2620"/>
                    </a:moveTo>
                    <a:cubicBezTo>
                      <a:pt x="0" y="2692"/>
                      <a:pt x="0" y="2766"/>
                      <a:pt x="3" y="2840"/>
                    </a:cubicBezTo>
                    <a:lnTo>
                      <a:pt x="3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6142741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3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7"/>
              <p:cNvSpPr/>
              <p:nvPr/>
            </p:nvSpPr>
            <p:spPr>
              <a:xfrm>
                <a:off x="6410771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7"/>
              <p:cNvSpPr/>
              <p:nvPr/>
            </p:nvSpPr>
            <p:spPr>
              <a:xfrm>
                <a:off x="6410771" y="1167791"/>
                <a:ext cx="197649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840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08"/>
                    </a:cubicBezTo>
                    <a:lnTo>
                      <a:pt x="1" y="2840"/>
                    </a:lnTo>
                    <a:cubicBezTo>
                      <a:pt x="1" y="1482"/>
                      <a:pt x="1081" y="402"/>
                      <a:pt x="2439" y="402"/>
                    </a:cubicBezTo>
                    <a:cubicBezTo>
                      <a:pt x="3766" y="402"/>
                      <a:pt x="4846" y="1482"/>
                      <a:pt x="4846" y="2840"/>
                    </a:cubicBezTo>
                    <a:lnTo>
                      <a:pt x="4846" y="2439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6448531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6715338" y="1167791"/>
                <a:ext cx="198872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6945" extrusionOk="0">
                    <a:moveTo>
                      <a:pt x="2469" y="1"/>
                    </a:moveTo>
                    <a:cubicBezTo>
                      <a:pt x="1111" y="1"/>
                      <a:pt x="0" y="1081"/>
                      <a:pt x="31" y="2439"/>
                    </a:cubicBezTo>
                    <a:lnTo>
                      <a:pt x="31" y="6944"/>
                    </a:lnTo>
                    <a:lnTo>
                      <a:pt x="4877" y="6944"/>
                    </a:lnTo>
                    <a:lnTo>
                      <a:pt x="4877" y="2408"/>
                    </a:lnTo>
                    <a:cubicBezTo>
                      <a:pt x="4877" y="1081"/>
                      <a:pt x="3796" y="1"/>
                      <a:pt x="2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6715338" y="1167750"/>
                <a:ext cx="198913" cy="115849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2841" extrusionOk="0">
                    <a:moveTo>
                      <a:pt x="2414" y="1"/>
                    </a:moveTo>
                    <a:cubicBezTo>
                      <a:pt x="1081" y="1"/>
                      <a:pt x="1" y="1100"/>
                      <a:pt x="31" y="2440"/>
                    </a:cubicBezTo>
                    <a:lnTo>
                      <a:pt x="31" y="2615"/>
                    </a:lnTo>
                    <a:lnTo>
                      <a:pt x="31" y="2615"/>
                    </a:lnTo>
                    <a:cubicBezTo>
                      <a:pt x="89" y="1330"/>
                      <a:pt x="1126" y="310"/>
                      <a:pt x="2439" y="310"/>
                    </a:cubicBezTo>
                    <a:cubicBezTo>
                      <a:pt x="3788" y="310"/>
                      <a:pt x="4847" y="1389"/>
                      <a:pt x="4877" y="2725"/>
                    </a:cubicBezTo>
                    <a:lnTo>
                      <a:pt x="4877" y="2725"/>
                    </a:lnTo>
                    <a:lnTo>
                      <a:pt x="4877" y="2440"/>
                    </a:lnTo>
                    <a:cubicBezTo>
                      <a:pt x="4877" y="1082"/>
                      <a:pt x="3796" y="2"/>
                      <a:pt x="2469" y="2"/>
                    </a:cubicBezTo>
                    <a:cubicBezTo>
                      <a:pt x="2451" y="1"/>
                      <a:pt x="2433" y="1"/>
                      <a:pt x="2414" y="1"/>
                    </a:cubicBezTo>
                    <a:close/>
                    <a:moveTo>
                      <a:pt x="31" y="2615"/>
                    </a:moveTo>
                    <a:lnTo>
                      <a:pt x="31" y="2615"/>
                    </a:lnTo>
                    <a:cubicBezTo>
                      <a:pt x="28" y="2689"/>
                      <a:pt x="28" y="2765"/>
                      <a:pt x="31" y="2841"/>
                    </a:cubicBezTo>
                    <a:lnTo>
                      <a:pt x="31" y="2615"/>
                    </a:lnTo>
                    <a:close/>
                    <a:moveTo>
                      <a:pt x="4877" y="2725"/>
                    </a:moveTo>
                    <a:lnTo>
                      <a:pt x="4877" y="2841"/>
                    </a:lnTo>
                    <a:cubicBezTo>
                      <a:pt x="4877" y="2802"/>
                      <a:pt x="4877" y="2763"/>
                      <a:pt x="4877" y="27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754362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7"/>
              <p:cNvSpPr/>
              <p:nvPr/>
            </p:nvSpPr>
            <p:spPr>
              <a:xfrm>
                <a:off x="7022393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7"/>
              <p:cNvSpPr/>
              <p:nvPr/>
            </p:nvSpPr>
            <p:spPr>
              <a:xfrm>
                <a:off x="7022270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7" y="309"/>
                      <a:pt x="2442" y="309"/>
                    </a:cubicBezTo>
                    <a:cubicBezTo>
                      <a:pt x="3727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lnTo>
                      <a:pt x="4" y="2620"/>
                    </a:ln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7"/>
              <p:cNvSpPr/>
              <p:nvPr/>
            </p:nvSpPr>
            <p:spPr>
              <a:xfrm>
                <a:off x="7060153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7"/>
              <p:cNvSpPr/>
              <p:nvPr/>
            </p:nvSpPr>
            <p:spPr>
              <a:xfrm>
                <a:off x="7328224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8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08"/>
                    </a:lnTo>
                    <a:cubicBezTo>
                      <a:pt x="4845" y="1081"/>
                      <a:pt x="3765" y="1"/>
                      <a:pt x="24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7328061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8" y="309"/>
                      <a:pt x="2442" y="309"/>
                    </a:cubicBezTo>
                    <a:cubicBezTo>
                      <a:pt x="3728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7365984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7"/>
              <p:cNvSpPr/>
              <p:nvPr/>
            </p:nvSpPr>
            <p:spPr>
              <a:xfrm>
                <a:off x="7634015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7"/>
              <p:cNvSpPr/>
              <p:nvPr/>
            </p:nvSpPr>
            <p:spPr>
              <a:xfrm>
                <a:off x="7634015" y="1167791"/>
                <a:ext cx="197608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840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08"/>
                    </a:cubicBezTo>
                    <a:lnTo>
                      <a:pt x="1" y="2840"/>
                    </a:lnTo>
                    <a:cubicBezTo>
                      <a:pt x="1" y="1482"/>
                      <a:pt x="1081" y="402"/>
                      <a:pt x="2439" y="402"/>
                    </a:cubicBezTo>
                    <a:cubicBezTo>
                      <a:pt x="3766" y="402"/>
                      <a:pt x="4846" y="1482"/>
                      <a:pt x="4846" y="2840"/>
                    </a:cubicBezTo>
                    <a:lnTo>
                      <a:pt x="4846" y="2439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7"/>
              <p:cNvSpPr/>
              <p:nvPr/>
            </p:nvSpPr>
            <p:spPr>
              <a:xfrm>
                <a:off x="7671774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7"/>
              <p:cNvSpPr/>
              <p:nvPr/>
            </p:nvSpPr>
            <p:spPr>
              <a:xfrm>
                <a:off x="7939846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8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08"/>
                    </a:lnTo>
                    <a:cubicBezTo>
                      <a:pt x="4845" y="1081"/>
                      <a:pt x="3765" y="1"/>
                      <a:pt x="24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7939683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7" y="309"/>
                      <a:pt x="2442" y="309"/>
                    </a:cubicBezTo>
                    <a:cubicBezTo>
                      <a:pt x="3728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7977565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6" y="2994"/>
                      <a:pt x="2994" y="2315"/>
                      <a:pt x="2994" y="1513"/>
                    </a:cubicBezTo>
                    <a:cubicBezTo>
                      <a:pt x="2994" y="680"/>
                      <a:pt x="2316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7"/>
              <p:cNvSpPr/>
              <p:nvPr/>
            </p:nvSpPr>
            <p:spPr>
              <a:xfrm>
                <a:off x="4725682" y="1093535"/>
                <a:ext cx="3567827" cy="74297"/>
              </a:xfrm>
              <a:custGeom>
                <a:avLst/>
                <a:gdLst/>
                <a:ahLst/>
                <a:cxnLst/>
                <a:rect l="l" t="t" r="r" b="b"/>
                <a:pathLst>
                  <a:path w="87495" h="1822" extrusionOk="0">
                    <a:moveTo>
                      <a:pt x="1" y="1"/>
                    </a:moveTo>
                    <a:lnTo>
                      <a:pt x="1" y="1822"/>
                    </a:lnTo>
                    <a:lnTo>
                      <a:pt x="87494" y="1822"/>
                    </a:lnTo>
                    <a:lnTo>
                      <a:pt x="874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7"/>
              <p:cNvSpPr/>
              <p:nvPr/>
            </p:nvSpPr>
            <p:spPr>
              <a:xfrm>
                <a:off x="4837697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7"/>
              <p:cNvSpPr/>
              <p:nvPr/>
            </p:nvSpPr>
            <p:spPr>
              <a:xfrm>
                <a:off x="4929569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5021441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5113313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5205184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7"/>
              <p:cNvSpPr/>
              <p:nvPr/>
            </p:nvSpPr>
            <p:spPr>
              <a:xfrm>
                <a:off x="5297056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7"/>
              <p:cNvSpPr/>
              <p:nvPr/>
            </p:nvSpPr>
            <p:spPr>
              <a:xfrm>
                <a:off x="538892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7"/>
              <p:cNvSpPr/>
              <p:nvPr/>
            </p:nvSpPr>
            <p:spPr>
              <a:xfrm>
                <a:off x="5479535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7"/>
              <p:cNvSpPr/>
              <p:nvPr/>
            </p:nvSpPr>
            <p:spPr>
              <a:xfrm>
                <a:off x="5571407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8" y="2222"/>
                      <a:pt x="1018" y="1945"/>
                    </a:cubicBez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7"/>
              <p:cNvSpPr/>
              <p:nvPr/>
            </p:nvSpPr>
            <p:spPr>
              <a:xfrm>
                <a:off x="5663238" y="1669925"/>
                <a:ext cx="41593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7"/>
              <p:cNvSpPr/>
              <p:nvPr/>
            </p:nvSpPr>
            <p:spPr>
              <a:xfrm>
                <a:off x="5755110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7"/>
              <p:cNvSpPr/>
              <p:nvPr/>
            </p:nvSpPr>
            <p:spPr>
              <a:xfrm>
                <a:off x="5846981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7"/>
              <p:cNvSpPr/>
              <p:nvPr/>
            </p:nvSpPr>
            <p:spPr>
              <a:xfrm>
                <a:off x="5938853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7"/>
              <p:cNvSpPr/>
              <p:nvPr/>
            </p:nvSpPr>
            <p:spPr>
              <a:xfrm>
                <a:off x="6030725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7"/>
              <p:cNvSpPr/>
              <p:nvPr/>
            </p:nvSpPr>
            <p:spPr>
              <a:xfrm>
                <a:off x="6122596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7"/>
              <p:cNvSpPr/>
              <p:nvPr/>
            </p:nvSpPr>
            <p:spPr>
              <a:xfrm>
                <a:off x="621446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6306340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6396948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69"/>
                      <a:pt x="494" y="2469"/>
                    </a:cubicBezTo>
                    <a:cubicBezTo>
                      <a:pt x="772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6488819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38"/>
                      <a:pt x="52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6580691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6672563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6764434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7"/>
              <p:cNvSpPr/>
              <p:nvPr/>
            </p:nvSpPr>
            <p:spPr>
              <a:xfrm>
                <a:off x="6856265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3" y="2438"/>
                      <a:pt x="989" y="2222"/>
                      <a:pt x="989" y="1945"/>
                    </a:cubicBez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6946914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69"/>
                      <a:pt x="525" y="2469"/>
                    </a:cubicBezTo>
                    <a:cubicBezTo>
                      <a:pt x="802" y="2469"/>
                      <a:pt x="1018" y="2222"/>
                      <a:pt x="1018" y="1945"/>
                    </a:cubicBez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7040009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7"/>
              <p:cNvSpPr/>
              <p:nvPr/>
            </p:nvSpPr>
            <p:spPr>
              <a:xfrm>
                <a:off x="7131880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7"/>
              <p:cNvSpPr/>
              <p:nvPr/>
            </p:nvSpPr>
            <p:spPr>
              <a:xfrm>
                <a:off x="7223752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7315624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7407496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7"/>
              <p:cNvSpPr/>
              <p:nvPr/>
            </p:nvSpPr>
            <p:spPr>
              <a:xfrm>
                <a:off x="7498103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69"/>
                      <a:pt x="494" y="2469"/>
                    </a:cubicBezTo>
                    <a:cubicBezTo>
                      <a:pt x="772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7"/>
              <p:cNvSpPr/>
              <p:nvPr/>
            </p:nvSpPr>
            <p:spPr>
              <a:xfrm>
                <a:off x="7589975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38"/>
                      <a:pt x="52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7"/>
              <p:cNvSpPr/>
              <p:nvPr/>
            </p:nvSpPr>
            <p:spPr>
              <a:xfrm>
                <a:off x="7681847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7"/>
              <p:cNvSpPr/>
              <p:nvPr/>
            </p:nvSpPr>
            <p:spPr>
              <a:xfrm>
                <a:off x="777371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7"/>
              <p:cNvSpPr/>
              <p:nvPr/>
            </p:nvSpPr>
            <p:spPr>
              <a:xfrm>
                <a:off x="7865590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7"/>
              <p:cNvSpPr/>
              <p:nvPr/>
            </p:nvSpPr>
            <p:spPr>
              <a:xfrm>
                <a:off x="7957462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7"/>
              <p:cNvSpPr/>
              <p:nvPr/>
            </p:nvSpPr>
            <p:spPr>
              <a:xfrm>
                <a:off x="8048069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69"/>
                      <a:pt x="525" y="2469"/>
                    </a:cubicBezTo>
                    <a:cubicBezTo>
                      <a:pt x="803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7"/>
              <p:cNvSpPr/>
              <p:nvPr/>
            </p:nvSpPr>
            <p:spPr>
              <a:xfrm>
                <a:off x="8141164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9" y="2222"/>
                      <a:pt x="989" y="1945"/>
                    </a:cubicBez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7"/>
              <p:cNvSpPr/>
              <p:nvPr/>
            </p:nvSpPr>
            <p:spPr>
              <a:xfrm>
                <a:off x="4733266" y="1493726"/>
                <a:ext cx="54153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27" y="194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7"/>
              <p:cNvSpPr/>
              <p:nvPr/>
            </p:nvSpPr>
            <p:spPr>
              <a:xfrm>
                <a:off x="4733266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7"/>
              <p:cNvSpPr/>
              <p:nvPr/>
            </p:nvSpPr>
            <p:spPr>
              <a:xfrm>
                <a:off x="500129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7"/>
              <p:cNvSpPr/>
              <p:nvPr/>
            </p:nvSpPr>
            <p:spPr>
              <a:xfrm>
                <a:off x="500129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7"/>
              <p:cNvSpPr/>
              <p:nvPr/>
            </p:nvSpPr>
            <p:spPr>
              <a:xfrm>
                <a:off x="5270632" y="1493726"/>
                <a:ext cx="55376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7"/>
              <p:cNvSpPr/>
              <p:nvPr/>
            </p:nvSpPr>
            <p:spPr>
              <a:xfrm>
                <a:off x="5270632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7"/>
              <p:cNvSpPr/>
              <p:nvPr/>
            </p:nvSpPr>
            <p:spPr>
              <a:xfrm>
                <a:off x="553992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7"/>
              <p:cNvSpPr/>
              <p:nvPr/>
            </p:nvSpPr>
            <p:spPr>
              <a:xfrm>
                <a:off x="553992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7"/>
              <p:cNvSpPr/>
              <p:nvPr/>
            </p:nvSpPr>
            <p:spPr>
              <a:xfrm>
                <a:off x="5809221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7"/>
              <p:cNvSpPr/>
              <p:nvPr/>
            </p:nvSpPr>
            <p:spPr>
              <a:xfrm>
                <a:off x="5809221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7"/>
              <p:cNvSpPr/>
              <p:nvPr/>
            </p:nvSpPr>
            <p:spPr>
              <a:xfrm>
                <a:off x="607855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7"/>
              <p:cNvSpPr/>
              <p:nvPr/>
            </p:nvSpPr>
            <p:spPr>
              <a:xfrm>
                <a:off x="607855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7"/>
              <p:cNvSpPr/>
              <p:nvPr/>
            </p:nvSpPr>
            <p:spPr>
              <a:xfrm>
                <a:off x="6347851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7"/>
              <p:cNvSpPr/>
              <p:nvPr/>
            </p:nvSpPr>
            <p:spPr>
              <a:xfrm>
                <a:off x="6347851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7"/>
              <p:cNvSpPr/>
              <p:nvPr/>
            </p:nvSpPr>
            <p:spPr>
              <a:xfrm>
                <a:off x="6617187" y="1493726"/>
                <a:ext cx="54153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27" y="194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7"/>
              <p:cNvSpPr/>
              <p:nvPr/>
            </p:nvSpPr>
            <p:spPr>
              <a:xfrm>
                <a:off x="661718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7"/>
              <p:cNvSpPr/>
              <p:nvPr/>
            </p:nvSpPr>
            <p:spPr>
              <a:xfrm>
                <a:off x="688521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7"/>
              <p:cNvSpPr/>
              <p:nvPr/>
            </p:nvSpPr>
            <p:spPr>
              <a:xfrm>
                <a:off x="688521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7"/>
              <p:cNvSpPr/>
              <p:nvPr/>
            </p:nvSpPr>
            <p:spPr>
              <a:xfrm>
                <a:off x="7154553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7"/>
              <p:cNvSpPr/>
              <p:nvPr/>
            </p:nvSpPr>
            <p:spPr>
              <a:xfrm>
                <a:off x="7154553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7"/>
              <p:cNvSpPr/>
              <p:nvPr/>
            </p:nvSpPr>
            <p:spPr>
              <a:xfrm>
                <a:off x="742384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7"/>
              <p:cNvSpPr/>
              <p:nvPr/>
            </p:nvSpPr>
            <p:spPr>
              <a:xfrm>
                <a:off x="742384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7"/>
              <p:cNvSpPr/>
              <p:nvPr/>
            </p:nvSpPr>
            <p:spPr>
              <a:xfrm>
                <a:off x="7693183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7"/>
              <p:cNvSpPr/>
              <p:nvPr/>
            </p:nvSpPr>
            <p:spPr>
              <a:xfrm>
                <a:off x="7693183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7"/>
              <p:cNvSpPr/>
              <p:nvPr/>
            </p:nvSpPr>
            <p:spPr>
              <a:xfrm>
                <a:off x="796247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7"/>
              <p:cNvSpPr/>
              <p:nvPr/>
            </p:nvSpPr>
            <p:spPr>
              <a:xfrm>
                <a:off x="796247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7"/>
              <p:cNvSpPr/>
              <p:nvPr/>
            </p:nvSpPr>
            <p:spPr>
              <a:xfrm>
                <a:off x="8231772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7"/>
              <p:cNvSpPr/>
              <p:nvPr/>
            </p:nvSpPr>
            <p:spPr>
              <a:xfrm>
                <a:off x="8231772" y="1493726"/>
                <a:ext cx="44121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7"/>
              <p:cNvSpPr/>
              <p:nvPr/>
            </p:nvSpPr>
            <p:spPr>
              <a:xfrm>
                <a:off x="4792394" y="995384"/>
                <a:ext cx="3434403" cy="71768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1760" extrusionOk="0">
                    <a:moveTo>
                      <a:pt x="1" y="0"/>
                    </a:moveTo>
                    <a:lnTo>
                      <a:pt x="1" y="1760"/>
                    </a:lnTo>
                    <a:lnTo>
                      <a:pt x="84223" y="1760"/>
                    </a:lnTo>
                    <a:lnTo>
                      <a:pt x="84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7"/>
              <p:cNvSpPr/>
              <p:nvPr/>
            </p:nvSpPr>
            <p:spPr>
              <a:xfrm>
                <a:off x="4792394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7"/>
              <p:cNvSpPr/>
              <p:nvPr/>
            </p:nvSpPr>
            <p:spPr>
              <a:xfrm>
                <a:off x="5096961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0" y="1"/>
                    </a:moveTo>
                    <a:lnTo>
                      <a:pt x="0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7"/>
              <p:cNvSpPr/>
              <p:nvPr/>
            </p:nvSpPr>
            <p:spPr>
              <a:xfrm>
                <a:off x="5402751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7"/>
              <p:cNvSpPr/>
              <p:nvPr/>
            </p:nvSpPr>
            <p:spPr>
              <a:xfrm>
                <a:off x="5707318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0" y="1"/>
                    </a:moveTo>
                    <a:lnTo>
                      <a:pt x="0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7"/>
              <p:cNvSpPr/>
              <p:nvPr/>
            </p:nvSpPr>
            <p:spPr>
              <a:xfrm>
                <a:off x="6013109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7"/>
              <p:cNvSpPr/>
              <p:nvPr/>
            </p:nvSpPr>
            <p:spPr>
              <a:xfrm>
                <a:off x="6318899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7"/>
              <p:cNvSpPr/>
              <p:nvPr/>
            </p:nvSpPr>
            <p:spPr>
              <a:xfrm>
                <a:off x="6623467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7"/>
              <p:cNvSpPr/>
              <p:nvPr/>
            </p:nvSpPr>
            <p:spPr>
              <a:xfrm>
                <a:off x="6929257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7"/>
              <p:cNvSpPr/>
              <p:nvPr/>
            </p:nvSpPr>
            <p:spPr>
              <a:xfrm>
                <a:off x="7233824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7"/>
              <p:cNvSpPr/>
              <p:nvPr/>
            </p:nvSpPr>
            <p:spPr>
              <a:xfrm>
                <a:off x="7539615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7"/>
              <p:cNvSpPr/>
              <p:nvPr/>
            </p:nvSpPr>
            <p:spPr>
              <a:xfrm>
                <a:off x="7844182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7"/>
              <p:cNvSpPr/>
              <p:nvPr/>
            </p:nvSpPr>
            <p:spPr>
              <a:xfrm>
                <a:off x="8149972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7"/>
              <p:cNvSpPr/>
              <p:nvPr/>
            </p:nvSpPr>
            <p:spPr>
              <a:xfrm>
                <a:off x="4694242" y="1049496"/>
                <a:ext cx="3629442" cy="66753"/>
              </a:xfrm>
              <a:custGeom>
                <a:avLst/>
                <a:gdLst/>
                <a:ahLst/>
                <a:cxnLst/>
                <a:rect l="l" t="t" r="r" b="b"/>
                <a:pathLst>
                  <a:path w="89006" h="1637" extrusionOk="0">
                    <a:moveTo>
                      <a:pt x="0" y="1"/>
                    </a:moveTo>
                    <a:lnTo>
                      <a:pt x="0" y="1636"/>
                    </a:lnTo>
                    <a:lnTo>
                      <a:pt x="89006" y="1636"/>
                    </a:lnTo>
                    <a:lnTo>
                      <a:pt x="890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7"/>
              <p:cNvSpPr/>
              <p:nvPr/>
            </p:nvSpPr>
            <p:spPr>
              <a:xfrm>
                <a:off x="5844494" y="2167003"/>
                <a:ext cx="1330203" cy="2368480"/>
              </a:xfrm>
              <a:custGeom>
                <a:avLst/>
                <a:gdLst/>
                <a:ahLst/>
                <a:cxnLst/>
                <a:rect l="l" t="t" r="r" b="b"/>
                <a:pathLst>
                  <a:path w="32621" h="58083" extrusionOk="0">
                    <a:moveTo>
                      <a:pt x="15122" y="1"/>
                    </a:moveTo>
                    <a:cubicBezTo>
                      <a:pt x="6790" y="1"/>
                      <a:pt x="0" y="6760"/>
                      <a:pt x="0" y="15092"/>
                    </a:cubicBezTo>
                    <a:lnTo>
                      <a:pt x="0" y="58083"/>
                    </a:lnTo>
                    <a:lnTo>
                      <a:pt x="3765" y="58083"/>
                    </a:lnTo>
                    <a:lnTo>
                      <a:pt x="3765" y="15802"/>
                    </a:lnTo>
                    <a:cubicBezTo>
                      <a:pt x="3765" y="8827"/>
                      <a:pt x="9444" y="3149"/>
                      <a:pt x="16449" y="3149"/>
                    </a:cubicBezTo>
                    <a:cubicBezTo>
                      <a:pt x="23424" y="3149"/>
                      <a:pt x="29103" y="8827"/>
                      <a:pt x="29103" y="15802"/>
                    </a:cubicBezTo>
                    <a:lnTo>
                      <a:pt x="29103" y="58083"/>
                    </a:lnTo>
                    <a:lnTo>
                      <a:pt x="32621" y="58083"/>
                    </a:lnTo>
                    <a:lnTo>
                      <a:pt x="32621" y="15092"/>
                    </a:lnTo>
                    <a:cubicBezTo>
                      <a:pt x="32621" y="6760"/>
                      <a:pt x="25831" y="1"/>
                      <a:pt x="17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7"/>
              <p:cNvSpPr/>
              <p:nvPr/>
            </p:nvSpPr>
            <p:spPr>
              <a:xfrm>
                <a:off x="4898089" y="2223643"/>
                <a:ext cx="779054" cy="448063"/>
              </a:xfrm>
              <a:custGeom>
                <a:avLst/>
                <a:gdLst/>
                <a:ahLst/>
                <a:cxnLst/>
                <a:rect l="l" t="t" r="r" b="b"/>
                <a:pathLst>
                  <a:path w="19105" h="10988" extrusionOk="0">
                    <a:moveTo>
                      <a:pt x="1" y="1"/>
                    </a:moveTo>
                    <a:lnTo>
                      <a:pt x="1" y="10987"/>
                    </a:lnTo>
                    <a:lnTo>
                      <a:pt x="19104" y="10987"/>
                    </a:lnTo>
                    <a:lnTo>
                      <a:pt x="19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7"/>
              <p:cNvSpPr/>
              <p:nvPr/>
            </p:nvSpPr>
            <p:spPr>
              <a:xfrm>
                <a:off x="4938377" y="2260139"/>
                <a:ext cx="698478" cy="375071"/>
              </a:xfrm>
              <a:custGeom>
                <a:avLst/>
                <a:gdLst/>
                <a:ahLst/>
                <a:cxnLst/>
                <a:rect l="l" t="t" r="r" b="b"/>
                <a:pathLst>
                  <a:path w="17129" h="9198" extrusionOk="0">
                    <a:moveTo>
                      <a:pt x="0" y="1"/>
                    </a:moveTo>
                    <a:lnTo>
                      <a:pt x="0" y="9197"/>
                    </a:lnTo>
                    <a:lnTo>
                      <a:pt x="17129" y="9197"/>
                    </a:lnTo>
                    <a:lnTo>
                      <a:pt x="171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7"/>
              <p:cNvSpPr/>
              <p:nvPr/>
            </p:nvSpPr>
            <p:spPr>
              <a:xfrm>
                <a:off x="4983681" y="2302914"/>
                <a:ext cx="606606" cy="284464"/>
              </a:xfrm>
              <a:custGeom>
                <a:avLst/>
                <a:gdLst/>
                <a:ahLst/>
                <a:cxnLst/>
                <a:rect l="l" t="t" r="r" b="b"/>
                <a:pathLst>
                  <a:path w="14876" h="6976" extrusionOk="0">
                    <a:moveTo>
                      <a:pt x="1" y="1"/>
                    </a:moveTo>
                    <a:lnTo>
                      <a:pt x="1" y="6976"/>
                    </a:lnTo>
                    <a:lnTo>
                      <a:pt x="14876" y="6976"/>
                    </a:lnTo>
                    <a:lnTo>
                      <a:pt x="14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7"/>
              <p:cNvSpPr/>
              <p:nvPr/>
            </p:nvSpPr>
            <p:spPr>
              <a:xfrm>
                <a:off x="5018913" y="3143583"/>
                <a:ext cx="526071" cy="791614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9413" extrusionOk="0">
                    <a:moveTo>
                      <a:pt x="3581" y="1"/>
                    </a:moveTo>
                    <a:cubicBezTo>
                      <a:pt x="1605" y="1"/>
                      <a:pt x="1" y="1636"/>
                      <a:pt x="1" y="3611"/>
                    </a:cubicBezTo>
                    <a:lnTo>
                      <a:pt x="1" y="15802"/>
                    </a:lnTo>
                    <a:cubicBezTo>
                      <a:pt x="1" y="17808"/>
                      <a:pt x="1605" y="19413"/>
                      <a:pt x="3581" y="19413"/>
                    </a:cubicBezTo>
                    <a:lnTo>
                      <a:pt x="9290" y="19413"/>
                    </a:lnTo>
                    <a:cubicBezTo>
                      <a:pt x="11296" y="19413"/>
                      <a:pt x="12901" y="17808"/>
                      <a:pt x="12901" y="15802"/>
                    </a:cubicBezTo>
                    <a:lnTo>
                      <a:pt x="12901" y="3611"/>
                    </a:lnTo>
                    <a:cubicBezTo>
                      <a:pt x="12901" y="1636"/>
                      <a:pt x="11296" y="1"/>
                      <a:pt x="9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7"/>
              <p:cNvSpPr/>
              <p:nvPr/>
            </p:nvSpPr>
            <p:spPr>
              <a:xfrm>
                <a:off x="5059201" y="3173799"/>
                <a:ext cx="450551" cy="732445"/>
              </a:xfrm>
              <a:custGeom>
                <a:avLst/>
                <a:gdLst/>
                <a:ahLst/>
                <a:cxnLst/>
                <a:rect l="l" t="t" r="r" b="b"/>
                <a:pathLst>
                  <a:path w="11049" h="17962" extrusionOk="0">
                    <a:moveTo>
                      <a:pt x="3179" y="0"/>
                    </a:moveTo>
                    <a:cubicBezTo>
                      <a:pt x="1420" y="0"/>
                      <a:pt x="0" y="1420"/>
                      <a:pt x="0" y="3179"/>
                    </a:cubicBezTo>
                    <a:lnTo>
                      <a:pt x="0" y="14752"/>
                    </a:lnTo>
                    <a:cubicBezTo>
                      <a:pt x="0" y="16542"/>
                      <a:pt x="1420" y="17962"/>
                      <a:pt x="3179" y="17962"/>
                    </a:cubicBezTo>
                    <a:lnTo>
                      <a:pt x="7839" y="17962"/>
                    </a:lnTo>
                    <a:cubicBezTo>
                      <a:pt x="9598" y="17962"/>
                      <a:pt x="11049" y="16542"/>
                      <a:pt x="11049" y="14752"/>
                    </a:cubicBezTo>
                    <a:lnTo>
                      <a:pt x="11049" y="3179"/>
                    </a:lnTo>
                    <a:cubicBezTo>
                      <a:pt x="11049" y="1420"/>
                      <a:pt x="9598" y="0"/>
                      <a:pt x="7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7"/>
              <p:cNvSpPr/>
              <p:nvPr/>
            </p:nvSpPr>
            <p:spPr>
              <a:xfrm>
                <a:off x="5061688" y="4044644"/>
                <a:ext cx="431711" cy="381351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9352" extrusionOk="0">
                    <a:moveTo>
                      <a:pt x="1" y="1"/>
                    </a:moveTo>
                    <a:lnTo>
                      <a:pt x="1" y="9352"/>
                    </a:lnTo>
                    <a:lnTo>
                      <a:pt x="10587" y="9352"/>
                    </a:lnTo>
                    <a:lnTo>
                      <a:pt x="105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7"/>
              <p:cNvSpPr/>
              <p:nvPr/>
            </p:nvSpPr>
            <p:spPr>
              <a:xfrm>
                <a:off x="4745826" y="4393251"/>
                <a:ext cx="1252236" cy="142232"/>
              </a:xfrm>
              <a:custGeom>
                <a:avLst/>
                <a:gdLst/>
                <a:ahLst/>
                <a:cxnLst/>
                <a:rect l="l" t="t" r="r" b="b"/>
                <a:pathLst>
                  <a:path w="30709" h="3488" extrusionOk="0">
                    <a:moveTo>
                      <a:pt x="1" y="0"/>
                    </a:moveTo>
                    <a:lnTo>
                      <a:pt x="1" y="3488"/>
                    </a:lnTo>
                    <a:lnTo>
                      <a:pt x="30708" y="3488"/>
                    </a:lnTo>
                    <a:lnTo>
                      <a:pt x="30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7"/>
              <p:cNvSpPr/>
              <p:nvPr/>
            </p:nvSpPr>
            <p:spPr>
              <a:xfrm>
                <a:off x="4792394" y="2896920"/>
                <a:ext cx="1039541" cy="105777"/>
              </a:xfrm>
              <a:custGeom>
                <a:avLst/>
                <a:gdLst/>
                <a:ahLst/>
                <a:cxnLst/>
                <a:rect l="l" t="t" r="r" b="b"/>
                <a:pathLst>
                  <a:path w="25493" h="2594" extrusionOk="0">
                    <a:moveTo>
                      <a:pt x="1" y="1"/>
                    </a:moveTo>
                    <a:lnTo>
                      <a:pt x="1" y="2593"/>
                    </a:lnTo>
                    <a:lnTo>
                      <a:pt x="25492" y="2593"/>
                    </a:lnTo>
                    <a:lnTo>
                      <a:pt x="25492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7"/>
              <p:cNvSpPr/>
              <p:nvPr/>
            </p:nvSpPr>
            <p:spPr>
              <a:xfrm>
                <a:off x="4696770" y="2815121"/>
                <a:ext cx="1331467" cy="81840"/>
              </a:xfrm>
              <a:custGeom>
                <a:avLst/>
                <a:gdLst/>
                <a:ahLst/>
                <a:cxnLst/>
                <a:rect l="l" t="t" r="r" b="b"/>
                <a:pathLst>
                  <a:path w="32652" h="2007" extrusionOk="0">
                    <a:moveTo>
                      <a:pt x="988" y="1"/>
                    </a:moveTo>
                    <a:cubicBezTo>
                      <a:pt x="432" y="1"/>
                      <a:pt x="0" y="433"/>
                      <a:pt x="0" y="988"/>
                    </a:cubicBezTo>
                    <a:cubicBezTo>
                      <a:pt x="0" y="1544"/>
                      <a:pt x="432" y="2007"/>
                      <a:pt x="988" y="2007"/>
                    </a:cubicBezTo>
                    <a:lnTo>
                      <a:pt x="31664" y="2007"/>
                    </a:lnTo>
                    <a:cubicBezTo>
                      <a:pt x="32220" y="2007"/>
                      <a:pt x="32652" y="1544"/>
                      <a:pt x="32652" y="988"/>
                    </a:cubicBezTo>
                    <a:cubicBezTo>
                      <a:pt x="32652" y="433"/>
                      <a:pt x="32220" y="1"/>
                      <a:pt x="31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7"/>
              <p:cNvSpPr/>
              <p:nvPr/>
            </p:nvSpPr>
            <p:spPr>
              <a:xfrm>
                <a:off x="7342048" y="2223643"/>
                <a:ext cx="779054" cy="449327"/>
              </a:xfrm>
              <a:custGeom>
                <a:avLst/>
                <a:gdLst/>
                <a:ahLst/>
                <a:cxnLst/>
                <a:rect l="l" t="t" r="r" b="b"/>
                <a:pathLst>
                  <a:path w="19105" h="11019" extrusionOk="0">
                    <a:moveTo>
                      <a:pt x="1" y="1"/>
                    </a:moveTo>
                    <a:lnTo>
                      <a:pt x="1" y="11018"/>
                    </a:lnTo>
                    <a:lnTo>
                      <a:pt x="19104" y="11018"/>
                    </a:lnTo>
                    <a:lnTo>
                      <a:pt x="19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7"/>
              <p:cNvSpPr/>
              <p:nvPr/>
            </p:nvSpPr>
            <p:spPr>
              <a:xfrm>
                <a:off x="7382336" y="2260139"/>
                <a:ext cx="698478" cy="375071"/>
              </a:xfrm>
              <a:custGeom>
                <a:avLst/>
                <a:gdLst/>
                <a:ahLst/>
                <a:cxnLst/>
                <a:rect l="l" t="t" r="r" b="b"/>
                <a:pathLst>
                  <a:path w="17129" h="9198" extrusionOk="0">
                    <a:moveTo>
                      <a:pt x="0" y="1"/>
                    </a:moveTo>
                    <a:lnTo>
                      <a:pt x="0" y="9197"/>
                    </a:lnTo>
                    <a:lnTo>
                      <a:pt x="17129" y="9197"/>
                    </a:lnTo>
                    <a:lnTo>
                      <a:pt x="171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7"/>
              <p:cNvSpPr/>
              <p:nvPr/>
            </p:nvSpPr>
            <p:spPr>
              <a:xfrm>
                <a:off x="7427640" y="2302914"/>
                <a:ext cx="607870" cy="284464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6976" extrusionOk="0">
                    <a:moveTo>
                      <a:pt x="0" y="1"/>
                    </a:moveTo>
                    <a:lnTo>
                      <a:pt x="0" y="6976"/>
                    </a:lnTo>
                    <a:lnTo>
                      <a:pt x="14907" y="6976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7"/>
              <p:cNvSpPr/>
              <p:nvPr/>
            </p:nvSpPr>
            <p:spPr>
              <a:xfrm>
                <a:off x="7474208" y="3144847"/>
                <a:ext cx="526071" cy="790350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9382" extrusionOk="0">
                    <a:moveTo>
                      <a:pt x="3611" y="0"/>
                    </a:moveTo>
                    <a:cubicBezTo>
                      <a:pt x="1605" y="0"/>
                      <a:pt x="0" y="1605"/>
                      <a:pt x="0" y="3580"/>
                    </a:cubicBezTo>
                    <a:lnTo>
                      <a:pt x="0" y="15802"/>
                    </a:lnTo>
                    <a:cubicBezTo>
                      <a:pt x="0" y="17777"/>
                      <a:pt x="1605" y="19382"/>
                      <a:pt x="3611" y="19382"/>
                    </a:cubicBezTo>
                    <a:lnTo>
                      <a:pt x="9290" y="19382"/>
                    </a:lnTo>
                    <a:cubicBezTo>
                      <a:pt x="11296" y="19382"/>
                      <a:pt x="12900" y="17777"/>
                      <a:pt x="12900" y="15802"/>
                    </a:cubicBezTo>
                    <a:lnTo>
                      <a:pt x="12900" y="3580"/>
                    </a:lnTo>
                    <a:cubicBezTo>
                      <a:pt x="12900" y="1605"/>
                      <a:pt x="11296" y="0"/>
                      <a:pt x="9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7"/>
              <p:cNvSpPr/>
              <p:nvPr/>
            </p:nvSpPr>
            <p:spPr>
              <a:xfrm>
                <a:off x="7510703" y="3173799"/>
                <a:ext cx="450551" cy="732445"/>
              </a:xfrm>
              <a:custGeom>
                <a:avLst/>
                <a:gdLst/>
                <a:ahLst/>
                <a:cxnLst/>
                <a:rect l="l" t="t" r="r" b="b"/>
                <a:pathLst>
                  <a:path w="11049" h="17962" extrusionOk="0">
                    <a:moveTo>
                      <a:pt x="3179" y="0"/>
                    </a:moveTo>
                    <a:cubicBezTo>
                      <a:pt x="1420" y="0"/>
                      <a:pt x="0" y="1420"/>
                      <a:pt x="0" y="3210"/>
                    </a:cubicBezTo>
                    <a:lnTo>
                      <a:pt x="0" y="14752"/>
                    </a:lnTo>
                    <a:cubicBezTo>
                      <a:pt x="0" y="16542"/>
                      <a:pt x="1420" y="17962"/>
                      <a:pt x="3179" y="17962"/>
                    </a:cubicBezTo>
                    <a:lnTo>
                      <a:pt x="7839" y="17962"/>
                    </a:lnTo>
                    <a:cubicBezTo>
                      <a:pt x="9598" y="17962"/>
                      <a:pt x="11049" y="16542"/>
                      <a:pt x="11049" y="14752"/>
                    </a:cubicBezTo>
                    <a:lnTo>
                      <a:pt x="11049" y="3210"/>
                    </a:lnTo>
                    <a:cubicBezTo>
                      <a:pt x="11049" y="1420"/>
                      <a:pt x="9598" y="0"/>
                      <a:pt x="7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7"/>
              <p:cNvSpPr/>
              <p:nvPr/>
            </p:nvSpPr>
            <p:spPr>
              <a:xfrm>
                <a:off x="7525791" y="4044644"/>
                <a:ext cx="431711" cy="381351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9352" extrusionOk="0">
                    <a:moveTo>
                      <a:pt x="0" y="1"/>
                    </a:moveTo>
                    <a:lnTo>
                      <a:pt x="0" y="9352"/>
                    </a:lnTo>
                    <a:lnTo>
                      <a:pt x="10586" y="9352"/>
                    </a:lnTo>
                    <a:lnTo>
                      <a:pt x="105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7"/>
              <p:cNvSpPr/>
              <p:nvPr/>
            </p:nvSpPr>
            <p:spPr>
              <a:xfrm>
                <a:off x="7031201" y="4393251"/>
                <a:ext cx="1242164" cy="142232"/>
              </a:xfrm>
              <a:custGeom>
                <a:avLst/>
                <a:gdLst/>
                <a:ahLst/>
                <a:cxnLst/>
                <a:rect l="l" t="t" r="r" b="b"/>
                <a:pathLst>
                  <a:path w="30462" h="3488" extrusionOk="0">
                    <a:moveTo>
                      <a:pt x="1" y="0"/>
                    </a:moveTo>
                    <a:lnTo>
                      <a:pt x="1" y="3488"/>
                    </a:lnTo>
                    <a:lnTo>
                      <a:pt x="30461" y="3488"/>
                    </a:lnTo>
                    <a:lnTo>
                      <a:pt x="304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7"/>
              <p:cNvSpPr/>
              <p:nvPr/>
            </p:nvSpPr>
            <p:spPr>
              <a:xfrm>
                <a:off x="7187256" y="2896920"/>
                <a:ext cx="1039541" cy="105777"/>
              </a:xfrm>
              <a:custGeom>
                <a:avLst/>
                <a:gdLst/>
                <a:ahLst/>
                <a:cxnLst/>
                <a:rect l="l" t="t" r="r" b="b"/>
                <a:pathLst>
                  <a:path w="25493" h="2594" extrusionOk="0">
                    <a:moveTo>
                      <a:pt x="1" y="1"/>
                    </a:moveTo>
                    <a:lnTo>
                      <a:pt x="1" y="2593"/>
                    </a:lnTo>
                    <a:lnTo>
                      <a:pt x="25493" y="2593"/>
                    </a:lnTo>
                    <a:lnTo>
                      <a:pt x="25493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7"/>
              <p:cNvSpPr/>
              <p:nvPr/>
            </p:nvSpPr>
            <p:spPr>
              <a:xfrm>
                <a:off x="6990953" y="2815121"/>
                <a:ext cx="1331508" cy="81840"/>
              </a:xfrm>
              <a:custGeom>
                <a:avLst/>
                <a:gdLst/>
                <a:ahLst/>
                <a:cxnLst/>
                <a:rect l="l" t="t" r="r" b="b"/>
                <a:pathLst>
                  <a:path w="32653" h="2007" extrusionOk="0">
                    <a:moveTo>
                      <a:pt x="988" y="1"/>
                    </a:moveTo>
                    <a:cubicBezTo>
                      <a:pt x="432" y="1"/>
                      <a:pt x="0" y="433"/>
                      <a:pt x="0" y="988"/>
                    </a:cubicBezTo>
                    <a:cubicBezTo>
                      <a:pt x="0" y="1544"/>
                      <a:pt x="432" y="2007"/>
                      <a:pt x="988" y="2007"/>
                    </a:cubicBezTo>
                    <a:lnTo>
                      <a:pt x="31664" y="2007"/>
                    </a:lnTo>
                    <a:cubicBezTo>
                      <a:pt x="32220" y="2007"/>
                      <a:pt x="32652" y="1544"/>
                      <a:pt x="32652" y="988"/>
                    </a:cubicBezTo>
                    <a:cubicBezTo>
                      <a:pt x="32652" y="433"/>
                      <a:pt x="32220" y="1"/>
                      <a:pt x="31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7"/>
              <p:cNvSpPr/>
              <p:nvPr/>
            </p:nvSpPr>
            <p:spPr>
              <a:xfrm>
                <a:off x="4989961" y="2409588"/>
                <a:ext cx="235368" cy="17301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243" extrusionOk="0">
                    <a:moveTo>
                      <a:pt x="1148" y="0"/>
                    </a:moveTo>
                    <a:cubicBezTo>
                      <a:pt x="1115" y="0"/>
                      <a:pt x="1082" y="3"/>
                      <a:pt x="1050" y="8"/>
                    </a:cubicBezTo>
                    <a:cubicBezTo>
                      <a:pt x="772" y="39"/>
                      <a:pt x="402" y="193"/>
                      <a:pt x="371" y="502"/>
                    </a:cubicBezTo>
                    <a:cubicBezTo>
                      <a:pt x="371" y="625"/>
                      <a:pt x="402" y="780"/>
                      <a:pt x="495" y="903"/>
                    </a:cubicBezTo>
                    <a:cubicBezTo>
                      <a:pt x="556" y="1119"/>
                      <a:pt x="711" y="1273"/>
                      <a:pt x="865" y="1397"/>
                    </a:cubicBezTo>
                    <a:cubicBezTo>
                      <a:pt x="988" y="1428"/>
                      <a:pt x="1112" y="1443"/>
                      <a:pt x="1235" y="1443"/>
                    </a:cubicBezTo>
                    <a:cubicBezTo>
                      <a:pt x="1359" y="1443"/>
                      <a:pt x="1482" y="1428"/>
                      <a:pt x="1606" y="1397"/>
                    </a:cubicBezTo>
                    <a:cubicBezTo>
                      <a:pt x="1631" y="1394"/>
                      <a:pt x="1656" y="1392"/>
                      <a:pt x="1682" y="1392"/>
                    </a:cubicBezTo>
                    <a:cubicBezTo>
                      <a:pt x="1912" y="1392"/>
                      <a:pt x="2164" y="1514"/>
                      <a:pt x="2192" y="1736"/>
                    </a:cubicBezTo>
                    <a:cubicBezTo>
                      <a:pt x="2192" y="1860"/>
                      <a:pt x="2099" y="1983"/>
                      <a:pt x="2069" y="2107"/>
                    </a:cubicBezTo>
                    <a:cubicBezTo>
                      <a:pt x="2038" y="2415"/>
                      <a:pt x="2254" y="2786"/>
                      <a:pt x="2038" y="3002"/>
                    </a:cubicBezTo>
                    <a:cubicBezTo>
                      <a:pt x="1969" y="3071"/>
                      <a:pt x="1887" y="3096"/>
                      <a:pt x="1798" y="3096"/>
                    </a:cubicBezTo>
                    <a:cubicBezTo>
                      <a:pt x="1608" y="3096"/>
                      <a:pt x="1384" y="2982"/>
                      <a:pt x="1174" y="2940"/>
                    </a:cubicBezTo>
                    <a:cubicBezTo>
                      <a:pt x="1050" y="2940"/>
                      <a:pt x="927" y="2909"/>
                      <a:pt x="834" y="2847"/>
                    </a:cubicBezTo>
                    <a:cubicBezTo>
                      <a:pt x="742" y="2755"/>
                      <a:pt x="742" y="2601"/>
                      <a:pt x="772" y="2477"/>
                    </a:cubicBezTo>
                    <a:cubicBezTo>
                      <a:pt x="772" y="2384"/>
                      <a:pt x="803" y="2292"/>
                      <a:pt x="865" y="2230"/>
                    </a:cubicBezTo>
                    <a:cubicBezTo>
                      <a:pt x="896" y="2199"/>
                      <a:pt x="942" y="2184"/>
                      <a:pt x="985" y="2184"/>
                    </a:cubicBezTo>
                    <a:cubicBezTo>
                      <a:pt x="1027" y="2184"/>
                      <a:pt x="1066" y="2199"/>
                      <a:pt x="1081" y="2230"/>
                    </a:cubicBezTo>
                    <a:cubicBezTo>
                      <a:pt x="1112" y="2292"/>
                      <a:pt x="1112" y="2354"/>
                      <a:pt x="1112" y="2415"/>
                    </a:cubicBezTo>
                    <a:cubicBezTo>
                      <a:pt x="1141" y="2488"/>
                      <a:pt x="1205" y="2520"/>
                      <a:pt x="1273" y="2520"/>
                    </a:cubicBezTo>
                    <a:cubicBezTo>
                      <a:pt x="1350" y="2520"/>
                      <a:pt x="1433" y="2480"/>
                      <a:pt x="1482" y="2415"/>
                    </a:cubicBezTo>
                    <a:cubicBezTo>
                      <a:pt x="1698" y="2138"/>
                      <a:pt x="1544" y="1736"/>
                      <a:pt x="1235" y="1613"/>
                    </a:cubicBezTo>
                    <a:cubicBezTo>
                      <a:pt x="1178" y="1602"/>
                      <a:pt x="1120" y="1597"/>
                      <a:pt x="1062" y="1597"/>
                    </a:cubicBezTo>
                    <a:cubicBezTo>
                      <a:pt x="776" y="1597"/>
                      <a:pt x="494" y="1722"/>
                      <a:pt x="340" y="1952"/>
                    </a:cubicBezTo>
                    <a:cubicBezTo>
                      <a:pt x="63" y="2261"/>
                      <a:pt x="1" y="2662"/>
                      <a:pt x="124" y="3063"/>
                    </a:cubicBezTo>
                    <a:cubicBezTo>
                      <a:pt x="433" y="3866"/>
                      <a:pt x="742" y="3989"/>
                      <a:pt x="1451" y="4236"/>
                    </a:cubicBezTo>
                    <a:cubicBezTo>
                      <a:pt x="1514" y="4240"/>
                      <a:pt x="1577" y="4242"/>
                      <a:pt x="1639" y="4242"/>
                    </a:cubicBezTo>
                    <a:cubicBezTo>
                      <a:pt x="2070" y="4242"/>
                      <a:pt x="2498" y="4151"/>
                      <a:pt x="2902" y="3989"/>
                    </a:cubicBezTo>
                    <a:cubicBezTo>
                      <a:pt x="3132" y="3897"/>
                      <a:pt x="3328" y="3633"/>
                      <a:pt x="3528" y="3633"/>
                    </a:cubicBezTo>
                    <a:cubicBezTo>
                      <a:pt x="3596" y="3633"/>
                      <a:pt x="3665" y="3664"/>
                      <a:pt x="3735" y="3742"/>
                    </a:cubicBezTo>
                    <a:cubicBezTo>
                      <a:pt x="3802" y="3820"/>
                      <a:pt x="3888" y="3854"/>
                      <a:pt x="3979" y="3854"/>
                    </a:cubicBezTo>
                    <a:cubicBezTo>
                      <a:pt x="4140" y="3854"/>
                      <a:pt x="4315" y="3746"/>
                      <a:pt x="4414" y="3588"/>
                    </a:cubicBezTo>
                    <a:cubicBezTo>
                      <a:pt x="4476" y="3341"/>
                      <a:pt x="4538" y="3063"/>
                      <a:pt x="4568" y="2786"/>
                    </a:cubicBezTo>
                    <a:cubicBezTo>
                      <a:pt x="4594" y="2605"/>
                      <a:pt x="4728" y="2424"/>
                      <a:pt x="4880" y="2424"/>
                    </a:cubicBezTo>
                    <a:cubicBezTo>
                      <a:pt x="4909" y="2424"/>
                      <a:pt x="4939" y="2431"/>
                      <a:pt x="4970" y="2446"/>
                    </a:cubicBezTo>
                    <a:cubicBezTo>
                      <a:pt x="4908" y="2631"/>
                      <a:pt x="4877" y="2817"/>
                      <a:pt x="4908" y="3002"/>
                    </a:cubicBezTo>
                    <a:cubicBezTo>
                      <a:pt x="4939" y="3187"/>
                      <a:pt x="5062" y="3341"/>
                      <a:pt x="5247" y="3403"/>
                    </a:cubicBezTo>
                    <a:cubicBezTo>
                      <a:pt x="5463" y="3403"/>
                      <a:pt x="5649" y="3279"/>
                      <a:pt x="5710" y="3063"/>
                    </a:cubicBezTo>
                    <a:cubicBezTo>
                      <a:pt x="5772" y="2878"/>
                      <a:pt x="5772" y="2662"/>
                      <a:pt x="5710" y="2477"/>
                    </a:cubicBezTo>
                    <a:cubicBezTo>
                      <a:pt x="5649" y="2168"/>
                      <a:pt x="5525" y="1891"/>
                      <a:pt x="5309" y="1675"/>
                    </a:cubicBezTo>
                    <a:cubicBezTo>
                      <a:pt x="5165" y="1510"/>
                      <a:pt x="4966" y="1428"/>
                      <a:pt x="4767" y="1428"/>
                    </a:cubicBezTo>
                    <a:cubicBezTo>
                      <a:pt x="4668" y="1428"/>
                      <a:pt x="4568" y="1448"/>
                      <a:pt x="4476" y="1489"/>
                    </a:cubicBezTo>
                    <a:cubicBezTo>
                      <a:pt x="4044" y="1736"/>
                      <a:pt x="4105" y="2415"/>
                      <a:pt x="3735" y="2724"/>
                    </a:cubicBezTo>
                    <a:cubicBezTo>
                      <a:pt x="3570" y="2844"/>
                      <a:pt x="3369" y="2905"/>
                      <a:pt x="3167" y="2905"/>
                    </a:cubicBezTo>
                    <a:cubicBezTo>
                      <a:pt x="2953" y="2905"/>
                      <a:pt x="2737" y="2836"/>
                      <a:pt x="2562" y="2693"/>
                    </a:cubicBezTo>
                    <a:lnTo>
                      <a:pt x="2624" y="1706"/>
                    </a:lnTo>
                    <a:cubicBezTo>
                      <a:pt x="2655" y="1551"/>
                      <a:pt x="2624" y="1366"/>
                      <a:pt x="2562" y="1212"/>
                    </a:cubicBezTo>
                    <a:cubicBezTo>
                      <a:pt x="2439" y="1014"/>
                      <a:pt x="2177" y="955"/>
                      <a:pt x="1919" y="955"/>
                    </a:cubicBezTo>
                    <a:cubicBezTo>
                      <a:pt x="1855" y="955"/>
                      <a:pt x="1791" y="959"/>
                      <a:pt x="1729" y="965"/>
                    </a:cubicBezTo>
                    <a:cubicBezTo>
                      <a:pt x="1657" y="981"/>
                      <a:pt x="1584" y="988"/>
                      <a:pt x="1509" y="988"/>
                    </a:cubicBezTo>
                    <a:cubicBezTo>
                      <a:pt x="1296" y="988"/>
                      <a:pt x="1079" y="925"/>
                      <a:pt x="896" y="811"/>
                    </a:cubicBezTo>
                    <a:lnTo>
                      <a:pt x="1729" y="718"/>
                    </a:lnTo>
                    <a:cubicBezTo>
                      <a:pt x="1853" y="533"/>
                      <a:pt x="1791" y="286"/>
                      <a:pt x="1637" y="162"/>
                    </a:cubicBezTo>
                    <a:cubicBezTo>
                      <a:pt x="1483" y="60"/>
                      <a:pt x="1309" y="0"/>
                      <a:pt x="1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7"/>
              <p:cNvSpPr/>
              <p:nvPr/>
            </p:nvSpPr>
            <p:spPr>
              <a:xfrm>
                <a:off x="5323480" y="2311682"/>
                <a:ext cx="266807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6599" extrusionOk="0">
                    <a:moveTo>
                      <a:pt x="5577" y="0"/>
                    </a:moveTo>
                    <a:cubicBezTo>
                      <a:pt x="5197" y="0"/>
                      <a:pt x="4931" y="415"/>
                      <a:pt x="4722" y="743"/>
                    </a:cubicBezTo>
                    <a:cubicBezTo>
                      <a:pt x="4599" y="959"/>
                      <a:pt x="4537" y="1206"/>
                      <a:pt x="4568" y="1483"/>
                    </a:cubicBezTo>
                    <a:cubicBezTo>
                      <a:pt x="4611" y="1654"/>
                      <a:pt x="4787" y="1781"/>
                      <a:pt x="4942" y="1781"/>
                    </a:cubicBezTo>
                    <a:cubicBezTo>
                      <a:pt x="5011" y="1781"/>
                      <a:pt x="5076" y="1756"/>
                      <a:pt x="5123" y="1699"/>
                    </a:cubicBezTo>
                    <a:cubicBezTo>
                      <a:pt x="5308" y="1514"/>
                      <a:pt x="5216" y="1360"/>
                      <a:pt x="5247" y="1175"/>
                    </a:cubicBezTo>
                    <a:cubicBezTo>
                      <a:pt x="5247" y="1034"/>
                      <a:pt x="5372" y="875"/>
                      <a:pt x="5499" y="875"/>
                    </a:cubicBezTo>
                    <a:cubicBezTo>
                      <a:pt x="5540" y="875"/>
                      <a:pt x="5580" y="891"/>
                      <a:pt x="5617" y="928"/>
                    </a:cubicBezTo>
                    <a:cubicBezTo>
                      <a:pt x="5648" y="989"/>
                      <a:pt x="5679" y="1051"/>
                      <a:pt x="5679" y="1144"/>
                    </a:cubicBezTo>
                    <a:cubicBezTo>
                      <a:pt x="5710" y="1483"/>
                      <a:pt x="5648" y="1854"/>
                      <a:pt x="5494" y="2193"/>
                    </a:cubicBezTo>
                    <a:cubicBezTo>
                      <a:pt x="5341" y="2474"/>
                      <a:pt x="5061" y="2649"/>
                      <a:pt x="4759" y="2649"/>
                    </a:cubicBezTo>
                    <a:cubicBezTo>
                      <a:pt x="4696" y="2649"/>
                      <a:pt x="4632" y="2641"/>
                      <a:pt x="4568" y="2625"/>
                    </a:cubicBezTo>
                    <a:cubicBezTo>
                      <a:pt x="4444" y="2563"/>
                      <a:pt x="4290" y="2502"/>
                      <a:pt x="4167" y="2440"/>
                    </a:cubicBezTo>
                    <a:cubicBezTo>
                      <a:pt x="4105" y="2394"/>
                      <a:pt x="4028" y="2371"/>
                      <a:pt x="3951" y="2371"/>
                    </a:cubicBezTo>
                    <a:cubicBezTo>
                      <a:pt x="3873" y="2371"/>
                      <a:pt x="3796" y="2394"/>
                      <a:pt x="3735" y="2440"/>
                    </a:cubicBezTo>
                    <a:cubicBezTo>
                      <a:pt x="3673" y="2533"/>
                      <a:pt x="3642" y="2656"/>
                      <a:pt x="3611" y="2749"/>
                    </a:cubicBezTo>
                    <a:cubicBezTo>
                      <a:pt x="3523" y="3013"/>
                      <a:pt x="3322" y="3306"/>
                      <a:pt x="3036" y="3306"/>
                    </a:cubicBezTo>
                    <a:cubicBezTo>
                      <a:pt x="3022" y="3306"/>
                      <a:pt x="3008" y="3306"/>
                      <a:pt x="2994" y="3304"/>
                    </a:cubicBezTo>
                    <a:cubicBezTo>
                      <a:pt x="2623" y="3242"/>
                      <a:pt x="2531" y="2718"/>
                      <a:pt x="2654" y="2378"/>
                    </a:cubicBezTo>
                    <a:cubicBezTo>
                      <a:pt x="2685" y="2317"/>
                      <a:pt x="2685" y="2224"/>
                      <a:pt x="2654" y="2131"/>
                    </a:cubicBezTo>
                    <a:cubicBezTo>
                      <a:pt x="2654" y="2100"/>
                      <a:pt x="2593" y="2039"/>
                      <a:pt x="2531" y="2008"/>
                    </a:cubicBezTo>
                    <a:cubicBezTo>
                      <a:pt x="2265" y="1827"/>
                      <a:pt x="1961" y="1741"/>
                      <a:pt x="1659" y="1741"/>
                    </a:cubicBezTo>
                    <a:cubicBezTo>
                      <a:pt x="1087" y="1741"/>
                      <a:pt x="519" y="2049"/>
                      <a:pt x="216" y="2594"/>
                    </a:cubicBezTo>
                    <a:cubicBezTo>
                      <a:pt x="62" y="3057"/>
                      <a:pt x="0" y="3551"/>
                      <a:pt x="62" y="4014"/>
                    </a:cubicBezTo>
                    <a:cubicBezTo>
                      <a:pt x="31" y="4168"/>
                      <a:pt x="93" y="4292"/>
                      <a:pt x="155" y="4415"/>
                    </a:cubicBezTo>
                    <a:cubicBezTo>
                      <a:pt x="216" y="4508"/>
                      <a:pt x="340" y="4569"/>
                      <a:pt x="463" y="4600"/>
                    </a:cubicBezTo>
                    <a:cubicBezTo>
                      <a:pt x="679" y="4724"/>
                      <a:pt x="926" y="4785"/>
                      <a:pt x="1173" y="4816"/>
                    </a:cubicBezTo>
                    <a:cubicBezTo>
                      <a:pt x="1420" y="4816"/>
                      <a:pt x="1667" y="4662"/>
                      <a:pt x="1728" y="4415"/>
                    </a:cubicBezTo>
                    <a:cubicBezTo>
                      <a:pt x="1782" y="4202"/>
                      <a:pt x="1604" y="3965"/>
                      <a:pt x="1396" y="3965"/>
                    </a:cubicBezTo>
                    <a:cubicBezTo>
                      <a:pt x="1363" y="3965"/>
                      <a:pt x="1330" y="3971"/>
                      <a:pt x="1296" y="3983"/>
                    </a:cubicBezTo>
                    <a:cubicBezTo>
                      <a:pt x="1200" y="4031"/>
                      <a:pt x="1085" y="4135"/>
                      <a:pt x="996" y="4135"/>
                    </a:cubicBezTo>
                    <a:cubicBezTo>
                      <a:pt x="970" y="4135"/>
                      <a:pt x="947" y="4127"/>
                      <a:pt x="926" y="4107"/>
                    </a:cubicBezTo>
                    <a:cubicBezTo>
                      <a:pt x="895" y="4076"/>
                      <a:pt x="864" y="4014"/>
                      <a:pt x="864" y="3983"/>
                    </a:cubicBezTo>
                    <a:cubicBezTo>
                      <a:pt x="803" y="3551"/>
                      <a:pt x="803" y="2965"/>
                      <a:pt x="1204" y="2810"/>
                    </a:cubicBezTo>
                    <a:cubicBezTo>
                      <a:pt x="1235" y="2795"/>
                      <a:pt x="1266" y="2787"/>
                      <a:pt x="1296" y="2787"/>
                    </a:cubicBezTo>
                    <a:cubicBezTo>
                      <a:pt x="1327" y="2787"/>
                      <a:pt x="1358" y="2795"/>
                      <a:pt x="1389" y="2810"/>
                    </a:cubicBezTo>
                    <a:cubicBezTo>
                      <a:pt x="1451" y="2872"/>
                      <a:pt x="1451" y="2965"/>
                      <a:pt x="1451" y="3057"/>
                    </a:cubicBezTo>
                    <a:cubicBezTo>
                      <a:pt x="1389" y="3304"/>
                      <a:pt x="1389" y="3582"/>
                      <a:pt x="1451" y="3829"/>
                    </a:cubicBezTo>
                    <a:cubicBezTo>
                      <a:pt x="1512" y="3993"/>
                      <a:pt x="1698" y="4117"/>
                      <a:pt x="1860" y="4117"/>
                    </a:cubicBezTo>
                    <a:cubicBezTo>
                      <a:pt x="1941" y="4117"/>
                      <a:pt x="2017" y="4086"/>
                      <a:pt x="2068" y="4014"/>
                    </a:cubicBezTo>
                    <a:cubicBezTo>
                      <a:pt x="2099" y="4230"/>
                      <a:pt x="2222" y="4415"/>
                      <a:pt x="2377" y="4539"/>
                    </a:cubicBezTo>
                    <a:cubicBezTo>
                      <a:pt x="2469" y="4616"/>
                      <a:pt x="2577" y="4654"/>
                      <a:pt x="2685" y="4654"/>
                    </a:cubicBezTo>
                    <a:cubicBezTo>
                      <a:pt x="2793" y="4654"/>
                      <a:pt x="2901" y="4616"/>
                      <a:pt x="2994" y="4539"/>
                    </a:cubicBezTo>
                    <a:cubicBezTo>
                      <a:pt x="3148" y="4384"/>
                      <a:pt x="3179" y="4137"/>
                      <a:pt x="3272" y="3921"/>
                    </a:cubicBezTo>
                    <a:cubicBezTo>
                      <a:pt x="3330" y="3785"/>
                      <a:pt x="3500" y="3685"/>
                      <a:pt x="3640" y="3685"/>
                    </a:cubicBezTo>
                    <a:cubicBezTo>
                      <a:pt x="3722" y="3685"/>
                      <a:pt x="3793" y="3719"/>
                      <a:pt x="3827" y="3798"/>
                    </a:cubicBezTo>
                    <a:lnTo>
                      <a:pt x="4197" y="3582"/>
                    </a:lnTo>
                    <a:lnTo>
                      <a:pt x="4197" y="3582"/>
                    </a:lnTo>
                    <a:cubicBezTo>
                      <a:pt x="4321" y="3767"/>
                      <a:pt x="4259" y="4014"/>
                      <a:pt x="4074" y="4137"/>
                    </a:cubicBezTo>
                    <a:cubicBezTo>
                      <a:pt x="3935" y="4207"/>
                      <a:pt x="3779" y="4242"/>
                      <a:pt x="3618" y="4242"/>
                    </a:cubicBezTo>
                    <a:cubicBezTo>
                      <a:pt x="3565" y="4242"/>
                      <a:pt x="3511" y="4238"/>
                      <a:pt x="3457" y="4230"/>
                    </a:cubicBezTo>
                    <a:lnTo>
                      <a:pt x="3457" y="4230"/>
                    </a:lnTo>
                    <a:cubicBezTo>
                      <a:pt x="3488" y="4477"/>
                      <a:pt x="3426" y="4724"/>
                      <a:pt x="3302" y="4909"/>
                    </a:cubicBezTo>
                    <a:cubicBezTo>
                      <a:pt x="3217" y="5059"/>
                      <a:pt x="3072" y="5149"/>
                      <a:pt x="2908" y="5149"/>
                    </a:cubicBezTo>
                    <a:cubicBezTo>
                      <a:pt x="2836" y="5149"/>
                      <a:pt x="2761" y="5132"/>
                      <a:pt x="2685" y="5094"/>
                    </a:cubicBezTo>
                    <a:cubicBezTo>
                      <a:pt x="2654" y="5063"/>
                      <a:pt x="2623" y="5032"/>
                      <a:pt x="2562" y="4971"/>
                    </a:cubicBezTo>
                    <a:cubicBezTo>
                      <a:pt x="2513" y="4940"/>
                      <a:pt x="2460" y="4927"/>
                      <a:pt x="2406" y="4927"/>
                    </a:cubicBezTo>
                    <a:cubicBezTo>
                      <a:pt x="2185" y="4927"/>
                      <a:pt x="1951" y="5155"/>
                      <a:pt x="1975" y="5403"/>
                    </a:cubicBezTo>
                    <a:cubicBezTo>
                      <a:pt x="2006" y="5680"/>
                      <a:pt x="2222" y="5927"/>
                      <a:pt x="2531" y="6020"/>
                    </a:cubicBezTo>
                    <a:cubicBezTo>
                      <a:pt x="2642" y="6049"/>
                      <a:pt x="2755" y="6063"/>
                      <a:pt x="2867" y="6063"/>
                    </a:cubicBezTo>
                    <a:cubicBezTo>
                      <a:pt x="3469" y="6063"/>
                      <a:pt x="4046" y="5662"/>
                      <a:pt x="4228" y="5063"/>
                    </a:cubicBezTo>
                    <a:cubicBezTo>
                      <a:pt x="4311" y="5074"/>
                      <a:pt x="4393" y="5080"/>
                      <a:pt x="4475" y="5080"/>
                    </a:cubicBezTo>
                    <a:cubicBezTo>
                      <a:pt x="4640" y="5080"/>
                      <a:pt x="4804" y="5053"/>
                      <a:pt x="4969" y="4971"/>
                    </a:cubicBezTo>
                    <a:cubicBezTo>
                      <a:pt x="5185" y="4878"/>
                      <a:pt x="5308" y="4600"/>
                      <a:pt x="5216" y="4384"/>
                    </a:cubicBezTo>
                    <a:cubicBezTo>
                      <a:pt x="5185" y="4230"/>
                      <a:pt x="5031" y="4107"/>
                      <a:pt x="5092" y="3983"/>
                    </a:cubicBezTo>
                    <a:cubicBezTo>
                      <a:pt x="5113" y="3920"/>
                      <a:pt x="5163" y="3893"/>
                      <a:pt x="5222" y="3893"/>
                    </a:cubicBezTo>
                    <a:cubicBezTo>
                      <a:pt x="5336" y="3893"/>
                      <a:pt x="5484" y="3995"/>
                      <a:pt x="5524" y="4137"/>
                    </a:cubicBezTo>
                    <a:cubicBezTo>
                      <a:pt x="5586" y="4323"/>
                      <a:pt x="5463" y="4508"/>
                      <a:pt x="5463" y="4755"/>
                    </a:cubicBezTo>
                    <a:cubicBezTo>
                      <a:pt x="5463" y="4971"/>
                      <a:pt x="5586" y="5218"/>
                      <a:pt x="5463" y="5372"/>
                    </a:cubicBezTo>
                    <a:cubicBezTo>
                      <a:pt x="5398" y="5459"/>
                      <a:pt x="5298" y="5481"/>
                      <a:pt x="5184" y="5481"/>
                    </a:cubicBezTo>
                    <a:cubicBezTo>
                      <a:pt x="5068" y="5481"/>
                      <a:pt x="4937" y="5458"/>
                      <a:pt x="4813" y="5458"/>
                    </a:cubicBezTo>
                    <a:cubicBezTo>
                      <a:pt x="4713" y="5458"/>
                      <a:pt x="4617" y="5473"/>
                      <a:pt x="4537" y="5526"/>
                    </a:cubicBezTo>
                    <a:cubicBezTo>
                      <a:pt x="4259" y="5680"/>
                      <a:pt x="4321" y="6174"/>
                      <a:pt x="4012" y="6329"/>
                    </a:cubicBezTo>
                    <a:lnTo>
                      <a:pt x="5308" y="6575"/>
                    </a:lnTo>
                    <a:cubicBezTo>
                      <a:pt x="5370" y="6591"/>
                      <a:pt x="5440" y="6599"/>
                      <a:pt x="5513" y="6599"/>
                    </a:cubicBezTo>
                    <a:cubicBezTo>
                      <a:pt x="5586" y="6599"/>
                      <a:pt x="5663" y="6591"/>
                      <a:pt x="5741" y="6575"/>
                    </a:cubicBezTo>
                    <a:cubicBezTo>
                      <a:pt x="5864" y="6483"/>
                      <a:pt x="5987" y="6390"/>
                      <a:pt x="6049" y="6267"/>
                    </a:cubicBezTo>
                    <a:cubicBezTo>
                      <a:pt x="6296" y="5866"/>
                      <a:pt x="6543" y="5372"/>
                      <a:pt x="6265" y="5002"/>
                    </a:cubicBezTo>
                    <a:cubicBezTo>
                      <a:pt x="6173" y="4940"/>
                      <a:pt x="6142" y="4878"/>
                      <a:pt x="6080" y="4785"/>
                    </a:cubicBezTo>
                    <a:cubicBezTo>
                      <a:pt x="5957" y="4508"/>
                      <a:pt x="6389" y="4199"/>
                      <a:pt x="6296" y="3921"/>
                    </a:cubicBezTo>
                    <a:cubicBezTo>
                      <a:pt x="6203" y="3705"/>
                      <a:pt x="5926" y="3705"/>
                      <a:pt x="5710" y="3644"/>
                    </a:cubicBezTo>
                    <a:cubicBezTo>
                      <a:pt x="5501" y="3614"/>
                      <a:pt x="5120" y="3210"/>
                      <a:pt x="5483" y="3210"/>
                    </a:cubicBezTo>
                    <a:cubicBezTo>
                      <a:pt x="5496" y="3210"/>
                      <a:pt x="5510" y="3210"/>
                      <a:pt x="5524" y="3212"/>
                    </a:cubicBezTo>
                    <a:cubicBezTo>
                      <a:pt x="5760" y="3212"/>
                      <a:pt x="5780" y="3446"/>
                      <a:pt x="5914" y="3446"/>
                    </a:cubicBezTo>
                    <a:cubicBezTo>
                      <a:pt x="5955" y="3446"/>
                      <a:pt x="6007" y="3424"/>
                      <a:pt x="6080" y="3366"/>
                    </a:cubicBezTo>
                    <a:cubicBezTo>
                      <a:pt x="6512" y="3026"/>
                      <a:pt x="6327" y="1668"/>
                      <a:pt x="6327" y="1236"/>
                    </a:cubicBezTo>
                    <a:cubicBezTo>
                      <a:pt x="6327" y="959"/>
                      <a:pt x="6265" y="712"/>
                      <a:pt x="6203" y="465"/>
                    </a:cubicBezTo>
                    <a:cubicBezTo>
                      <a:pt x="6111" y="218"/>
                      <a:pt x="5895" y="64"/>
                      <a:pt x="5617" y="2"/>
                    </a:cubicBezTo>
                    <a:cubicBezTo>
                      <a:pt x="5603" y="1"/>
                      <a:pt x="5590" y="0"/>
                      <a:pt x="5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7"/>
              <p:cNvSpPr/>
              <p:nvPr/>
            </p:nvSpPr>
            <p:spPr>
              <a:xfrm>
                <a:off x="4993753" y="2318247"/>
                <a:ext cx="255512" cy="178524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4378" extrusionOk="0">
                    <a:moveTo>
                      <a:pt x="3907" y="1"/>
                    </a:moveTo>
                    <a:cubicBezTo>
                      <a:pt x="3300" y="1"/>
                      <a:pt x="2727" y="327"/>
                      <a:pt x="2408" y="859"/>
                    </a:cubicBezTo>
                    <a:cubicBezTo>
                      <a:pt x="2346" y="1045"/>
                      <a:pt x="2222" y="1230"/>
                      <a:pt x="2068" y="1384"/>
                    </a:cubicBezTo>
                    <a:cubicBezTo>
                      <a:pt x="1942" y="1456"/>
                      <a:pt x="1804" y="1486"/>
                      <a:pt x="1663" y="1486"/>
                    </a:cubicBezTo>
                    <a:cubicBezTo>
                      <a:pt x="1563" y="1486"/>
                      <a:pt x="1461" y="1471"/>
                      <a:pt x="1358" y="1446"/>
                    </a:cubicBezTo>
                    <a:cubicBezTo>
                      <a:pt x="1081" y="1384"/>
                      <a:pt x="741" y="1261"/>
                      <a:pt x="679" y="983"/>
                    </a:cubicBezTo>
                    <a:cubicBezTo>
                      <a:pt x="614" y="701"/>
                      <a:pt x="838" y="480"/>
                      <a:pt x="1073" y="480"/>
                    </a:cubicBezTo>
                    <a:cubicBezTo>
                      <a:pt x="1173" y="480"/>
                      <a:pt x="1275" y="520"/>
                      <a:pt x="1358" y="612"/>
                    </a:cubicBezTo>
                    <a:cubicBezTo>
                      <a:pt x="1173" y="674"/>
                      <a:pt x="1111" y="890"/>
                      <a:pt x="1235" y="1045"/>
                    </a:cubicBezTo>
                    <a:cubicBezTo>
                      <a:pt x="1297" y="1137"/>
                      <a:pt x="1389" y="1168"/>
                      <a:pt x="1513" y="1168"/>
                    </a:cubicBezTo>
                    <a:cubicBezTo>
                      <a:pt x="1532" y="1170"/>
                      <a:pt x="1552" y="1170"/>
                      <a:pt x="1571" y="1170"/>
                    </a:cubicBezTo>
                    <a:cubicBezTo>
                      <a:pt x="2287" y="1170"/>
                      <a:pt x="2326" y="56"/>
                      <a:pt x="1574" y="26"/>
                    </a:cubicBezTo>
                    <a:cubicBezTo>
                      <a:pt x="1537" y="20"/>
                      <a:pt x="1500" y="17"/>
                      <a:pt x="1464" y="17"/>
                    </a:cubicBezTo>
                    <a:cubicBezTo>
                      <a:pt x="1316" y="17"/>
                      <a:pt x="1173" y="57"/>
                      <a:pt x="1050" y="57"/>
                    </a:cubicBezTo>
                    <a:cubicBezTo>
                      <a:pt x="936" y="51"/>
                      <a:pt x="833" y="44"/>
                      <a:pt x="740" y="44"/>
                    </a:cubicBezTo>
                    <a:cubicBezTo>
                      <a:pt x="377" y="44"/>
                      <a:pt x="167" y="140"/>
                      <a:pt x="93" y="705"/>
                    </a:cubicBezTo>
                    <a:cubicBezTo>
                      <a:pt x="0" y="1045"/>
                      <a:pt x="124" y="1384"/>
                      <a:pt x="371" y="1631"/>
                    </a:cubicBezTo>
                    <a:cubicBezTo>
                      <a:pt x="679" y="1785"/>
                      <a:pt x="988" y="1909"/>
                      <a:pt x="1327" y="2001"/>
                    </a:cubicBezTo>
                    <a:cubicBezTo>
                      <a:pt x="1511" y="2116"/>
                      <a:pt x="1609" y="2179"/>
                      <a:pt x="1761" y="2179"/>
                    </a:cubicBezTo>
                    <a:cubicBezTo>
                      <a:pt x="1814" y="2179"/>
                      <a:pt x="1873" y="2171"/>
                      <a:pt x="1945" y="2156"/>
                    </a:cubicBezTo>
                    <a:cubicBezTo>
                      <a:pt x="2108" y="2109"/>
                      <a:pt x="2219" y="1938"/>
                      <a:pt x="2356" y="1938"/>
                    </a:cubicBezTo>
                    <a:cubicBezTo>
                      <a:pt x="2401" y="1938"/>
                      <a:pt x="2448" y="1956"/>
                      <a:pt x="2500" y="2001"/>
                    </a:cubicBezTo>
                    <a:cubicBezTo>
                      <a:pt x="2469" y="2094"/>
                      <a:pt x="2408" y="2186"/>
                      <a:pt x="2377" y="2310"/>
                    </a:cubicBezTo>
                    <a:cubicBezTo>
                      <a:pt x="2284" y="2433"/>
                      <a:pt x="2253" y="2618"/>
                      <a:pt x="2253" y="2773"/>
                    </a:cubicBezTo>
                    <a:cubicBezTo>
                      <a:pt x="2297" y="2883"/>
                      <a:pt x="2420" y="2977"/>
                      <a:pt x="2532" y="2977"/>
                    </a:cubicBezTo>
                    <a:cubicBezTo>
                      <a:pt x="2576" y="2977"/>
                      <a:pt x="2619" y="2962"/>
                      <a:pt x="2655" y="2927"/>
                    </a:cubicBezTo>
                    <a:cubicBezTo>
                      <a:pt x="2747" y="2834"/>
                      <a:pt x="2685" y="2618"/>
                      <a:pt x="2809" y="2495"/>
                    </a:cubicBezTo>
                    <a:cubicBezTo>
                      <a:pt x="2845" y="2473"/>
                      <a:pt x="2883" y="2464"/>
                      <a:pt x="2920" y="2464"/>
                    </a:cubicBezTo>
                    <a:cubicBezTo>
                      <a:pt x="3043" y="2464"/>
                      <a:pt x="3163" y="2569"/>
                      <a:pt x="3210" y="2711"/>
                    </a:cubicBezTo>
                    <a:cubicBezTo>
                      <a:pt x="3210" y="3020"/>
                      <a:pt x="3148" y="3297"/>
                      <a:pt x="2963" y="3544"/>
                    </a:cubicBezTo>
                    <a:cubicBezTo>
                      <a:pt x="2809" y="3822"/>
                      <a:pt x="2747" y="4192"/>
                      <a:pt x="2963" y="4378"/>
                    </a:cubicBezTo>
                    <a:cubicBezTo>
                      <a:pt x="3272" y="4069"/>
                      <a:pt x="3488" y="3729"/>
                      <a:pt x="3673" y="3328"/>
                    </a:cubicBezTo>
                    <a:cubicBezTo>
                      <a:pt x="3827" y="2927"/>
                      <a:pt x="3796" y="2495"/>
                      <a:pt x="3611" y="2125"/>
                    </a:cubicBezTo>
                    <a:cubicBezTo>
                      <a:pt x="3519" y="1970"/>
                      <a:pt x="3364" y="1847"/>
                      <a:pt x="3303" y="1662"/>
                    </a:cubicBezTo>
                    <a:cubicBezTo>
                      <a:pt x="3117" y="1230"/>
                      <a:pt x="3426" y="736"/>
                      <a:pt x="3889" y="674"/>
                    </a:cubicBezTo>
                    <a:cubicBezTo>
                      <a:pt x="3951" y="674"/>
                      <a:pt x="4043" y="674"/>
                      <a:pt x="4105" y="705"/>
                    </a:cubicBezTo>
                    <a:cubicBezTo>
                      <a:pt x="4352" y="859"/>
                      <a:pt x="4167" y="1230"/>
                      <a:pt x="4167" y="1507"/>
                    </a:cubicBezTo>
                    <a:cubicBezTo>
                      <a:pt x="4219" y="1847"/>
                      <a:pt x="4514" y="2053"/>
                      <a:pt x="4827" y="2053"/>
                    </a:cubicBezTo>
                    <a:cubicBezTo>
                      <a:pt x="4885" y="2053"/>
                      <a:pt x="4943" y="2046"/>
                      <a:pt x="5000" y="2032"/>
                    </a:cubicBezTo>
                    <a:cubicBezTo>
                      <a:pt x="5370" y="1939"/>
                      <a:pt x="5679" y="1723"/>
                      <a:pt x="5926" y="1415"/>
                    </a:cubicBezTo>
                    <a:cubicBezTo>
                      <a:pt x="6049" y="1322"/>
                      <a:pt x="6142" y="1199"/>
                      <a:pt x="6204" y="1075"/>
                    </a:cubicBezTo>
                    <a:cubicBezTo>
                      <a:pt x="6265" y="921"/>
                      <a:pt x="6235" y="767"/>
                      <a:pt x="6142" y="643"/>
                    </a:cubicBezTo>
                    <a:cubicBezTo>
                      <a:pt x="6083" y="594"/>
                      <a:pt x="6015" y="573"/>
                      <a:pt x="5946" y="573"/>
                    </a:cubicBezTo>
                    <a:cubicBezTo>
                      <a:pt x="5796" y="573"/>
                      <a:pt x="5640" y="671"/>
                      <a:pt x="5556" y="798"/>
                    </a:cubicBezTo>
                    <a:cubicBezTo>
                      <a:pt x="5432" y="983"/>
                      <a:pt x="5278" y="1168"/>
                      <a:pt x="5123" y="1322"/>
                    </a:cubicBezTo>
                    <a:cubicBezTo>
                      <a:pt x="5063" y="1372"/>
                      <a:pt x="4987" y="1393"/>
                      <a:pt x="4910" y="1393"/>
                    </a:cubicBezTo>
                    <a:cubicBezTo>
                      <a:pt x="4750" y="1393"/>
                      <a:pt x="4589" y="1303"/>
                      <a:pt x="4568" y="1199"/>
                    </a:cubicBezTo>
                    <a:cubicBezTo>
                      <a:pt x="4568" y="1014"/>
                      <a:pt x="4753" y="890"/>
                      <a:pt x="4815" y="736"/>
                    </a:cubicBezTo>
                    <a:cubicBezTo>
                      <a:pt x="4938" y="396"/>
                      <a:pt x="4537" y="88"/>
                      <a:pt x="4198" y="26"/>
                    </a:cubicBezTo>
                    <a:cubicBezTo>
                      <a:pt x="4100" y="9"/>
                      <a:pt x="4003" y="1"/>
                      <a:pt x="39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7"/>
              <p:cNvSpPr/>
              <p:nvPr/>
            </p:nvSpPr>
            <p:spPr>
              <a:xfrm>
                <a:off x="5177496" y="2384796"/>
                <a:ext cx="212695" cy="199443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891" extrusionOk="0">
                    <a:moveTo>
                      <a:pt x="2296" y="1"/>
                    </a:moveTo>
                    <a:cubicBezTo>
                      <a:pt x="2121" y="1"/>
                      <a:pt x="1945" y="50"/>
                      <a:pt x="1790" y="153"/>
                    </a:cubicBezTo>
                    <a:cubicBezTo>
                      <a:pt x="1636" y="277"/>
                      <a:pt x="1512" y="462"/>
                      <a:pt x="1358" y="585"/>
                    </a:cubicBezTo>
                    <a:cubicBezTo>
                      <a:pt x="1019" y="863"/>
                      <a:pt x="494" y="801"/>
                      <a:pt x="155" y="1110"/>
                    </a:cubicBezTo>
                    <a:cubicBezTo>
                      <a:pt x="31" y="1202"/>
                      <a:pt x="0" y="1480"/>
                      <a:pt x="155" y="1511"/>
                    </a:cubicBezTo>
                    <a:cubicBezTo>
                      <a:pt x="185" y="1527"/>
                      <a:pt x="216" y="1534"/>
                      <a:pt x="247" y="1534"/>
                    </a:cubicBezTo>
                    <a:cubicBezTo>
                      <a:pt x="278" y="1534"/>
                      <a:pt x="309" y="1527"/>
                      <a:pt x="340" y="1511"/>
                    </a:cubicBezTo>
                    <a:cubicBezTo>
                      <a:pt x="664" y="1511"/>
                      <a:pt x="941" y="1842"/>
                      <a:pt x="1232" y="1842"/>
                    </a:cubicBezTo>
                    <a:cubicBezTo>
                      <a:pt x="1274" y="1842"/>
                      <a:pt x="1316" y="1835"/>
                      <a:pt x="1358" y="1820"/>
                    </a:cubicBezTo>
                    <a:cubicBezTo>
                      <a:pt x="1482" y="1758"/>
                      <a:pt x="1574" y="1604"/>
                      <a:pt x="1512" y="1480"/>
                    </a:cubicBezTo>
                    <a:cubicBezTo>
                      <a:pt x="1492" y="1375"/>
                      <a:pt x="1399" y="1313"/>
                      <a:pt x="1304" y="1313"/>
                    </a:cubicBezTo>
                    <a:cubicBezTo>
                      <a:pt x="1258" y="1313"/>
                      <a:pt x="1213" y="1327"/>
                      <a:pt x="1173" y="1357"/>
                    </a:cubicBezTo>
                    <a:cubicBezTo>
                      <a:pt x="1142" y="1202"/>
                      <a:pt x="1327" y="1048"/>
                      <a:pt x="1512" y="1048"/>
                    </a:cubicBezTo>
                    <a:cubicBezTo>
                      <a:pt x="1698" y="1017"/>
                      <a:pt x="1914" y="1048"/>
                      <a:pt x="2006" y="894"/>
                    </a:cubicBezTo>
                    <a:cubicBezTo>
                      <a:pt x="2068" y="832"/>
                      <a:pt x="2068" y="770"/>
                      <a:pt x="2130" y="740"/>
                    </a:cubicBezTo>
                    <a:cubicBezTo>
                      <a:pt x="2141" y="737"/>
                      <a:pt x="2151" y="736"/>
                      <a:pt x="2162" y="736"/>
                    </a:cubicBezTo>
                    <a:cubicBezTo>
                      <a:pt x="2273" y="736"/>
                      <a:pt x="2371" y="874"/>
                      <a:pt x="2315" y="986"/>
                    </a:cubicBezTo>
                    <a:cubicBezTo>
                      <a:pt x="2284" y="1110"/>
                      <a:pt x="2161" y="1202"/>
                      <a:pt x="2068" y="1295"/>
                    </a:cubicBezTo>
                    <a:cubicBezTo>
                      <a:pt x="1914" y="1480"/>
                      <a:pt x="1852" y="1758"/>
                      <a:pt x="1945" y="1974"/>
                    </a:cubicBezTo>
                    <a:cubicBezTo>
                      <a:pt x="2006" y="2128"/>
                      <a:pt x="2068" y="2375"/>
                      <a:pt x="1945" y="2437"/>
                    </a:cubicBezTo>
                    <a:cubicBezTo>
                      <a:pt x="1935" y="2439"/>
                      <a:pt x="1927" y="2440"/>
                      <a:pt x="1918" y="2440"/>
                    </a:cubicBezTo>
                    <a:cubicBezTo>
                      <a:pt x="1776" y="2440"/>
                      <a:pt x="1658" y="2219"/>
                      <a:pt x="1512" y="2190"/>
                    </a:cubicBezTo>
                    <a:cubicBezTo>
                      <a:pt x="1327" y="2190"/>
                      <a:pt x="1235" y="2437"/>
                      <a:pt x="1296" y="2591"/>
                    </a:cubicBezTo>
                    <a:cubicBezTo>
                      <a:pt x="1384" y="2941"/>
                      <a:pt x="1691" y="3180"/>
                      <a:pt x="2036" y="3180"/>
                    </a:cubicBezTo>
                    <a:cubicBezTo>
                      <a:pt x="2057" y="3180"/>
                      <a:pt x="2078" y="3179"/>
                      <a:pt x="2099" y="3178"/>
                    </a:cubicBezTo>
                    <a:lnTo>
                      <a:pt x="2407" y="3178"/>
                    </a:lnTo>
                    <a:cubicBezTo>
                      <a:pt x="2654" y="3270"/>
                      <a:pt x="2623" y="3641"/>
                      <a:pt x="2377" y="3702"/>
                    </a:cubicBezTo>
                    <a:cubicBezTo>
                      <a:pt x="2315" y="3702"/>
                      <a:pt x="2253" y="3702"/>
                      <a:pt x="2191" y="3733"/>
                    </a:cubicBezTo>
                    <a:cubicBezTo>
                      <a:pt x="2068" y="3795"/>
                      <a:pt x="2099" y="3949"/>
                      <a:pt x="2161" y="4073"/>
                    </a:cubicBezTo>
                    <a:cubicBezTo>
                      <a:pt x="2222" y="4196"/>
                      <a:pt x="2284" y="4320"/>
                      <a:pt x="2222" y="4443"/>
                    </a:cubicBezTo>
                    <a:cubicBezTo>
                      <a:pt x="2196" y="4482"/>
                      <a:pt x="2133" y="4499"/>
                      <a:pt x="2058" y="4499"/>
                    </a:cubicBezTo>
                    <a:cubicBezTo>
                      <a:pt x="1955" y="4499"/>
                      <a:pt x="1831" y="4466"/>
                      <a:pt x="1759" y="4412"/>
                    </a:cubicBezTo>
                    <a:cubicBezTo>
                      <a:pt x="1647" y="4300"/>
                      <a:pt x="1534" y="4161"/>
                      <a:pt x="1375" y="4161"/>
                    </a:cubicBezTo>
                    <a:cubicBezTo>
                      <a:pt x="1359" y="4161"/>
                      <a:pt x="1344" y="4163"/>
                      <a:pt x="1327" y="4165"/>
                    </a:cubicBezTo>
                    <a:cubicBezTo>
                      <a:pt x="1173" y="4165"/>
                      <a:pt x="988" y="4474"/>
                      <a:pt x="772" y="4505"/>
                    </a:cubicBezTo>
                    <a:cubicBezTo>
                      <a:pt x="679" y="4474"/>
                      <a:pt x="587" y="4443"/>
                      <a:pt x="463" y="4412"/>
                    </a:cubicBezTo>
                    <a:cubicBezTo>
                      <a:pt x="429" y="4401"/>
                      <a:pt x="387" y="4394"/>
                      <a:pt x="346" y="4394"/>
                    </a:cubicBezTo>
                    <a:cubicBezTo>
                      <a:pt x="274" y="4394"/>
                      <a:pt x="205" y="4415"/>
                      <a:pt x="185" y="4474"/>
                    </a:cubicBezTo>
                    <a:cubicBezTo>
                      <a:pt x="155" y="4566"/>
                      <a:pt x="216" y="4659"/>
                      <a:pt x="278" y="4690"/>
                    </a:cubicBezTo>
                    <a:cubicBezTo>
                      <a:pt x="371" y="4721"/>
                      <a:pt x="463" y="4752"/>
                      <a:pt x="556" y="4752"/>
                    </a:cubicBezTo>
                    <a:lnTo>
                      <a:pt x="2222" y="4752"/>
                    </a:lnTo>
                    <a:cubicBezTo>
                      <a:pt x="2284" y="4752"/>
                      <a:pt x="2377" y="4752"/>
                      <a:pt x="2438" y="4721"/>
                    </a:cubicBezTo>
                    <a:cubicBezTo>
                      <a:pt x="2654" y="4659"/>
                      <a:pt x="2716" y="4381"/>
                      <a:pt x="2778" y="4165"/>
                    </a:cubicBezTo>
                    <a:cubicBezTo>
                      <a:pt x="2780" y="4164"/>
                      <a:pt x="2783" y="4164"/>
                      <a:pt x="2786" y="4164"/>
                    </a:cubicBezTo>
                    <a:cubicBezTo>
                      <a:pt x="2877" y="4164"/>
                      <a:pt x="3392" y="4570"/>
                      <a:pt x="3302" y="4659"/>
                    </a:cubicBezTo>
                    <a:lnTo>
                      <a:pt x="4012" y="4844"/>
                    </a:lnTo>
                    <a:cubicBezTo>
                      <a:pt x="4120" y="4875"/>
                      <a:pt x="4236" y="4890"/>
                      <a:pt x="4356" y="4890"/>
                    </a:cubicBezTo>
                    <a:cubicBezTo>
                      <a:pt x="4475" y="4890"/>
                      <a:pt x="4599" y="4875"/>
                      <a:pt x="4722" y="4844"/>
                    </a:cubicBezTo>
                    <a:cubicBezTo>
                      <a:pt x="4784" y="4782"/>
                      <a:pt x="4876" y="4721"/>
                      <a:pt x="4907" y="4628"/>
                    </a:cubicBezTo>
                    <a:cubicBezTo>
                      <a:pt x="5185" y="4350"/>
                      <a:pt x="5216" y="3887"/>
                      <a:pt x="5000" y="3548"/>
                    </a:cubicBezTo>
                    <a:cubicBezTo>
                      <a:pt x="4907" y="3455"/>
                      <a:pt x="4815" y="3363"/>
                      <a:pt x="4660" y="3301"/>
                    </a:cubicBezTo>
                    <a:cubicBezTo>
                      <a:pt x="4537" y="3178"/>
                      <a:pt x="4383" y="3147"/>
                      <a:pt x="4228" y="3147"/>
                    </a:cubicBezTo>
                    <a:cubicBezTo>
                      <a:pt x="3920" y="3209"/>
                      <a:pt x="3765" y="3517"/>
                      <a:pt x="3920" y="3795"/>
                    </a:cubicBezTo>
                    <a:cubicBezTo>
                      <a:pt x="4012" y="3918"/>
                      <a:pt x="4197" y="4042"/>
                      <a:pt x="4136" y="4196"/>
                    </a:cubicBezTo>
                    <a:cubicBezTo>
                      <a:pt x="4103" y="4279"/>
                      <a:pt x="4043" y="4308"/>
                      <a:pt x="3975" y="4308"/>
                    </a:cubicBezTo>
                    <a:cubicBezTo>
                      <a:pt x="3917" y="4308"/>
                      <a:pt x="3853" y="4286"/>
                      <a:pt x="3796" y="4258"/>
                    </a:cubicBezTo>
                    <a:cubicBezTo>
                      <a:pt x="3518" y="4165"/>
                      <a:pt x="3333" y="3887"/>
                      <a:pt x="3333" y="3548"/>
                    </a:cubicBezTo>
                    <a:cubicBezTo>
                      <a:pt x="3333" y="3455"/>
                      <a:pt x="3395" y="3332"/>
                      <a:pt x="3426" y="3209"/>
                    </a:cubicBezTo>
                    <a:cubicBezTo>
                      <a:pt x="3426" y="3085"/>
                      <a:pt x="3395" y="2962"/>
                      <a:pt x="3302" y="2869"/>
                    </a:cubicBezTo>
                    <a:cubicBezTo>
                      <a:pt x="3179" y="2776"/>
                      <a:pt x="3025" y="2807"/>
                      <a:pt x="2901" y="2715"/>
                    </a:cubicBezTo>
                    <a:cubicBezTo>
                      <a:pt x="2809" y="2622"/>
                      <a:pt x="2840" y="2344"/>
                      <a:pt x="2901" y="2190"/>
                    </a:cubicBezTo>
                    <a:cubicBezTo>
                      <a:pt x="3025" y="2036"/>
                      <a:pt x="3086" y="1881"/>
                      <a:pt x="3086" y="1665"/>
                    </a:cubicBezTo>
                    <a:cubicBezTo>
                      <a:pt x="3056" y="1542"/>
                      <a:pt x="3086" y="1573"/>
                      <a:pt x="3117" y="1480"/>
                    </a:cubicBezTo>
                    <a:cubicBezTo>
                      <a:pt x="3302" y="1079"/>
                      <a:pt x="3241" y="616"/>
                      <a:pt x="2963" y="277"/>
                    </a:cubicBezTo>
                    <a:cubicBezTo>
                      <a:pt x="2783" y="97"/>
                      <a:pt x="2541" y="1"/>
                      <a:pt x="2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7"/>
              <p:cNvSpPr/>
              <p:nvPr/>
            </p:nvSpPr>
            <p:spPr>
              <a:xfrm>
                <a:off x="5259296" y="2320326"/>
                <a:ext cx="242912" cy="75438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1850" extrusionOk="0">
                    <a:moveTo>
                      <a:pt x="5406" y="1"/>
                    </a:moveTo>
                    <a:cubicBezTo>
                      <a:pt x="5164" y="1"/>
                      <a:pt x="4894" y="116"/>
                      <a:pt x="4753" y="222"/>
                    </a:cubicBezTo>
                    <a:cubicBezTo>
                      <a:pt x="4506" y="376"/>
                      <a:pt x="4290" y="716"/>
                      <a:pt x="3951" y="716"/>
                    </a:cubicBezTo>
                    <a:cubicBezTo>
                      <a:pt x="3642" y="685"/>
                      <a:pt x="3611" y="438"/>
                      <a:pt x="3457" y="284"/>
                    </a:cubicBezTo>
                    <a:cubicBezTo>
                      <a:pt x="3214" y="122"/>
                      <a:pt x="2925" y="31"/>
                      <a:pt x="2629" y="31"/>
                    </a:cubicBezTo>
                    <a:cubicBezTo>
                      <a:pt x="2586" y="31"/>
                      <a:pt x="2543" y="33"/>
                      <a:pt x="2500" y="37"/>
                    </a:cubicBezTo>
                    <a:cubicBezTo>
                      <a:pt x="2465" y="37"/>
                      <a:pt x="2430" y="34"/>
                      <a:pt x="2396" y="34"/>
                    </a:cubicBezTo>
                    <a:cubicBezTo>
                      <a:pt x="2311" y="34"/>
                      <a:pt x="2236" y="50"/>
                      <a:pt x="2191" y="160"/>
                    </a:cubicBezTo>
                    <a:cubicBezTo>
                      <a:pt x="2161" y="315"/>
                      <a:pt x="2377" y="407"/>
                      <a:pt x="2562" y="407"/>
                    </a:cubicBezTo>
                    <a:cubicBezTo>
                      <a:pt x="2716" y="407"/>
                      <a:pt x="2932" y="531"/>
                      <a:pt x="2840" y="685"/>
                    </a:cubicBezTo>
                    <a:cubicBezTo>
                      <a:pt x="2759" y="649"/>
                      <a:pt x="2672" y="631"/>
                      <a:pt x="2587" y="631"/>
                    </a:cubicBezTo>
                    <a:cubicBezTo>
                      <a:pt x="2379" y="631"/>
                      <a:pt x="2177" y="735"/>
                      <a:pt x="2068" y="932"/>
                    </a:cubicBezTo>
                    <a:cubicBezTo>
                      <a:pt x="2006" y="1024"/>
                      <a:pt x="1945" y="1117"/>
                      <a:pt x="1852" y="1117"/>
                    </a:cubicBezTo>
                    <a:cubicBezTo>
                      <a:pt x="1759" y="1117"/>
                      <a:pt x="1729" y="994"/>
                      <a:pt x="1667" y="901"/>
                    </a:cubicBezTo>
                    <a:cubicBezTo>
                      <a:pt x="1512" y="685"/>
                      <a:pt x="1204" y="654"/>
                      <a:pt x="957" y="654"/>
                    </a:cubicBezTo>
                    <a:cubicBezTo>
                      <a:pt x="895" y="500"/>
                      <a:pt x="1080" y="407"/>
                      <a:pt x="1235" y="407"/>
                    </a:cubicBezTo>
                    <a:cubicBezTo>
                      <a:pt x="1296" y="407"/>
                      <a:pt x="1374" y="415"/>
                      <a:pt x="1451" y="415"/>
                    </a:cubicBezTo>
                    <a:cubicBezTo>
                      <a:pt x="1528" y="415"/>
                      <a:pt x="1605" y="407"/>
                      <a:pt x="1667" y="376"/>
                    </a:cubicBezTo>
                    <a:cubicBezTo>
                      <a:pt x="1698" y="129"/>
                      <a:pt x="1389" y="6"/>
                      <a:pt x="1173" y="6"/>
                    </a:cubicBezTo>
                    <a:cubicBezTo>
                      <a:pt x="864" y="6"/>
                      <a:pt x="525" y="68"/>
                      <a:pt x="216" y="160"/>
                    </a:cubicBezTo>
                    <a:cubicBezTo>
                      <a:pt x="155" y="160"/>
                      <a:pt x="93" y="191"/>
                      <a:pt x="62" y="253"/>
                    </a:cubicBezTo>
                    <a:cubicBezTo>
                      <a:pt x="31" y="315"/>
                      <a:pt x="0" y="376"/>
                      <a:pt x="31" y="438"/>
                    </a:cubicBezTo>
                    <a:lnTo>
                      <a:pt x="31" y="870"/>
                    </a:lnTo>
                    <a:cubicBezTo>
                      <a:pt x="0" y="994"/>
                      <a:pt x="62" y="1086"/>
                      <a:pt x="124" y="1179"/>
                    </a:cubicBezTo>
                    <a:cubicBezTo>
                      <a:pt x="167" y="1216"/>
                      <a:pt x="215" y="1231"/>
                      <a:pt x="265" y="1231"/>
                    </a:cubicBezTo>
                    <a:cubicBezTo>
                      <a:pt x="453" y="1231"/>
                      <a:pt x="680" y="1023"/>
                      <a:pt x="892" y="1023"/>
                    </a:cubicBezTo>
                    <a:cubicBezTo>
                      <a:pt x="904" y="1023"/>
                      <a:pt x="915" y="1023"/>
                      <a:pt x="926" y="1024"/>
                    </a:cubicBezTo>
                    <a:cubicBezTo>
                      <a:pt x="1296" y="1055"/>
                      <a:pt x="1358" y="1672"/>
                      <a:pt x="1759" y="1672"/>
                    </a:cubicBezTo>
                    <a:cubicBezTo>
                      <a:pt x="2037" y="1672"/>
                      <a:pt x="2161" y="1302"/>
                      <a:pt x="2407" y="1240"/>
                    </a:cubicBezTo>
                    <a:lnTo>
                      <a:pt x="2654" y="1240"/>
                    </a:lnTo>
                    <a:cubicBezTo>
                      <a:pt x="2858" y="1182"/>
                      <a:pt x="3006" y="960"/>
                      <a:pt x="3204" y="960"/>
                    </a:cubicBezTo>
                    <a:cubicBezTo>
                      <a:pt x="3216" y="960"/>
                      <a:pt x="3228" y="961"/>
                      <a:pt x="3241" y="963"/>
                    </a:cubicBezTo>
                    <a:cubicBezTo>
                      <a:pt x="3333" y="994"/>
                      <a:pt x="3426" y="1024"/>
                      <a:pt x="3519" y="1086"/>
                    </a:cubicBezTo>
                    <a:cubicBezTo>
                      <a:pt x="3551" y="1095"/>
                      <a:pt x="3585" y="1099"/>
                      <a:pt x="3620" y="1099"/>
                    </a:cubicBezTo>
                    <a:cubicBezTo>
                      <a:pt x="3773" y="1099"/>
                      <a:pt x="3947" y="1029"/>
                      <a:pt x="4068" y="1029"/>
                    </a:cubicBezTo>
                    <a:cubicBezTo>
                      <a:pt x="4107" y="1029"/>
                      <a:pt x="4141" y="1036"/>
                      <a:pt x="4167" y="1055"/>
                    </a:cubicBezTo>
                    <a:cubicBezTo>
                      <a:pt x="4321" y="1148"/>
                      <a:pt x="4290" y="1364"/>
                      <a:pt x="4290" y="1549"/>
                    </a:cubicBezTo>
                    <a:cubicBezTo>
                      <a:pt x="4290" y="1678"/>
                      <a:pt x="4419" y="1849"/>
                      <a:pt x="4533" y="1849"/>
                    </a:cubicBezTo>
                    <a:cubicBezTo>
                      <a:pt x="4556" y="1849"/>
                      <a:pt x="4578" y="1842"/>
                      <a:pt x="4599" y="1827"/>
                    </a:cubicBezTo>
                    <a:cubicBezTo>
                      <a:pt x="4660" y="1642"/>
                      <a:pt x="4660" y="1487"/>
                      <a:pt x="4599" y="1302"/>
                    </a:cubicBezTo>
                    <a:cubicBezTo>
                      <a:pt x="4568" y="1148"/>
                      <a:pt x="4599" y="963"/>
                      <a:pt x="4660" y="808"/>
                    </a:cubicBezTo>
                    <a:cubicBezTo>
                      <a:pt x="4709" y="727"/>
                      <a:pt x="4793" y="688"/>
                      <a:pt x="4878" y="688"/>
                    </a:cubicBezTo>
                    <a:cubicBezTo>
                      <a:pt x="4955" y="688"/>
                      <a:pt x="5034" y="719"/>
                      <a:pt x="5092" y="777"/>
                    </a:cubicBezTo>
                    <a:cubicBezTo>
                      <a:pt x="5216" y="901"/>
                      <a:pt x="5123" y="1055"/>
                      <a:pt x="5092" y="1210"/>
                    </a:cubicBezTo>
                    <a:cubicBezTo>
                      <a:pt x="5062" y="1395"/>
                      <a:pt x="5123" y="1580"/>
                      <a:pt x="5278" y="1703"/>
                    </a:cubicBezTo>
                    <a:cubicBezTo>
                      <a:pt x="5319" y="1728"/>
                      <a:pt x="5365" y="1740"/>
                      <a:pt x="5411" y="1740"/>
                    </a:cubicBezTo>
                    <a:cubicBezTo>
                      <a:pt x="5537" y="1740"/>
                      <a:pt x="5665" y="1654"/>
                      <a:pt x="5710" y="1518"/>
                    </a:cubicBezTo>
                    <a:cubicBezTo>
                      <a:pt x="5710" y="1240"/>
                      <a:pt x="5432" y="1179"/>
                      <a:pt x="5555" y="808"/>
                    </a:cubicBezTo>
                    <a:cubicBezTo>
                      <a:pt x="5648" y="623"/>
                      <a:pt x="5957" y="531"/>
                      <a:pt x="5833" y="253"/>
                    </a:cubicBezTo>
                    <a:cubicBezTo>
                      <a:pt x="5753" y="67"/>
                      <a:pt x="5588" y="1"/>
                      <a:pt x="5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7"/>
              <p:cNvSpPr/>
              <p:nvPr/>
            </p:nvSpPr>
            <p:spPr>
              <a:xfrm>
                <a:off x="7793862" y="2409588"/>
                <a:ext cx="235368" cy="17301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243" extrusionOk="0">
                    <a:moveTo>
                      <a:pt x="4624" y="0"/>
                    </a:moveTo>
                    <a:cubicBezTo>
                      <a:pt x="4464" y="0"/>
                      <a:pt x="4289" y="60"/>
                      <a:pt x="4136" y="162"/>
                    </a:cubicBezTo>
                    <a:cubicBezTo>
                      <a:pt x="3981" y="286"/>
                      <a:pt x="3920" y="533"/>
                      <a:pt x="4043" y="718"/>
                    </a:cubicBezTo>
                    <a:lnTo>
                      <a:pt x="4876" y="811"/>
                    </a:lnTo>
                    <a:cubicBezTo>
                      <a:pt x="4693" y="925"/>
                      <a:pt x="4476" y="988"/>
                      <a:pt x="4263" y="988"/>
                    </a:cubicBezTo>
                    <a:cubicBezTo>
                      <a:pt x="4189" y="988"/>
                      <a:pt x="4115" y="981"/>
                      <a:pt x="4043" y="965"/>
                    </a:cubicBezTo>
                    <a:cubicBezTo>
                      <a:pt x="3981" y="959"/>
                      <a:pt x="3917" y="955"/>
                      <a:pt x="3853" y="955"/>
                    </a:cubicBezTo>
                    <a:cubicBezTo>
                      <a:pt x="3595" y="955"/>
                      <a:pt x="3333" y="1014"/>
                      <a:pt x="3210" y="1212"/>
                    </a:cubicBezTo>
                    <a:cubicBezTo>
                      <a:pt x="3148" y="1366"/>
                      <a:pt x="3117" y="1551"/>
                      <a:pt x="3148" y="1706"/>
                    </a:cubicBezTo>
                    <a:lnTo>
                      <a:pt x="3210" y="2693"/>
                    </a:lnTo>
                    <a:cubicBezTo>
                      <a:pt x="3035" y="2836"/>
                      <a:pt x="2819" y="2905"/>
                      <a:pt x="2605" y="2905"/>
                    </a:cubicBezTo>
                    <a:cubicBezTo>
                      <a:pt x="2403" y="2905"/>
                      <a:pt x="2202" y="2844"/>
                      <a:pt x="2037" y="2724"/>
                    </a:cubicBezTo>
                    <a:cubicBezTo>
                      <a:pt x="1667" y="2415"/>
                      <a:pt x="1728" y="1736"/>
                      <a:pt x="1296" y="1489"/>
                    </a:cubicBezTo>
                    <a:cubicBezTo>
                      <a:pt x="1204" y="1448"/>
                      <a:pt x="1104" y="1428"/>
                      <a:pt x="1005" y="1428"/>
                    </a:cubicBezTo>
                    <a:cubicBezTo>
                      <a:pt x="806" y="1428"/>
                      <a:pt x="607" y="1510"/>
                      <a:pt x="463" y="1675"/>
                    </a:cubicBezTo>
                    <a:cubicBezTo>
                      <a:pt x="247" y="1891"/>
                      <a:pt x="124" y="2168"/>
                      <a:pt x="62" y="2477"/>
                    </a:cubicBezTo>
                    <a:cubicBezTo>
                      <a:pt x="0" y="2662"/>
                      <a:pt x="0" y="2878"/>
                      <a:pt x="62" y="3063"/>
                    </a:cubicBezTo>
                    <a:cubicBezTo>
                      <a:pt x="124" y="3279"/>
                      <a:pt x="309" y="3403"/>
                      <a:pt x="525" y="3403"/>
                    </a:cubicBezTo>
                    <a:cubicBezTo>
                      <a:pt x="710" y="3341"/>
                      <a:pt x="833" y="3187"/>
                      <a:pt x="864" y="3002"/>
                    </a:cubicBezTo>
                    <a:cubicBezTo>
                      <a:pt x="895" y="2817"/>
                      <a:pt x="864" y="2631"/>
                      <a:pt x="802" y="2446"/>
                    </a:cubicBezTo>
                    <a:cubicBezTo>
                      <a:pt x="833" y="2431"/>
                      <a:pt x="863" y="2424"/>
                      <a:pt x="893" y="2424"/>
                    </a:cubicBezTo>
                    <a:cubicBezTo>
                      <a:pt x="1044" y="2424"/>
                      <a:pt x="1178" y="2605"/>
                      <a:pt x="1204" y="2786"/>
                    </a:cubicBezTo>
                    <a:cubicBezTo>
                      <a:pt x="1235" y="3063"/>
                      <a:pt x="1296" y="3341"/>
                      <a:pt x="1358" y="3588"/>
                    </a:cubicBezTo>
                    <a:cubicBezTo>
                      <a:pt x="1457" y="3746"/>
                      <a:pt x="1632" y="3854"/>
                      <a:pt x="1793" y="3854"/>
                    </a:cubicBezTo>
                    <a:cubicBezTo>
                      <a:pt x="1884" y="3854"/>
                      <a:pt x="1970" y="3820"/>
                      <a:pt x="2037" y="3742"/>
                    </a:cubicBezTo>
                    <a:cubicBezTo>
                      <a:pt x="2108" y="3664"/>
                      <a:pt x="2176" y="3633"/>
                      <a:pt x="2244" y="3633"/>
                    </a:cubicBezTo>
                    <a:cubicBezTo>
                      <a:pt x="2444" y="3633"/>
                      <a:pt x="2640" y="3897"/>
                      <a:pt x="2870" y="3989"/>
                    </a:cubicBezTo>
                    <a:cubicBezTo>
                      <a:pt x="3274" y="4151"/>
                      <a:pt x="3702" y="4242"/>
                      <a:pt x="4133" y="4242"/>
                    </a:cubicBezTo>
                    <a:cubicBezTo>
                      <a:pt x="4195" y="4242"/>
                      <a:pt x="4258" y="4240"/>
                      <a:pt x="4321" y="4236"/>
                    </a:cubicBezTo>
                    <a:cubicBezTo>
                      <a:pt x="5031" y="3989"/>
                      <a:pt x="5339" y="3866"/>
                      <a:pt x="5648" y="3063"/>
                    </a:cubicBezTo>
                    <a:cubicBezTo>
                      <a:pt x="5771" y="2662"/>
                      <a:pt x="5710" y="2261"/>
                      <a:pt x="5432" y="1952"/>
                    </a:cubicBezTo>
                    <a:cubicBezTo>
                      <a:pt x="5278" y="1722"/>
                      <a:pt x="4996" y="1597"/>
                      <a:pt x="4711" y="1597"/>
                    </a:cubicBezTo>
                    <a:cubicBezTo>
                      <a:pt x="4652" y="1597"/>
                      <a:pt x="4594" y="1602"/>
                      <a:pt x="4537" y="1613"/>
                    </a:cubicBezTo>
                    <a:cubicBezTo>
                      <a:pt x="4228" y="1736"/>
                      <a:pt x="4074" y="2138"/>
                      <a:pt x="4290" y="2415"/>
                    </a:cubicBezTo>
                    <a:cubicBezTo>
                      <a:pt x="4339" y="2480"/>
                      <a:pt x="4422" y="2520"/>
                      <a:pt x="4499" y="2520"/>
                    </a:cubicBezTo>
                    <a:cubicBezTo>
                      <a:pt x="4567" y="2520"/>
                      <a:pt x="4631" y="2488"/>
                      <a:pt x="4660" y="2415"/>
                    </a:cubicBezTo>
                    <a:cubicBezTo>
                      <a:pt x="4660" y="2354"/>
                      <a:pt x="4660" y="2292"/>
                      <a:pt x="4691" y="2230"/>
                    </a:cubicBezTo>
                    <a:cubicBezTo>
                      <a:pt x="4722" y="2184"/>
                      <a:pt x="4761" y="2161"/>
                      <a:pt x="4799" y="2161"/>
                    </a:cubicBezTo>
                    <a:cubicBezTo>
                      <a:pt x="4838" y="2161"/>
                      <a:pt x="4876" y="2184"/>
                      <a:pt x="4907" y="2230"/>
                    </a:cubicBezTo>
                    <a:cubicBezTo>
                      <a:pt x="4969" y="2292"/>
                      <a:pt x="5000" y="2384"/>
                      <a:pt x="5000" y="2477"/>
                    </a:cubicBezTo>
                    <a:cubicBezTo>
                      <a:pt x="5031" y="2601"/>
                      <a:pt x="5031" y="2755"/>
                      <a:pt x="4938" y="2847"/>
                    </a:cubicBezTo>
                    <a:cubicBezTo>
                      <a:pt x="4845" y="2909"/>
                      <a:pt x="4722" y="2940"/>
                      <a:pt x="4598" y="2940"/>
                    </a:cubicBezTo>
                    <a:cubicBezTo>
                      <a:pt x="4388" y="2982"/>
                      <a:pt x="4164" y="3096"/>
                      <a:pt x="3974" y="3096"/>
                    </a:cubicBezTo>
                    <a:cubicBezTo>
                      <a:pt x="3885" y="3096"/>
                      <a:pt x="3803" y="3071"/>
                      <a:pt x="3734" y="3002"/>
                    </a:cubicBezTo>
                    <a:cubicBezTo>
                      <a:pt x="3518" y="2786"/>
                      <a:pt x="3734" y="2415"/>
                      <a:pt x="3703" y="2107"/>
                    </a:cubicBezTo>
                    <a:cubicBezTo>
                      <a:pt x="3673" y="1983"/>
                      <a:pt x="3580" y="1860"/>
                      <a:pt x="3580" y="1736"/>
                    </a:cubicBezTo>
                    <a:cubicBezTo>
                      <a:pt x="3608" y="1514"/>
                      <a:pt x="3860" y="1392"/>
                      <a:pt x="4090" y="1392"/>
                    </a:cubicBezTo>
                    <a:cubicBezTo>
                      <a:pt x="4116" y="1392"/>
                      <a:pt x="4141" y="1394"/>
                      <a:pt x="4166" y="1397"/>
                    </a:cubicBezTo>
                    <a:cubicBezTo>
                      <a:pt x="4290" y="1428"/>
                      <a:pt x="4413" y="1443"/>
                      <a:pt x="4537" y="1443"/>
                    </a:cubicBezTo>
                    <a:cubicBezTo>
                      <a:pt x="4660" y="1443"/>
                      <a:pt x="4784" y="1428"/>
                      <a:pt x="4907" y="1397"/>
                    </a:cubicBezTo>
                    <a:cubicBezTo>
                      <a:pt x="5061" y="1273"/>
                      <a:pt x="5216" y="1119"/>
                      <a:pt x="5277" y="903"/>
                    </a:cubicBezTo>
                    <a:cubicBezTo>
                      <a:pt x="5370" y="780"/>
                      <a:pt x="5401" y="625"/>
                      <a:pt x="5401" y="502"/>
                    </a:cubicBezTo>
                    <a:cubicBezTo>
                      <a:pt x="5370" y="193"/>
                      <a:pt x="5031" y="39"/>
                      <a:pt x="4722" y="8"/>
                    </a:cubicBezTo>
                    <a:cubicBezTo>
                      <a:pt x="4690" y="3"/>
                      <a:pt x="4657" y="0"/>
                      <a:pt x="4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7"/>
              <p:cNvSpPr/>
              <p:nvPr/>
            </p:nvSpPr>
            <p:spPr>
              <a:xfrm>
                <a:off x="7430127" y="2311682"/>
                <a:ext cx="265584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6599" extrusionOk="0">
                    <a:moveTo>
                      <a:pt x="937" y="0"/>
                    </a:moveTo>
                    <a:cubicBezTo>
                      <a:pt x="923" y="0"/>
                      <a:pt x="910" y="1"/>
                      <a:pt x="896" y="2"/>
                    </a:cubicBezTo>
                    <a:cubicBezTo>
                      <a:pt x="618" y="64"/>
                      <a:pt x="402" y="218"/>
                      <a:pt x="340" y="465"/>
                    </a:cubicBezTo>
                    <a:cubicBezTo>
                      <a:pt x="248" y="712"/>
                      <a:pt x="186" y="959"/>
                      <a:pt x="217" y="1236"/>
                    </a:cubicBezTo>
                    <a:cubicBezTo>
                      <a:pt x="186" y="1668"/>
                      <a:pt x="1" y="3026"/>
                      <a:pt x="433" y="3366"/>
                    </a:cubicBezTo>
                    <a:cubicBezTo>
                      <a:pt x="506" y="3424"/>
                      <a:pt x="559" y="3446"/>
                      <a:pt x="603" y="3446"/>
                    </a:cubicBezTo>
                    <a:cubicBezTo>
                      <a:pt x="744" y="3446"/>
                      <a:pt x="776" y="3212"/>
                      <a:pt x="989" y="3212"/>
                    </a:cubicBezTo>
                    <a:cubicBezTo>
                      <a:pt x="1003" y="3210"/>
                      <a:pt x="1017" y="3210"/>
                      <a:pt x="1030" y="3210"/>
                    </a:cubicBezTo>
                    <a:cubicBezTo>
                      <a:pt x="1395" y="3210"/>
                      <a:pt x="1043" y="3614"/>
                      <a:pt x="834" y="3644"/>
                    </a:cubicBezTo>
                    <a:cubicBezTo>
                      <a:pt x="587" y="3705"/>
                      <a:pt x="310" y="3705"/>
                      <a:pt x="248" y="3921"/>
                    </a:cubicBezTo>
                    <a:cubicBezTo>
                      <a:pt x="124" y="4199"/>
                      <a:pt x="556" y="4508"/>
                      <a:pt x="433" y="4785"/>
                    </a:cubicBezTo>
                    <a:cubicBezTo>
                      <a:pt x="402" y="4878"/>
                      <a:pt x="340" y="4940"/>
                      <a:pt x="279" y="5002"/>
                    </a:cubicBezTo>
                    <a:cubicBezTo>
                      <a:pt x="1" y="5372"/>
                      <a:pt x="217" y="5866"/>
                      <a:pt x="464" y="6267"/>
                    </a:cubicBezTo>
                    <a:cubicBezTo>
                      <a:pt x="526" y="6390"/>
                      <a:pt x="649" y="6483"/>
                      <a:pt x="773" y="6575"/>
                    </a:cubicBezTo>
                    <a:cubicBezTo>
                      <a:pt x="850" y="6591"/>
                      <a:pt x="927" y="6599"/>
                      <a:pt x="1004" y="6599"/>
                    </a:cubicBezTo>
                    <a:cubicBezTo>
                      <a:pt x="1081" y="6599"/>
                      <a:pt x="1158" y="6591"/>
                      <a:pt x="1235" y="6575"/>
                    </a:cubicBezTo>
                    <a:lnTo>
                      <a:pt x="2501" y="6329"/>
                    </a:lnTo>
                    <a:cubicBezTo>
                      <a:pt x="2192" y="6174"/>
                      <a:pt x="2285" y="5680"/>
                      <a:pt x="2007" y="5526"/>
                    </a:cubicBezTo>
                    <a:cubicBezTo>
                      <a:pt x="1918" y="5473"/>
                      <a:pt x="1818" y="5458"/>
                      <a:pt x="1716" y="5458"/>
                    </a:cubicBezTo>
                    <a:cubicBezTo>
                      <a:pt x="1590" y="5458"/>
                      <a:pt x="1461" y="5481"/>
                      <a:pt x="1344" y="5481"/>
                    </a:cubicBezTo>
                    <a:cubicBezTo>
                      <a:pt x="1229" y="5481"/>
                      <a:pt x="1126" y="5459"/>
                      <a:pt x="1050" y="5372"/>
                    </a:cubicBezTo>
                    <a:cubicBezTo>
                      <a:pt x="927" y="5218"/>
                      <a:pt x="1050" y="4971"/>
                      <a:pt x="1050" y="4755"/>
                    </a:cubicBezTo>
                    <a:cubicBezTo>
                      <a:pt x="1019" y="4539"/>
                      <a:pt x="1019" y="4323"/>
                      <a:pt x="1019" y="4137"/>
                    </a:cubicBezTo>
                    <a:cubicBezTo>
                      <a:pt x="1040" y="3995"/>
                      <a:pt x="1181" y="3893"/>
                      <a:pt x="1301" y="3893"/>
                    </a:cubicBezTo>
                    <a:cubicBezTo>
                      <a:pt x="1363" y="3893"/>
                      <a:pt x="1420" y="3920"/>
                      <a:pt x="1451" y="3983"/>
                    </a:cubicBezTo>
                    <a:cubicBezTo>
                      <a:pt x="1482" y="4107"/>
                      <a:pt x="1359" y="4230"/>
                      <a:pt x="1297" y="4384"/>
                    </a:cubicBezTo>
                    <a:cubicBezTo>
                      <a:pt x="1235" y="4600"/>
                      <a:pt x="1328" y="4878"/>
                      <a:pt x="1575" y="4971"/>
                    </a:cubicBezTo>
                    <a:cubicBezTo>
                      <a:pt x="1719" y="5053"/>
                      <a:pt x="1877" y="5080"/>
                      <a:pt x="2039" y="5080"/>
                    </a:cubicBezTo>
                    <a:cubicBezTo>
                      <a:pt x="2120" y="5080"/>
                      <a:pt x="2202" y="5074"/>
                      <a:pt x="2285" y="5063"/>
                    </a:cubicBezTo>
                    <a:cubicBezTo>
                      <a:pt x="2467" y="5662"/>
                      <a:pt x="3044" y="6063"/>
                      <a:pt x="3665" y="6063"/>
                    </a:cubicBezTo>
                    <a:cubicBezTo>
                      <a:pt x="3780" y="6063"/>
                      <a:pt x="3897" y="6049"/>
                      <a:pt x="4013" y="6020"/>
                    </a:cubicBezTo>
                    <a:cubicBezTo>
                      <a:pt x="4291" y="5927"/>
                      <a:pt x="4507" y="5680"/>
                      <a:pt x="4538" y="5403"/>
                    </a:cubicBezTo>
                    <a:cubicBezTo>
                      <a:pt x="4562" y="5155"/>
                      <a:pt x="4328" y="4927"/>
                      <a:pt x="4107" y="4927"/>
                    </a:cubicBezTo>
                    <a:cubicBezTo>
                      <a:pt x="4053" y="4927"/>
                      <a:pt x="4000" y="4940"/>
                      <a:pt x="3951" y="4971"/>
                    </a:cubicBezTo>
                    <a:cubicBezTo>
                      <a:pt x="3890" y="5002"/>
                      <a:pt x="3859" y="5063"/>
                      <a:pt x="3828" y="5094"/>
                    </a:cubicBezTo>
                    <a:cubicBezTo>
                      <a:pt x="3762" y="5132"/>
                      <a:pt x="3690" y="5149"/>
                      <a:pt x="3619" y="5149"/>
                    </a:cubicBezTo>
                    <a:cubicBezTo>
                      <a:pt x="3456" y="5149"/>
                      <a:pt x="3296" y="5059"/>
                      <a:pt x="3211" y="4909"/>
                    </a:cubicBezTo>
                    <a:cubicBezTo>
                      <a:pt x="3087" y="4724"/>
                      <a:pt x="3025" y="4477"/>
                      <a:pt x="3056" y="4230"/>
                    </a:cubicBezTo>
                    <a:lnTo>
                      <a:pt x="3056" y="4230"/>
                    </a:lnTo>
                    <a:cubicBezTo>
                      <a:pt x="3002" y="4238"/>
                      <a:pt x="2948" y="4242"/>
                      <a:pt x="2895" y="4242"/>
                    </a:cubicBezTo>
                    <a:cubicBezTo>
                      <a:pt x="2734" y="4242"/>
                      <a:pt x="2578" y="4207"/>
                      <a:pt x="2439" y="4137"/>
                    </a:cubicBezTo>
                    <a:cubicBezTo>
                      <a:pt x="2254" y="4014"/>
                      <a:pt x="2192" y="3767"/>
                      <a:pt x="2316" y="3582"/>
                    </a:cubicBezTo>
                    <a:lnTo>
                      <a:pt x="2316" y="3582"/>
                    </a:lnTo>
                    <a:lnTo>
                      <a:pt x="2686" y="3798"/>
                    </a:lnTo>
                    <a:cubicBezTo>
                      <a:pt x="2720" y="3719"/>
                      <a:pt x="2791" y="3685"/>
                      <a:pt x="2873" y="3685"/>
                    </a:cubicBezTo>
                    <a:cubicBezTo>
                      <a:pt x="3013" y="3685"/>
                      <a:pt x="3183" y="3785"/>
                      <a:pt x="3241" y="3921"/>
                    </a:cubicBezTo>
                    <a:cubicBezTo>
                      <a:pt x="3334" y="4137"/>
                      <a:pt x="3365" y="4384"/>
                      <a:pt x="3519" y="4539"/>
                    </a:cubicBezTo>
                    <a:cubicBezTo>
                      <a:pt x="3612" y="4616"/>
                      <a:pt x="3720" y="4654"/>
                      <a:pt x="3828" y="4654"/>
                    </a:cubicBezTo>
                    <a:cubicBezTo>
                      <a:pt x="3936" y="4654"/>
                      <a:pt x="4044" y="4616"/>
                      <a:pt x="4136" y="4539"/>
                    </a:cubicBezTo>
                    <a:cubicBezTo>
                      <a:pt x="4291" y="4415"/>
                      <a:pt x="4414" y="4230"/>
                      <a:pt x="4445" y="4014"/>
                    </a:cubicBezTo>
                    <a:cubicBezTo>
                      <a:pt x="4497" y="4086"/>
                      <a:pt x="4572" y="4117"/>
                      <a:pt x="4653" y="4117"/>
                    </a:cubicBezTo>
                    <a:cubicBezTo>
                      <a:pt x="4815" y="4117"/>
                      <a:pt x="5001" y="3993"/>
                      <a:pt x="5062" y="3829"/>
                    </a:cubicBezTo>
                    <a:cubicBezTo>
                      <a:pt x="5124" y="3582"/>
                      <a:pt x="5124" y="3304"/>
                      <a:pt x="5062" y="3057"/>
                    </a:cubicBezTo>
                    <a:cubicBezTo>
                      <a:pt x="5062" y="2965"/>
                      <a:pt x="5062" y="2872"/>
                      <a:pt x="5124" y="2810"/>
                    </a:cubicBezTo>
                    <a:cubicBezTo>
                      <a:pt x="5155" y="2795"/>
                      <a:pt x="5186" y="2787"/>
                      <a:pt x="5217" y="2787"/>
                    </a:cubicBezTo>
                    <a:cubicBezTo>
                      <a:pt x="5248" y="2787"/>
                      <a:pt x="5278" y="2795"/>
                      <a:pt x="5309" y="2810"/>
                    </a:cubicBezTo>
                    <a:cubicBezTo>
                      <a:pt x="5710" y="2965"/>
                      <a:pt x="5710" y="3551"/>
                      <a:pt x="5649" y="3983"/>
                    </a:cubicBezTo>
                    <a:cubicBezTo>
                      <a:pt x="5649" y="4014"/>
                      <a:pt x="5618" y="4076"/>
                      <a:pt x="5587" y="4107"/>
                    </a:cubicBezTo>
                    <a:cubicBezTo>
                      <a:pt x="5567" y="4127"/>
                      <a:pt x="5543" y="4135"/>
                      <a:pt x="5518" y="4135"/>
                    </a:cubicBezTo>
                    <a:cubicBezTo>
                      <a:pt x="5428" y="4135"/>
                      <a:pt x="5313" y="4031"/>
                      <a:pt x="5217" y="3983"/>
                    </a:cubicBezTo>
                    <a:cubicBezTo>
                      <a:pt x="5183" y="3971"/>
                      <a:pt x="5150" y="3965"/>
                      <a:pt x="5118" y="3965"/>
                    </a:cubicBezTo>
                    <a:cubicBezTo>
                      <a:pt x="4909" y="3965"/>
                      <a:pt x="4731" y="4202"/>
                      <a:pt x="4785" y="4415"/>
                    </a:cubicBezTo>
                    <a:cubicBezTo>
                      <a:pt x="4841" y="4641"/>
                      <a:pt x="5052" y="4789"/>
                      <a:pt x="5277" y="4789"/>
                    </a:cubicBezTo>
                    <a:cubicBezTo>
                      <a:pt x="5298" y="4789"/>
                      <a:pt x="5319" y="4788"/>
                      <a:pt x="5340" y="4785"/>
                    </a:cubicBezTo>
                    <a:cubicBezTo>
                      <a:pt x="5587" y="4785"/>
                      <a:pt x="5834" y="4724"/>
                      <a:pt x="6050" y="4600"/>
                    </a:cubicBezTo>
                    <a:cubicBezTo>
                      <a:pt x="6328" y="4539"/>
                      <a:pt x="6513" y="4292"/>
                      <a:pt x="6451" y="4014"/>
                    </a:cubicBezTo>
                    <a:cubicBezTo>
                      <a:pt x="6513" y="3551"/>
                      <a:pt x="6451" y="3057"/>
                      <a:pt x="6297" y="2594"/>
                    </a:cubicBezTo>
                    <a:cubicBezTo>
                      <a:pt x="5994" y="2049"/>
                      <a:pt x="5426" y="1741"/>
                      <a:pt x="4854" y="1741"/>
                    </a:cubicBezTo>
                    <a:cubicBezTo>
                      <a:pt x="4552" y="1741"/>
                      <a:pt x="4249" y="1827"/>
                      <a:pt x="3982" y="2008"/>
                    </a:cubicBezTo>
                    <a:cubicBezTo>
                      <a:pt x="3920" y="2039"/>
                      <a:pt x="3859" y="2100"/>
                      <a:pt x="3859" y="2131"/>
                    </a:cubicBezTo>
                    <a:cubicBezTo>
                      <a:pt x="3828" y="2224"/>
                      <a:pt x="3828" y="2317"/>
                      <a:pt x="3859" y="2378"/>
                    </a:cubicBezTo>
                    <a:cubicBezTo>
                      <a:pt x="3982" y="2718"/>
                      <a:pt x="3890" y="3242"/>
                      <a:pt x="3519" y="3304"/>
                    </a:cubicBezTo>
                    <a:cubicBezTo>
                      <a:pt x="3505" y="3306"/>
                      <a:pt x="3491" y="3306"/>
                      <a:pt x="3477" y="3306"/>
                    </a:cubicBezTo>
                    <a:cubicBezTo>
                      <a:pt x="3191" y="3306"/>
                      <a:pt x="2990" y="3013"/>
                      <a:pt x="2902" y="2749"/>
                    </a:cubicBezTo>
                    <a:cubicBezTo>
                      <a:pt x="2871" y="2656"/>
                      <a:pt x="2840" y="2533"/>
                      <a:pt x="2779" y="2440"/>
                    </a:cubicBezTo>
                    <a:cubicBezTo>
                      <a:pt x="2717" y="2394"/>
                      <a:pt x="2640" y="2371"/>
                      <a:pt x="2563" y="2371"/>
                    </a:cubicBezTo>
                    <a:cubicBezTo>
                      <a:pt x="2485" y="2371"/>
                      <a:pt x="2408" y="2394"/>
                      <a:pt x="2346" y="2440"/>
                    </a:cubicBezTo>
                    <a:cubicBezTo>
                      <a:pt x="2223" y="2502"/>
                      <a:pt x="2069" y="2563"/>
                      <a:pt x="1945" y="2625"/>
                    </a:cubicBezTo>
                    <a:cubicBezTo>
                      <a:pt x="1881" y="2641"/>
                      <a:pt x="1817" y="2649"/>
                      <a:pt x="1754" y="2649"/>
                    </a:cubicBezTo>
                    <a:cubicBezTo>
                      <a:pt x="1452" y="2649"/>
                      <a:pt x="1172" y="2474"/>
                      <a:pt x="1019" y="2193"/>
                    </a:cubicBezTo>
                    <a:cubicBezTo>
                      <a:pt x="865" y="1854"/>
                      <a:pt x="803" y="1483"/>
                      <a:pt x="834" y="1144"/>
                    </a:cubicBezTo>
                    <a:cubicBezTo>
                      <a:pt x="834" y="1051"/>
                      <a:pt x="865" y="989"/>
                      <a:pt x="896" y="928"/>
                    </a:cubicBezTo>
                    <a:cubicBezTo>
                      <a:pt x="933" y="891"/>
                      <a:pt x="973" y="875"/>
                      <a:pt x="1014" y="875"/>
                    </a:cubicBezTo>
                    <a:cubicBezTo>
                      <a:pt x="1141" y="875"/>
                      <a:pt x="1266" y="1034"/>
                      <a:pt x="1266" y="1175"/>
                    </a:cubicBezTo>
                    <a:cubicBezTo>
                      <a:pt x="1297" y="1360"/>
                      <a:pt x="1205" y="1514"/>
                      <a:pt x="1390" y="1699"/>
                    </a:cubicBezTo>
                    <a:cubicBezTo>
                      <a:pt x="1437" y="1756"/>
                      <a:pt x="1502" y="1781"/>
                      <a:pt x="1571" y="1781"/>
                    </a:cubicBezTo>
                    <a:cubicBezTo>
                      <a:pt x="1726" y="1781"/>
                      <a:pt x="1903" y="1654"/>
                      <a:pt x="1945" y="1483"/>
                    </a:cubicBezTo>
                    <a:cubicBezTo>
                      <a:pt x="1976" y="1206"/>
                      <a:pt x="1914" y="959"/>
                      <a:pt x="1791" y="743"/>
                    </a:cubicBezTo>
                    <a:cubicBezTo>
                      <a:pt x="1582" y="415"/>
                      <a:pt x="1316" y="0"/>
                      <a:pt x="9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7"/>
              <p:cNvSpPr/>
              <p:nvPr/>
            </p:nvSpPr>
            <p:spPr>
              <a:xfrm>
                <a:off x="7769926" y="2317023"/>
                <a:ext cx="255512" cy="178483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4377" extrusionOk="0">
                    <a:moveTo>
                      <a:pt x="2359" y="0"/>
                    </a:moveTo>
                    <a:cubicBezTo>
                      <a:pt x="2263" y="0"/>
                      <a:pt x="2166" y="8"/>
                      <a:pt x="2068" y="25"/>
                    </a:cubicBezTo>
                    <a:cubicBezTo>
                      <a:pt x="1729" y="87"/>
                      <a:pt x="1359" y="426"/>
                      <a:pt x="1482" y="735"/>
                    </a:cubicBezTo>
                    <a:cubicBezTo>
                      <a:pt x="1544" y="889"/>
                      <a:pt x="1729" y="1013"/>
                      <a:pt x="1698" y="1198"/>
                    </a:cubicBezTo>
                    <a:cubicBezTo>
                      <a:pt x="1698" y="1308"/>
                      <a:pt x="1525" y="1403"/>
                      <a:pt x="1358" y="1403"/>
                    </a:cubicBezTo>
                    <a:cubicBezTo>
                      <a:pt x="1292" y="1403"/>
                      <a:pt x="1226" y="1388"/>
                      <a:pt x="1173" y="1352"/>
                    </a:cubicBezTo>
                    <a:cubicBezTo>
                      <a:pt x="988" y="1167"/>
                      <a:pt x="865" y="1013"/>
                      <a:pt x="741" y="797"/>
                    </a:cubicBezTo>
                    <a:cubicBezTo>
                      <a:pt x="631" y="687"/>
                      <a:pt x="458" y="592"/>
                      <a:pt x="312" y="592"/>
                    </a:cubicBezTo>
                    <a:cubicBezTo>
                      <a:pt x="253" y="592"/>
                      <a:pt x="199" y="607"/>
                      <a:pt x="155" y="642"/>
                    </a:cubicBezTo>
                    <a:cubicBezTo>
                      <a:pt x="32" y="766"/>
                      <a:pt x="1" y="920"/>
                      <a:pt x="62" y="1075"/>
                    </a:cubicBezTo>
                    <a:cubicBezTo>
                      <a:pt x="124" y="1229"/>
                      <a:pt x="217" y="1321"/>
                      <a:pt x="340" y="1445"/>
                    </a:cubicBezTo>
                    <a:cubicBezTo>
                      <a:pt x="587" y="1723"/>
                      <a:pt x="927" y="1939"/>
                      <a:pt x="1266" y="2031"/>
                    </a:cubicBezTo>
                    <a:cubicBezTo>
                      <a:pt x="1337" y="2053"/>
                      <a:pt x="1406" y="2063"/>
                      <a:pt x="1473" y="2063"/>
                    </a:cubicBezTo>
                    <a:cubicBezTo>
                      <a:pt x="1788" y="2063"/>
                      <a:pt x="2048" y="1837"/>
                      <a:pt x="2099" y="1507"/>
                    </a:cubicBezTo>
                    <a:cubicBezTo>
                      <a:pt x="2099" y="1229"/>
                      <a:pt x="1945" y="858"/>
                      <a:pt x="2192" y="735"/>
                    </a:cubicBezTo>
                    <a:cubicBezTo>
                      <a:pt x="2254" y="704"/>
                      <a:pt x="2315" y="673"/>
                      <a:pt x="2377" y="673"/>
                    </a:cubicBezTo>
                    <a:cubicBezTo>
                      <a:pt x="2840" y="735"/>
                      <a:pt x="3149" y="1229"/>
                      <a:pt x="2963" y="1692"/>
                    </a:cubicBezTo>
                    <a:cubicBezTo>
                      <a:pt x="2871" y="1846"/>
                      <a:pt x="2778" y="1969"/>
                      <a:pt x="2686" y="2124"/>
                    </a:cubicBezTo>
                    <a:cubicBezTo>
                      <a:pt x="2470" y="2494"/>
                      <a:pt x="2439" y="2926"/>
                      <a:pt x="2593" y="3327"/>
                    </a:cubicBezTo>
                    <a:cubicBezTo>
                      <a:pt x="2778" y="3729"/>
                      <a:pt x="2994" y="4068"/>
                      <a:pt x="3303" y="4377"/>
                    </a:cubicBezTo>
                    <a:cubicBezTo>
                      <a:pt x="3550" y="4192"/>
                      <a:pt x="3457" y="3821"/>
                      <a:pt x="3334" y="3543"/>
                    </a:cubicBezTo>
                    <a:cubicBezTo>
                      <a:pt x="3149" y="3297"/>
                      <a:pt x="3056" y="3019"/>
                      <a:pt x="3087" y="2710"/>
                    </a:cubicBezTo>
                    <a:cubicBezTo>
                      <a:pt x="3110" y="2595"/>
                      <a:pt x="3236" y="2480"/>
                      <a:pt x="3349" y="2480"/>
                    </a:cubicBezTo>
                    <a:cubicBezTo>
                      <a:pt x="3388" y="2480"/>
                      <a:pt x="3426" y="2494"/>
                      <a:pt x="3457" y="2525"/>
                    </a:cubicBezTo>
                    <a:cubicBezTo>
                      <a:pt x="3612" y="2618"/>
                      <a:pt x="3519" y="2834"/>
                      <a:pt x="3612" y="2957"/>
                    </a:cubicBezTo>
                    <a:cubicBezTo>
                      <a:pt x="3646" y="2983"/>
                      <a:pt x="3689" y="2994"/>
                      <a:pt x="3734" y="2994"/>
                    </a:cubicBezTo>
                    <a:cubicBezTo>
                      <a:pt x="3855" y="2994"/>
                      <a:pt x="3990" y="2915"/>
                      <a:pt x="4013" y="2803"/>
                    </a:cubicBezTo>
                    <a:cubicBezTo>
                      <a:pt x="4044" y="2618"/>
                      <a:pt x="3982" y="2463"/>
                      <a:pt x="3889" y="2309"/>
                    </a:cubicBezTo>
                    <a:cubicBezTo>
                      <a:pt x="3858" y="2216"/>
                      <a:pt x="3797" y="2124"/>
                      <a:pt x="3766" y="2000"/>
                    </a:cubicBezTo>
                    <a:cubicBezTo>
                      <a:pt x="3818" y="1955"/>
                      <a:pt x="3867" y="1938"/>
                      <a:pt x="3914" y="1938"/>
                    </a:cubicBezTo>
                    <a:cubicBezTo>
                      <a:pt x="4059" y="1938"/>
                      <a:pt x="4181" y="2108"/>
                      <a:pt x="4321" y="2155"/>
                    </a:cubicBezTo>
                    <a:cubicBezTo>
                      <a:pt x="4393" y="2171"/>
                      <a:pt x="4453" y="2178"/>
                      <a:pt x="4505" y="2178"/>
                    </a:cubicBezTo>
                    <a:cubicBezTo>
                      <a:pt x="4657" y="2178"/>
                      <a:pt x="4755" y="2115"/>
                      <a:pt x="4939" y="2000"/>
                    </a:cubicBezTo>
                    <a:cubicBezTo>
                      <a:pt x="5278" y="1908"/>
                      <a:pt x="5587" y="1784"/>
                      <a:pt x="5895" y="1630"/>
                    </a:cubicBezTo>
                    <a:cubicBezTo>
                      <a:pt x="6173" y="1383"/>
                      <a:pt x="6266" y="1044"/>
                      <a:pt x="6204" y="704"/>
                    </a:cubicBezTo>
                    <a:cubicBezTo>
                      <a:pt x="6106" y="167"/>
                      <a:pt x="5912" y="74"/>
                      <a:pt x="5560" y="74"/>
                    </a:cubicBezTo>
                    <a:cubicBezTo>
                      <a:pt x="5467" y="74"/>
                      <a:pt x="5363" y="80"/>
                      <a:pt x="5247" y="87"/>
                    </a:cubicBezTo>
                    <a:cubicBezTo>
                      <a:pt x="5099" y="87"/>
                      <a:pt x="4951" y="47"/>
                      <a:pt x="4803" y="47"/>
                    </a:cubicBezTo>
                    <a:cubicBezTo>
                      <a:pt x="4766" y="47"/>
                      <a:pt x="4729" y="50"/>
                      <a:pt x="4692" y="56"/>
                    </a:cubicBezTo>
                    <a:cubicBezTo>
                      <a:pt x="3940" y="86"/>
                      <a:pt x="3979" y="1200"/>
                      <a:pt x="4695" y="1200"/>
                    </a:cubicBezTo>
                    <a:cubicBezTo>
                      <a:pt x="4714" y="1200"/>
                      <a:pt x="4734" y="1200"/>
                      <a:pt x="4753" y="1198"/>
                    </a:cubicBezTo>
                    <a:cubicBezTo>
                      <a:pt x="4877" y="1198"/>
                      <a:pt x="4969" y="1167"/>
                      <a:pt x="5062" y="1075"/>
                    </a:cubicBezTo>
                    <a:cubicBezTo>
                      <a:pt x="5155" y="920"/>
                      <a:pt x="5093" y="704"/>
                      <a:pt x="4908" y="642"/>
                    </a:cubicBezTo>
                    <a:cubicBezTo>
                      <a:pt x="4991" y="550"/>
                      <a:pt x="5093" y="510"/>
                      <a:pt x="5193" y="510"/>
                    </a:cubicBezTo>
                    <a:cubicBezTo>
                      <a:pt x="5428" y="510"/>
                      <a:pt x="5652" y="731"/>
                      <a:pt x="5587" y="1013"/>
                    </a:cubicBezTo>
                    <a:cubicBezTo>
                      <a:pt x="5525" y="1291"/>
                      <a:pt x="5185" y="1414"/>
                      <a:pt x="4908" y="1476"/>
                    </a:cubicBezTo>
                    <a:cubicBezTo>
                      <a:pt x="4805" y="1501"/>
                      <a:pt x="4703" y="1516"/>
                      <a:pt x="4603" y="1516"/>
                    </a:cubicBezTo>
                    <a:cubicBezTo>
                      <a:pt x="4462" y="1516"/>
                      <a:pt x="4324" y="1486"/>
                      <a:pt x="4198" y="1414"/>
                    </a:cubicBezTo>
                    <a:cubicBezTo>
                      <a:pt x="4044" y="1260"/>
                      <a:pt x="3920" y="1075"/>
                      <a:pt x="3858" y="858"/>
                    </a:cubicBezTo>
                    <a:cubicBezTo>
                      <a:pt x="3539" y="326"/>
                      <a:pt x="2966" y="0"/>
                      <a:pt x="2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7"/>
              <p:cNvSpPr/>
              <p:nvPr/>
            </p:nvSpPr>
            <p:spPr>
              <a:xfrm>
                <a:off x="7628999" y="2384796"/>
                <a:ext cx="213960" cy="199443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4891" extrusionOk="0">
                    <a:moveTo>
                      <a:pt x="2920" y="1"/>
                    </a:moveTo>
                    <a:cubicBezTo>
                      <a:pt x="2676" y="1"/>
                      <a:pt x="2433" y="97"/>
                      <a:pt x="2253" y="277"/>
                    </a:cubicBezTo>
                    <a:cubicBezTo>
                      <a:pt x="1975" y="616"/>
                      <a:pt x="1914" y="1079"/>
                      <a:pt x="2099" y="1480"/>
                    </a:cubicBezTo>
                    <a:cubicBezTo>
                      <a:pt x="2160" y="1573"/>
                      <a:pt x="2160" y="1542"/>
                      <a:pt x="2130" y="1665"/>
                    </a:cubicBezTo>
                    <a:cubicBezTo>
                      <a:pt x="2130" y="1881"/>
                      <a:pt x="2191" y="2036"/>
                      <a:pt x="2315" y="2190"/>
                    </a:cubicBezTo>
                    <a:cubicBezTo>
                      <a:pt x="2377" y="2344"/>
                      <a:pt x="2407" y="2622"/>
                      <a:pt x="2315" y="2715"/>
                    </a:cubicBezTo>
                    <a:cubicBezTo>
                      <a:pt x="2222" y="2807"/>
                      <a:pt x="2037" y="2776"/>
                      <a:pt x="1914" y="2869"/>
                    </a:cubicBezTo>
                    <a:cubicBezTo>
                      <a:pt x="1821" y="2962"/>
                      <a:pt x="1790" y="3085"/>
                      <a:pt x="1821" y="3209"/>
                    </a:cubicBezTo>
                    <a:cubicBezTo>
                      <a:pt x="1821" y="3332"/>
                      <a:pt x="1883" y="3455"/>
                      <a:pt x="1883" y="3548"/>
                    </a:cubicBezTo>
                    <a:cubicBezTo>
                      <a:pt x="1883" y="3887"/>
                      <a:pt x="1698" y="4165"/>
                      <a:pt x="1420" y="4258"/>
                    </a:cubicBezTo>
                    <a:cubicBezTo>
                      <a:pt x="1363" y="4286"/>
                      <a:pt x="1305" y="4308"/>
                      <a:pt x="1254" y="4308"/>
                    </a:cubicBezTo>
                    <a:cubicBezTo>
                      <a:pt x="1195" y="4308"/>
                      <a:pt x="1144" y="4279"/>
                      <a:pt x="1111" y="4196"/>
                    </a:cubicBezTo>
                    <a:cubicBezTo>
                      <a:pt x="1019" y="4042"/>
                      <a:pt x="1204" y="3918"/>
                      <a:pt x="1296" y="3795"/>
                    </a:cubicBezTo>
                    <a:cubicBezTo>
                      <a:pt x="1451" y="3517"/>
                      <a:pt x="1296" y="3209"/>
                      <a:pt x="1019" y="3147"/>
                    </a:cubicBezTo>
                    <a:cubicBezTo>
                      <a:pt x="833" y="3147"/>
                      <a:pt x="679" y="3178"/>
                      <a:pt x="556" y="3301"/>
                    </a:cubicBezTo>
                    <a:cubicBezTo>
                      <a:pt x="432" y="3363"/>
                      <a:pt x="309" y="3455"/>
                      <a:pt x="216" y="3548"/>
                    </a:cubicBezTo>
                    <a:cubicBezTo>
                      <a:pt x="0" y="3887"/>
                      <a:pt x="31" y="4350"/>
                      <a:pt x="309" y="4628"/>
                    </a:cubicBezTo>
                    <a:cubicBezTo>
                      <a:pt x="371" y="4721"/>
                      <a:pt x="432" y="4782"/>
                      <a:pt x="525" y="4844"/>
                    </a:cubicBezTo>
                    <a:cubicBezTo>
                      <a:pt x="633" y="4875"/>
                      <a:pt x="749" y="4890"/>
                      <a:pt x="864" y="4890"/>
                    </a:cubicBezTo>
                    <a:cubicBezTo>
                      <a:pt x="980" y="4890"/>
                      <a:pt x="1096" y="4875"/>
                      <a:pt x="1204" y="4844"/>
                    </a:cubicBezTo>
                    <a:lnTo>
                      <a:pt x="1914" y="4659"/>
                    </a:lnTo>
                    <a:cubicBezTo>
                      <a:pt x="1824" y="4570"/>
                      <a:pt x="2339" y="4164"/>
                      <a:pt x="2458" y="4164"/>
                    </a:cubicBezTo>
                    <a:cubicBezTo>
                      <a:pt x="2462" y="4164"/>
                      <a:pt x="2466" y="4164"/>
                      <a:pt x="2469" y="4165"/>
                    </a:cubicBezTo>
                    <a:cubicBezTo>
                      <a:pt x="2531" y="4381"/>
                      <a:pt x="2593" y="4659"/>
                      <a:pt x="2809" y="4721"/>
                    </a:cubicBezTo>
                    <a:cubicBezTo>
                      <a:pt x="2870" y="4752"/>
                      <a:pt x="2932" y="4752"/>
                      <a:pt x="3025" y="4752"/>
                    </a:cubicBezTo>
                    <a:lnTo>
                      <a:pt x="4691" y="4752"/>
                    </a:lnTo>
                    <a:cubicBezTo>
                      <a:pt x="4784" y="4752"/>
                      <a:pt x="4876" y="4721"/>
                      <a:pt x="4969" y="4690"/>
                    </a:cubicBezTo>
                    <a:cubicBezTo>
                      <a:pt x="5031" y="4659"/>
                      <a:pt x="5092" y="4566"/>
                      <a:pt x="5062" y="4474"/>
                    </a:cubicBezTo>
                    <a:cubicBezTo>
                      <a:pt x="5022" y="4414"/>
                      <a:pt x="4956" y="4380"/>
                      <a:pt x="4890" y="4380"/>
                    </a:cubicBezTo>
                    <a:cubicBezTo>
                      <a:pt x="4853" y="4380"/>
                      <a:pt x="4817" y="4390"/>
                      <a:pt x="4784" y="4412"/>
                    </a:cubicBezTo>
                    <a:cubicBezTo>
                      <a:pt x="4660" y="4443"/>
                      <a:pt x="4568" y="4474"/>
                      <a:pt x="4444" y="4474"/>
                    </a:cubicBezTo>
                    <a:cubicBezTo>
                      <a:pt x="4228" y="4474"/>
                      <a:pt x="4105" y="4165"/>
                      <a:pt x="3920" y="4165"/>
                    </a:cubicBezTo>
                    <a:cubicBezTo>
                      <a:pt x="3903" y="4163"/>
                      <a:pt x="3888" y="4161"/>
                      <a:pt x="3872" y="4161"/>
                    </a:cubicBezTo>
                    <a:cubicBezTo>
                      <a:pt x="3713" y="4161"/>
                      <a:pt x="3600" y="4300"/>
                      <a:pt x="3488" y="4412"/>
                    </a:cubicBezTo>
                    <a:cubicBezTo>
                      <a:pt x="3416" y="4466"/>
                      <a:pt x="3292" y="4499"/>
                      <a:pt x="3189" y="4499"/>
                    </a:cubicBezTo>
                    <a:cubicBezTo>
                      <a:pt x="3114" y="4499"/>
                      <a:pt x="3050" y="4482"/>
                      <a:pt x="3025" y="4443"/>
                    </a:cubicBezTo>
                    <a:cubicBezTo>
                      <a:pt x="2963" y="4320"/>
                      <a:pt x="3025" y="4196"/>
                      <a:pt x="3086" y="4073"/>
                    </a:cubicBezTo>
                    <a:cubicBezTo>
                      <a:pt x="3148" y="3949"/>
                      <a:pt x="3179" y="3795"/>
                      <a:pt x="3055" y="3733"/>
                    </a:cubicBezTo>
                    <a:cubicBezTo>
                      <a:pt x="2994" y="3702"/>
                      <a:pt x="2932" y="3702"/>
                      <a:pt x="2870" y="3702"/>
                    </a:cubicBezTo>
                    <a:cubicBezTo>
                      <a:pt x="2747" y="3671"/>
                      <a:pt x="2685" y="3579"/>
                      <a:pt x="2654" y="3455"/>
                    </a:cubicBezTo>
                    <a:cubicBezTo>
                      <a:pt x="2654" y="3332"/>
                      <a:pt x="2747" y="3239"/>
                      <a:pt x="2839" y="3178"/>
                    </a:cubicBezTo>
                    <a:lnTo>
                      <a:pt x="3148" y="3178"/>
                    </a:lnTo>
                    <a:cubicBezTo>
                      <a:pt x="3169" y="3179"/>
                      <a:pt x="3190" y="3180"/>
                      <a:pt x="3210" y="3180"/>
                    </a:cubicBezTo>
                    <a:cubicBezTo>
                      <a:pt x="3556" y="3180"/>
                      <a:pt x="3863" y="2941"/>
                      <a:pt x="3950" y="2591"/>
                    </a:cubicBezTo>
                    <a:cubicBezTo>
                      <a:pt x="4012" y="2437"/>
                      <a:pt x="3889" y="2190"/>
                      <a:pt x="3734" y="2190"/>
                    </a:cubicBezTo>
                    <a:cubicBezTo>
                      <a:pt x="3589" y="2219"/>
                      <a:pt x="3471" y="2440"/>
                      <a:pt x="3329" y="2440"/>
                    </a:cubicBezTo>
                    <a:cubicBezTo>
                      <a:pt x="3320" y="2440"/>
                      <a:pt x="3311" y="2439"/>
                      <a:pt x="3302" y="2437"/>
                    </a:cubicBezTo>
                    <a:cubicBezTo>
                      <a:pt x="3148" y="2375"/>
                      <a:pt x="3241" y="2128"/>
                      <a:pt x="3272" y="1974"/>
                    </a:cubicBezTo>
                    <a:cubicBezTo>
                      <a:pt x="3364" y="1758"/>
                      <a:pt x="3302" y="1480"/>
                      <a:pt x="3148" y="1295"/>
                    </a:cubicBezTo>
                    <a:cubicBezTo>
                      <a:pt x="3055" y="1202"/>
                      <a:pt x="2932" y="1110"/>
                      <a:pt x="2901" y="986"/>
                    </a:cubicBezTo>
                    <a:cubicBezTo>
                      <a:pt x="2873" y="874"/>
                      <a:pt x="2948" y="736"/>
                      <a:pt x="3055" y="736"/>
                    </a:cubicBezTo>
                    <a:cubicBezTo>
                      <a:pt x="3065" y="736"/>
                      <a:pt x="3076" y="737"/>
                      <a:pt x="3086" y="740"/>
                    </a:cubicBezTo>
                    <a:cubicBezTo>
                      <a:pt x="3148" y="770"/>
                      <a:pt x="3179" y="832"/>
                      <a:pt x="3210" y="894"/>
                    </a:cubicBezTo>
                    <a:cubicBezTo>
                      <a:pt x="3333" y="1048"/>
                      <a:pt x="3518" y="1017"/>
                      <a:pt x="3704" y="1048"/>
                    </a:cubicBezTo>
                    <a:cubicBezTo>
                      <a:pt x="3889" y="1048"/>
                      <a:pt x="4105" y="1202"/>
                      <a:pt x="4043" y="1357"/>
                    </a:cubicBezTo>
                    <a:cubicBezTo>
                      <a:pt x="4003" y="1327"/>
                      <a:pt x="3961" y="1313"/>
                      <a:pt x="3919" y="1313"/>
                    </a:cubicBezTo>
                    <a:cubicBezTo>
                      <a:pt x="3830" y="1313"/>
                      <a:pt x="3746" y="1375"/>
                      <a:pt x="3704" y="1480"/>
                    </a:cubicBezTo>
                    <a:cubicBezTo>
                      <a:pt x="3642" y="1604"/>
                      <a:pt x="3734" y="1758"/>
                      <a:pt x="3858" y="1820"/>
                    </a:cubicBezTo>
                    <a:cubicBezTo>
                      <a:pt x="3900" y="1835"/>
                      <a:pt x="3942" y="1842"/>
                      <a:pt x="3984" y="1842"/>
                    </a:cubicBezTo>
                    <a:cubicBezTo>
                      <a:pt x="4275" y="1842"/>
                      <a:pt x="4552" y="1511"/>
                      <a:pt x="4876" y="1511"/>
                    </a:cubicBezTo>
                    <a:cubicBezTo>
                      <a:pt x="4907" y="1527"/>
                      <a:pt x="4938" y="1534"/>
                      <a:pt x="4969" y="1534"/>
                    </a:cubicBezTo>
                    <a:cubicBezTo>
                      <a:pt x="5000" y="1534"/>
                      <a:pt x="5031" y="1527"/>
                      <a:pt x="5062" y="1511"/>
                    </a:cubicBezTo>
                    <a:cubicBezTo>
                      <a:pt x="5247" y="1480"/>
                      <a:pt x="5185" y="1202"/>
                      <a:pt x="5062" y="1110"/>
                    </a:cubicBezTo>
                    <a:cubicBezTo>
                      <a:pt x="4753" y="801"/>
                      <a:pt x="4228" y="863"/>
                      <a:pt x="3889" y="585"/>
                    </a:cubicBezTo>
                    <a:cubicBezTo>
                      <a:pt x="3704" y="462"/>
                      <a:pt x="3580" y="277"/>
                      <a:pt x="3426" y="153"/>
                    </a:cubicBezTo>
                    <a:cubicBezTo>
                      <a:pt x="3271" y="50"/>
                      <a:pt x="3095" y="1"/>
                      <a:pt x="2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7"/>
              <p:cNvSpPr/>
              <p:nvPr/>
            </p:nvSpPr>
            <p:spPr>
              <a:xfrm>
                <a:off x="7516983" y="2320326"/>
                <a:ext cx="242912" cy="75438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1850" extrusionOk="0">
                    <a:moveTo>
                      <a:pt x="551" y="1"/>
                    </a:moveTo>
                    <a:cubicBezTo>
                      <a:pt x="369" y="1"/>
                      <a:pt x="204" y="67"/>
                      <a:pt x="124" y="253"/>
                    </a:cubicBezTo>
                    <a:cubicBezTo>
                      <a:pt x="0" y="531"/>
                      <a:pt x="340" y="623"/>
                      <a:pt x="402" y="808"/>
                    </a:cubicBezTo>
                    <a:cubicBezTo>
                      <a:pt x="525" y="1179"/>
                      <a:pt x="247" y="1240"/>
                      <a:pt x="247" y="1518"/>
                    </a:cubicBezTo>
                    <a:cubicBezTo>
                      <a:pt x="293" y="1654"/>
                      <a:pt x="420" y="1740"/>
                      <a:pt x="546" y="1740"/>
                    </a:cubicBezTo>
                    <a:cubicBezTo>
                      <a:pt x="592" y="1740"/>
                      <a:pt x="638" y="1728"/>
                      <a:pt x="679" y="1703"/>
                    </a:cubicBezTo>
                    <a:cubicBezTo>
                      <a:pt x="834" y="1580"/>
                      <a:pt x="895" y="1395"/>
                      <a:pt x="865" y="1210"/>
                    </a:cubicBezTo>
                    <a:cubicBezTo>
                      <a:pt x="834" y="1055"/>
                      <a:pt x="741" y="901"/>
                      <a:pt x="865" y="777"/>
                    </a:cubicBezTo>
                    <a:cubicBezTo>
                      <a:pt x="923" y="719"/>
                      <a:pt x="1002" y="688"/>
                      <a:pt x="1079" y="688"/>
                    </a:cubicBezTo>
                    <a:cubicBezTo>
                      <a:pt x="1165" y="688"/>
                      <a:pt x="1248" y="727"/>
                      <a:pt x="1297" y="808"/>
                    </a:cubicBezTo>
                    <a:cubicBezTo>
                      <a:pt x="1358" y="963"/>
                      <a:pt x="1389" y="1148"/>
                      <a:pt x="1358" y="1302"/>
                    </a:cubicBezTo>
                    <a:cubicBezTo>
                      <a:pt x="1297" y="1487"/>
                      <a:pt x="1297" y="1642"/>
                      <a:pt x="1358" y="1827"/>
                    </a:cubicBezTo>
                    <a:cubicBezTo>
                      <a:pt x="1379" y="1842"/>
                      <a:pt x="1401" y="1849"/>
                      <a:pt x="1424" y="1849"/>
                    </a:cubicBezTo>
                    <a:cubicBezTo>
                      <a:pt x="1538" y="1849"/>
                      <a:pt x="1667" y="1678"/>
                      <a:pt x="1667" y="1549"/>
                    </a:cubicBezTo>
                    <a:cubicBezTo>
                      <a:pt x="1667" y="1364"/>
                      <a:pt x="1636" y="1148"/>
                      <a:pt x="1790" y="1055"/>
                    </a:cubicBezTo>
                    <a:cubicBezTo>
                      <a:pt x="1816" y="1036"/>
                      <a:pt x="1850" y="1029"/>
                      <a:pt x="1889" y="1029"/>
                    </a:cubicBezTo>
                    <a:cubicBezTo>
                      <a:pt x="2010" y="1029"/>
                      <a:pt x="2184" y="1099"/>
                      <a:pt x="2337" y="1099"/>
                    </a:cubicBezTo>
                    <a:cubicBezTo>
                      <a:pt x="2372" y="1099"/>
                      <a:pt x="2406" y="1095"/>
                      <a:pt x="2439" y="1086"/>
                    </a:cubicBezTo>
                    <a:cubicBezTo>
                      <a:pt x="2531" y="1024"/>
                      <a:pt x="2624" y="994"/>
                      <a:pt x="2716" y="963"/>
                    </a:cubicBezTo>
                    <a:cubicBezTo>
                      <a:pt x="2729" y="961"/>
                      <a:pt x="2741" y="960"/>
                      <a:pt x="2754" y="960"/>
                    </a:cubicBezTo>
                    <a:cubicBezTo>
                      <a:pt x="2951" y="960"/>
                      <a:pt x="3099" y="1182"/>
                      <a:pt x="3303" y="1240"/>
                    </a:cubicBezTo>
                    <a:lnTo>
                      <a:pt x="3550" y="1240"/>
                    </a:lnTo>
                    <a:cubicBezTo>
                      <a:pt x="3796" y="1302"/>
                      <a:pt x="3920" y="1672"/>
                      <a:pt x="4198" y="1672"/>
                    </a:cubicBezTo>
                    <a:cubicBezTo>
                      <a:pt x="4599" y="1672"/>
                      <a:pt x="4661" y="1055"/>
                      <a:pt x="5031" y="1024"/>
                    </a:cubicBezTo>
                    <a:cubicBezTo>
                      <a:pt x="5042" y="1023"/>
                      <a:pt x="5053" y="1023"/>
                      <a:pt x="5065" y="1023"/>
                    </a:cubicBezTo>
                    <a:cubicBezTo>
                      <a:pt x="5277" y="1023"/>
                      <a:pt x="5504" y="1231"/>
                      <a:pt x="5692" y="1231"/>
                    </a:cubicBezTo>
                    <a:cubicBezTo>
                      <a:pt x="5742" y="1231"/>
                      <a:pt x="5790" y="1216"/>
                      <a:pt x="5833" y="1179"/>
                    </a:cubicBezTo>
                    <a:cubicBezTo>
                      <a:pt x="5895" y="1086"/>
                      <a:pt x="5957" y="994"/>
                      <a:pt x="5926" y="870"/>
                    </a:cubicBezTo>
                    <a:lnTo>
                      <a:pt x="5926" y="438"/>
                    </a:lnTo>
                    <a:cubicBezTo>
                      <a:pt x="5957" y="376"/>
                      <a:pt x="5926" y="315"/>
                      <a:pt x="5895" y="253"/>
                    </a:cubicBezTo>
                    <a:cubicBezTo>
                      <a:pt x="5864" y="191"/>
                      <a:pt x="5802" y="160"/>
                      <a:pt x="5741" y="160"/>
                    </a:cubicBezTo>
                    <a:cubicBezTo>
                      <a:pt x="5432" y="68"/>
                      <a:pt x="5093" y="6"/>
                      <a:pt x="4784" y="6"/>
                    </a:cubicBezTo>
                    <a:cubicBezTo>
                      <a:pt x="4568" y="6"/>
                      <a:pt x="4259" y="129"/>
                      <a:pt x="4290" y="376"/>
                    </a:cubicBezTo>
                    <a:cubicBezTo>
                      <a:pt x="4352" y="407"/>
                      <a:pt x="4429" y="415"/>
                      <a:pt x="4506" y="415"/>
                    </a:cubicBezTo>
                    <a:cubicBezTo>
                      <a:pt x="4583" y="415"/>
                      <a:pt x="4661" y="407"/>
                      <a:pt x="4722" y="407"/>
                    </a:cubicBezTo>
                    <a:cubicBezTo>
                      <a:pt x="4877" y="407"/>
                      <a:pt x="5062" y="500"/>
                      <a:pt x="5031" y="654"/>
                    </a:cubicBezTo>
                    <a:cubicBezTo>
                      <a:pt x="4753" y="654"/>
                      <a:pt x="4445" y="685"/>
                      <a:pt x="4290" y="901"/>
                    </a:cubicBezTo>
                    <a:cubicBezTo>
                      <a:pt x="4259" y="994"/>
                      <a:pt x="4198" y="1117"/>
                      <a:pt x="4105" y="1117"/>
                    </a:cubicBezTo>
                    <a:cubicBezTo>
                      <a:pt x="4012" y="1117"/>
                      <a:pt x="3951" y="1024"/>
                      <a:pt x="3889" y="932"/>
                    </a:cubicBezTo>
                    <a:cubicBezTo>
                      <a:pt x="3780" y="735"/>
                      <a:pt x="3578" y="631"/>
                      <a:pt x="3370" y="631"/>
                    </a:cubicBezTo>
                    <a:cubicBezTo>
                      <a:pt x="3285" y="631"/>
                      <a:pt x="3199" y="649"/>
                      <a:pt x="3118" y="685"/>
                    </a:cubicBezTo>
                    <a:cubicBezTo>
                      <a:pt x="3056" y="531"/>
                      <a:pt x="3241" y="407"/>
                      <a:pt x="3426" y="407"/>
                    </a:cubicBezTo>
                    <a:cubicBezTo>
                      <a:pt x="3580" y="407"/>
                      <a:pt x="3796" y="315"/>
                      <a:pt x="3766" y="160"/>
                    </a:cubicBezTo>
                    <a:cubicBezTo>
                      <a:pt x="3744" y="50"/>
                      <a:pt x="3659" y="34"/>
                      <a:pt x="3567" y="34"/>
                    </a:cubicBezTo>
                    <a:cubicBezTo>
                      <a:pt x="3530" y="34"/>
                      <a:pt x="3492" y="37"/>
                      <a:pt x="3457" y="37"/>
                    </a:cubicBezTo>
                    <a:cubicBezTo>
                      <a:pt x="3414" y="33"/>
                      <a:pt x="3371" y="31"/>
                      <a:pt x="3328" y="31"/>
                    </a:cubicBezTo>
                    <a:cubicBezTo>
                      <a:pt x="3033" y="31"/>
                      <a:pt x="2747" y="122"/>
                      <a:pt x="2531" y="284"/>
                    </a:cubicBezTo>
                    <a:cubicBezTo>
                      <a:pt x="2346" y="438"/>
                      <a:pt x="2315" y="685"/>
                      <a:pt x="2006" y="716"/>
                    </a:cubicBezTo>
                    <a:cubicBezTo>
                      <a:pt x="1667" y="716"/>
                      <a:pt x="1451" y="376"/>
                      <a:pt x="1204" y="222"/>
                    </a:cubicBezTo>
                    <a:cubicBezTo>
                      <a:pt x="1063" y="116"/>
                      <a:pt x="793" y="1"/>
                      <a:pt x="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7"/>
              <p:cNvSpPr/>
              <p:nvPr/>
            </p:nvSpPr>
            <p:spPr>
              <a:xfrm>
                <a:off x="5108256" y="3177551"/>
                <a:ext cx="197649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192" extrusionOk="0">
                    <a:moveTo>
                      <a:pt x="3546" y="1"/>
                    </a:moveTo>
                    <a:cubicBezTo>
                      <a:pt x="3403" y="1"/>
                      <a:pt x="3257" y="32"/>
                      <a:pt x="3118" y="93"/>
                    </a:cubicBezTo>
                    <a:cubicBezTo>
                      <a:pt x="2964" y="186"/>
                      <a:pt x="2933" y="433"/>
                      <a:pt x="2778" y="525"/>
                    </a:cubicBezTo>
                    <a:cubicBezTo>
                      <a:pt x="2706" y="558"/>
                      <a:pt x="2620" y="569"/>
                      <a:pt x="2528" y="569"/>
                    </a:cubicBezTo>
                    <a:cubicBezTo>
                      <a:pt x="2322" y="569"/>
                      <a:pt x="2082" y="512"/>
                      <a:pt x="1878" y="512"/>
                    </a:cubicBezTo>
                    <a:cubicBezTo>
                      <a:pt x="1825" y="512"/>
                      <a:pt x="1776" y="516"/>
                      <a:pt x="1729" y="525"/>
                    </a:cubicBezTo>
                    <a:cubicBezTo>
                      <a:pt x="1760" y="525"/>
                      <a:pt x="1791" y="587"/>
                      <a:pt x="1853" y="618"/>
                    </a:cubicBezTo>
                    <a:cubicBezTo>
                      <a:pt x="1637" y="618"/>
                      <a:pt x="1451" y="618"/>
                      <a:pt x="1235" y="680"/>
                    </a:cubicBezTo>
                    <a:cubicBezTo>
                      <a:pt x="1266" y="711"/>
                      <a:pt x="1297" y="772"/>
                      <a:pt x="1359" y="803"/>
                    </a:cubicBezTo>
                    <a:cubicBezTo>
                      <a:pt x="1204" y="834"/>
                      <a:pt x="1050" y="927"/>
                      <a:pt x="927" y="1019"/>
                    </a:cubicBezTo>
                    <a:cubicBezTo>
                      <a:pt x="896" y="1050"/>
                      <a:pt x="896" y="1081"/>
                      <a:pt x="865" y="1112"/>
                    </a:cubicBezTo>
                    <a:cubicBezTo>
                      <a:pt x="865" y="1204"/>
                      <a:pt x="988" y="1204"/>
                      <a:pt x="1081" y="1235"/>
                    </a:cubicBezTo>
                    <a:cubicBezTo>
                      <a:pt x="1297" y="1235"/>
                      <a:pt x="1451" y="1328"/>
                      <a:pt x="1575" y="1482"/>
                    </a:cubicBezTo>
                    <a:cubicBezTo>
                      <a:pt x="1328" y="1482"/>
                      <a:pt x="1081" y="1482"/>
                      <a:pt x="834" y="1544"/>
                    </a:cubicBezTo>
                    <a:cubicBezTo>
                      <a:pt x="849" y="1574"/>
                      <a:pt x="871" y="1596"/>
                      <a:pt x="900" y="1608"/>
                    </a:cubicBezTo>
                    <a:lnTo>
                      <a:pt x="900" y="1608"/>
                    </a:lnTo>
                    <a:cubicBezTo>
                      <a:pt x="701" y="1617"/>
                      <a:pt x="521" y="1647"/>
                      <a:pt x="340" y="1698"/>
                    </a:cubicBezTo>
                    <a:cubicBezTo>
                      <a:pt x="124" y="1791"/>
                      <a:pt x="1" y="1976"/>
                      <a:pt x="1" y="2192"/>
                    </a:cubicBezTo>
                    <a:cubicBezTo>
                      <a:pt x="248" y="1976"/>
                      <a:pt x="556" y="1822"/>
                      <a:pt x="896" y="1822"/>
                    </a:cubicBezTo>
                    <a:cubicBezTo>
                      <a:pt x="1112" y="1822"/>
                      <a:pt x="1297" y="1914"/>
                      <a:pt x="1482" y="1945"/>
                    </a:cubicBezTo>
                    <a:cubicBezTo>
                      <a:pt x="1698" y="1945"/>
                      <a:pt x="1883" y="1914"/>
                      <a:pt x="2069" y="1883"/>
                    </a:cubicBezTo>
                    <a:cubicBezTo>
                      <a:pt x="2141" y="1876"/>
                      <a:pt x="2216" y="1872"/>
                      <a:pt x="2291" y="1872"/>
                    </a:cubicBezTo>
                    <a:cubicBezTo>
                      <a:pt x="2536" y="1872"/>
                      <a:pt x="2790" y="1913"/>
                      <a:pt x="3025" y="2007"/>
                    </a:cubicBezTo>
                    <a:cubicBezTo>
                      <a:pt x="3087" y="1945"/>
                      <a:pt x="3056" y="1853"/>
                      <a:pt x="2964" y="1791"/>
                    </a:cubicBezTo>
                    <a:cubicBezTo>
                      <a:pt x="2871" y="1760"/>
                      <a:pt x="2778" y="1760"/>
                      <a:pt x="2686" y="1760"/>
                    </a:cubicBezTo>
                    <a:cubicBezTo>
                      <a:pt x="2439" y="1667"/>
                      <a:pt x="2254" y="1482"/>
                      <a:pt x="2130" y="1235"/>
                    </a:cubicBezTo>
                    <a:cubicBezTo>
                      <a:pt x="2346" y="1235"/>
                      <a:pt x="2532" y="1266"/>
                      <a:pt x="2686" y="1328"/>
                    </a:cubicBezTo>
                    <a:cubicBezTo>
                      <a:pt x="2902" y="1420"/>
                      <a:pt x="3087" y="1544"/>
                      <a:pt x="3241" y="1729"/>
                    </a:cubicBezTo>
                    <a:cubicBezTo>
                      <a:pt x="3303" y="1822"/>
                      <a:pt x="3365" y="1914"/>
                      <a:pt x="3457" y="1976"/>
                    </a:cubicBezTo>
                    <a:cubicBezTo>
                      <a:pt x="3516" y="2035"/>
                      <a:pt x="3587" y="2056"/>
                      <a:pt x="3663" y="2056"/>
                    </a:cubicBezTo>
                    <a:cubicBezTo>
                      <a:pt x="3706" y="2056"/>
                      <a:pt x="3752" y="2049"/>
                      <a:pt x="3797" y="2038"/>
                    </a:cubicBezTo>
                    <a:cubicBezTo>
                      <a:pt x="3797" y="1945"/>
                      <a:pt x="3766" y="1883"/>
                      <a:pt x="3704" y="1822"/>
                    </a:cubicBezTo>
                    <a:cubicBezTo>
                      <a:pt x="3713" y="1820"/>
                      <a:pt x="3722" y="1819"/>
                      <a:pt x="3730" y="1819"/>
                    </a:cubicBezTo>
                    <a:cubicBezTo>
                      <a:pt x="3901" y="1819"/>
                      <a:pt x="4022" y="2099"/>
                      <a:pt x="4198" y="2099"/>
                    </a:cubicBezTo>
                    <a:cubicBezTo>
                      <a:pt x="4321" y="2099"/>
                      <a:pt x="4383" y="1914"/>
                      <a:pt x="4383" y="1791"/>
                    </a:cubicBezTo>
                    <a:cubicBezTo>
                      <a:pt x="4352" y="1698"/>
                      <a:pt x="4352" y="1575"/>
                      <a:pt x="4352" y="1451"/>
                    </a:cubicBezTo>
                    <a:cubicBezTo>
                      <a:pt x="4414" y="1266"/>
                      <a:pt x="4630" y="1204"/>
                      <a:pt x="4754" y="1050"/>
                    </a:cubicBezTo>
                    <a:cubicBezTo>
                      <a:pt x="4846" y="958"/>
                      <a:pt x="4846" y="834"/>
                      <a:pt x="4754" y="741"/>
                    </a:cubicBezTo>
                    <a:cubicBezTo>
                      <a:pt x="4692" y="711"/>
                      <a:pt x="4630" y="680"/>
                      <a:pt x="4568" y="649"/>
                    </a:cubicBezTo>
                    <a:cubicBezTo>
                      <a:pt x="4291" y="525"/>
                      <a:pt x="4260" y="217"/>
                      <a:pt x="3951" y="93"/>
                    </a:cubicBezTo>
                    <a:cubicBezTo>
                      <a:pt x="3828" y="32"/>
                      <a:pt x="3689" y="1"/>
                      <a:pt x="35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7"/>
              <p:cNvSpPr/>
              <p:nvPr/>
            </p:nvSpPr>
            <p:spPr>
              <a:xfrm>
                <a:off x="5059201" y="3261920"/>
                <a:ext cx="235368" cy="12816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43" extrusionOk="0">
                    <a:moveTo>
                      <a:pt x="4425" y="0"/>
                    </a:moveTo>
                    <a:cubicBezTo>
                      <a:pt x="4250" y="0"/>
                      <a:pt x="4069" y="12"/>
                      <a:pt x="3889" y="30"/>
                    </a:cubicBezTo>
                    <a:cubicBezTo>
                      <a:pt x="3749" y="37"/>
                      <a:pt x="3609" y="40"/>
                      <a:pt x="3470" y="40"/>
                    </a:cubicBezTo>
                    <a:cubicBezTo>
                      <a:pt x="3221" y="40"/>
                      <a:pt x="2973" y="33"/>
                      <a:pt x="2729" y="33"/>
                    </a:cubicBezTo>
                    <a:cubicBezTo>
                      <a:pt x="2505" y="33"/>
                      <a:pt x="2285" y="38"/>
                      <a:pt x="2068" y="61"/>
                    </a:cubicBezTo>
                    <a:cubicBezTo>
                      <a:pt x="1728" y="92"/>
                      <a:pt x="1420" y="277"/>
                      <a:pt x="1235" y="555"/>
                    </a:cubicBezTo>
                    <a:cubicBezTo>
                      <a:pt x="1204" y="648"/>
                      <a:pt x="803" y="1388"/>
                      <a:pt x="895" y="1419"/>
                    </a:cubicBezTo>
                    <a:cubicBezTo>
                      <a:pt x="911" y="1421"/>
                      <a:pt x="927" y="1423"/>
                      <a:pt x="943" y="1423"/>
                    </a:cubicBezTo>
                    <a:cubicBezTo>
                      <a:pt x="1139" y="1423"/>
                      <a:pt x="1308" y="1253"/>
                      <a:pt x="1451" y="1111"/>
                    </a:cubicBezTo>
                    <a:cubicBezTo>
                      <a:pt x="1631" y="985"/>
                      <a:pt x="1842" y="922"/>
                      <a:pt x="2055" y="922"/>
                    </a:cubicBezTo>
                    <a:cubicBezTo>
                      <a:pt x="2206" y="922"/>
                      <a:pt x="2359" y="954"/>
                      <a:pt x="2500" y="1018"/>
                    </a:cubicBezTo>
                    <a:cubicBezTo>
                      <a:pt x="2500" y="1327"/>
                      <a:pt x="2222" y="1543"/>
                      <a:pt x="1945" y="1697"/>
                    </a:cubicBezTo>
                    <a:lnTo>
                      <a:pt x="340" y="2715"/>
                    </a:lnTo>
                    <a:cubicBezTo>
                      <a:pt x="185" y="2808"/>
                      <a:pt x="0" y="2962"/>
                      <a:pt x="31" y="3117"/>
                    </a:cubicBezTo>
                    <a:cubicBezTo>
                      <a:pt x="136" y="3134"/>
                      <a:pt x="243" y="3143"/>
                      <a:pt x="350" y="3143"/>
                    </a:cubicBezTo>
                    <a:cubicBezTo>
                      <a:pt x="805" y="3143"/>
                      <a:pt x="1261" y="2985"/>
                      <a:pt x="1636" y="2685"/>
                    </a:cubicBezTo>
                    <a:cubicBezTo>
                      <a:pt x="1790" y="2499"/>
                      <a:pt x="2006" y="2376"/>
                      <a:pt x="2222" y="2283"/>
                    </a:cubicBezTo>
                    <a:cubicBezTo>
                      <a:pt x="2315" y="2252"/>
                      <a:pt x="2407" y="2252"/>
                      <a:pt x="2469" y="2222"/>
                    </a:cubicBezTo>
                    <a:cubicBezTo>
                      <a:pt x="2747" y="2098"/>
                      <a:pt x="2747" y="1666"/>
                      <a:pt x="3056" y="1635"/>
                    </a:cubicBezTo>
                    <a:cubicBezTo>
                      <a:pt x="3179" y="1913"/>
                      <a:pt x="3426" y="2098"/>
                      <a:pt x="3704" y="2129"/>
                    </a:cubicBezTo>
                    <a:cubicBezTo>
                      <a:pt x="3858" y="2160"/>
                      <a:pt x="4012" y="2175"/>
                      <a:pt x="4167" y="2175"/>
                    </a:cubicBezTo>
                    <a:cubicBezTo>
                      <a:pt x="4321" y="2175"/>
                      <a:pt x="4475" y="2160"/>
                      <a:pt x="4630" y="2129"/>
                    </a:cubicBezTo>
                    <a:cubicBezTo>
                      <a:pt x="4630" y="2006"/>
                      <a:pt x="4475" y="1882"/>
                      <a:pt x="4321" y="1851"/>
                    </a:cubicBezTo>
                    <a:cubicBezTo>
                      <a:pt x="4167" y="1851"/>
                      <a:pt x="4012" y="1820"/>
                      <a:pt x="3858" y="1790"/>
                    </a:cubicBezTo>
                    <a:cubicBezTo>
                      <a:pt x="3735" y="1728"/>
                      <a:pt x="3611" y="1573"/>
                      <a:pt x="3673" y="1450"/>
                    </a:cubicBezTo>
                    <a:cubicBezTo>
                      <a:pt x="3714" y="1368"/>
                      <a:pt x="3837" y="1340"/>
                      <a:pt x="3961" y="1340"/>
                    </a:cubicBezTo>
                    <a:cubicBezTo>
                      <a:pt x="4023" y="1340"/>
                      <a:pt x="4084" y="1347"/>
                      <a:pt x="4136" y="1357"/>
                    </a:cubicBezTo>
                    <a:cubicBezTo>
                      <a:pt x="4074" y="1234"/>
                      <a:pt x="4043" y="1111"/>
                      <a:pt x="4043" y="987"/>
                    </a:cubicBezTo>
                    <a:cubicBezTo>
                      <a:pt x="4070" y="853"/>
                      <a:pt x="4190" y="765"/>
                      <a:pt x="4303" y="765"/>
                    </a:cubicBezTo>
                    <a:cubicBezTo>
                      <a:pt x="4319" y="765"/>
                      <a:pt x="4336" y="767"/>
                      <a:pt x="4352" y="771"/>
                    </a:cubicBezTo>
                    <a:cubicBezTo>
                      <a:pt x="4444" y="802"/>
                      <a:pt x="4475" y="864"/>
                      <a:pt x="4568" y="895"/>
                    </a:cubicBezTo>
                    <a:cubicBezTo>
                      <a:pt x="4596" y="907"/>
                      <a:pt x="4628" y="912"/>
                      <a:pt x="4662" y="912"/>
                    </a:cubicBezTo>
                    <a:cubicBezTo>
                      <a:pt x="4842" y="912"/>
                      <a:pt x="5095" y="769"/>
                      <a:pt x="5255" y="769"/>
                    </a:cubicBezTo>
                    <a:cubicBezTo>
                      <a:pt x="5368" y="769"/>
                      <a:pt x="5435" y="839"/>
                      <a:pt x="5401" y="1080"/>
                    </a:cubicBezTo>
                    <a:cubicBezTo>
                      <a:pt x="5463" y="1095"/>
                      <a:pt x="5524" y="1103"/>
                      <a:pt x="5586" y="1103"/>
                    </a:cubicBezTo>
                    <a:cubicBezTo>
                      <a:pt x="5648" y="1103"/>
                      <a:pt x="5710" y="1095"/>
                      <a:pt x="5771" y="1080"/>
                    </a:cubicBezTo>
                    <a:cubicBezTo>
                      <a:pt x="5771" y="209"/>
                      <a:pt x="5150" y="0"/>
                      <a:pt x="4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7"/>
              <p:cNvSpPr/>
              <p:nvPr/>
            </p:nvSpPr>
            <p:spPr>
              <a:xfrm>
                <a:off x="5060465" y="3354077"/>
                <a:ext cx="256735" cy="175914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4314" extrusionOk="0">
                    <a:moveTo>
                      <a:pt x="5837" y="0"/>
                    </a:moveTo>
                    <a:cubicBezTo>
                      <a:pt x="5802" y="0"/>
                      <a:pt x="5771" y="8"/>
                      <a:pt x="5740" y="23"/>
                    </a:cubicBezTo>
                    <a:lnTo>
                      <a:pt x="4629" y="332"/>
                    </a:lnTo>
                    <a:lnTo>
                      <a:pt x="3673" y="455"/>
                    </a:lnTo>
                    <a:cubicBezTo>
                      <a:pt x="3426" y="301"/>
                      <a:pt x="3179" y="178"/>
                      <a:pt x="2901" y="85"/>
                    </a:cubicBezTo>
                    <a:cubicBezTo>
                      <a:pt x="2685" y="486"/>
                      <a:pt x="2191" y="702"/>
                      <a:pt x="1759" y="918"/>
                    </a:cubicBezTo>
                    <a:cubicBezTo>
                      <a:pt x="1080" y="1258"/>
                      <a:pt x="494" y="1690"/>
                      <a:pt x="0" y="2245"/>
                    </a:cubicBezTo>
                    <a:cubicBezTo>
                      <a:pt x="494" y="2122"/>
                      <a:pt x="988" y="1968"/>
                      <a:pt x="1451" y="1782"/>
                    </a:cubicBezTo>
                    <a:lnTo>
                      <a:pt x="2592" y="1381"/>
                    </a:lnTo>
                    <a:lnTo>
                      <a:pt x="2592" y="1381"/>
                    </a:lnTo>
                    <a:cubicBezTo>
                      <a:pt x="2685" y="1474"/>
                      <a:pt x="2531" y="1597"/>
                      <a:pt x="2407" y="1659"/>
                    </a:cubicBezTo>
                    <a:cubicBezTo>
                      <a:pt x="1975" y="1875"/>
                      <a:pt x="1481" y="1968"/>
                      <a:pt x="1049" y="2184"/>
                    </a:cubicBezTo>
                    <a:cubicBezTo>
                      <a:pt x="586" y="2338"/>
                      <a:pt x="247" y="2677"/>
                      <a:pt x="31" y="3140"/>
                    </a:cubicBezTo>
                    <a:cubicBezTo>
                      <a:pt x="613" y="3140"/>
                      <a:pt x="1058" y="2454"/>
                      <a:pt x="1599" y="2454"/>
                    </a:cubicBezTo>
                    <a:cubicBezTo>
                      <a:pt x="1632" y="2454"/>
                      <a:pt x="1664" y="2456"/>
                      <a:pt x="1697" y="2461"/>
                    </a:cubicBezTo>
                    <a:lnTo>
                      <a:pt x="556" y="3449"/>
                    </a:lnTo>
                    <a:cubicBezTo>
                      <a:pt x="278" y="3696"/>
                      <a:pt x="0" y="3974"/>
                      <a:pt x="93" y="4313"/>
                    </a:cubicBezTo>
                    <a:cubicBezTo>
                      <a:pt x="617" y="3696"/>
                      <a:pt x="1759" y="3912"/>
                      <a:pt x="2376" y="3387"/>
                    </a:cubicBezTo>
                    <a:cubicBezTo>
                      <a:pt x="2623" y="3140"/>
                      <a:pt x="2809" y="2863"/>
                      <a:pt x="2963" y="2554"/>
                    </a:cubicBezTo>
                    <a:cubicBezTo>
                      <a:pt x="3117" y="2245"/>
                      <a:pt x="3426" y="2029"/>
                      <a:pt x="3765" y="1998"/>
                    </a:cubicBezTo>
                    <a:cubicBezTo>
                      <a:pt x="3819" y="1998"/>
                      <a:pt x="3877" y="2000"/>
                      <a:pt x="3935" y="2000"/>
                    </a:cubicBezTo>
                    <a:cubicBezTo>
                      <a:pt x="4109" y="2000"/>
                      <a:pt x="4282" y="1983"/>
                      <a:pt x="4352" y="1844"/>
                    </a:cubicBezTo>
                    <a:cubicBezTo>
                      <a:pt x="4382" y="1782"/>
                      <a:pt x="4352" y="1690"/>
                      <a:pt x="4382" y="1628"/>
                    </a:cubicBezTo>
                    <a:cubicBezTo>
                      <a:pt x="4434" y="1509"/>
                      <a:pt x="4560" y="1465"/>
                      <a:pt x="4704" y="1465"/>
                    </a:cubicBezTo>
                    <a:cubicBezTo>
                      <a:pt x="4821" y="1465"/>
                      <a:pt x="4951" y="1494"/>
                      <a:pt x="5061" y="1536"/>
                    </a:cubicBezTo>
                    <a:cubicBezTo>
                      <a:pt x="4938" y="1258"/>
                      <a:pt x="5092" y="918"/>
                      <a:pt x="5401" y="826"/>
                    </a:cubicBezTo>
                    <a:lnTo>
                      <a:pt x="5895" y="826"/>
                    </a:lnTo>
                    <a:cubicBezTo>
                      <a:pt x="6049" y="826"/>
                      <a:pt x="6234" y="764"/>
                      <a:pt x="6296" y="610"/>
                    </a:cubicBezTo>
                    <a:cubicBezTo>
                      <a:pt x="6096" y="543"/>
                      <a:pt x="5912" y="492"/>
                      <a:pt x="5720" y="492"/>
                    </a:cubicBezTo>
                    <a:cubicBezTo>
                      <a:pt x="5646" y="492"/>
                      <a:pt x="5571" y="500"/>
                      <a:pt x="5493" y="517"/>
                    </a:cubicBezTo>
                    <a:cubicBezTo>
                      <a:pt x="5555" y="394"/>
                      <a:pt x="5710" y="363"/>
                      <a:pt x="5833" y="332"/>
                    </a:cubicBezTo>
                    <a:cubicBezTo>
                      <a:pt x="5956" y="270"/>
                      <a:pt x="6049" y="85"/>
                      <a:pt x="5956" y="23"/>
                    </a:cubicBezTo>
                    <a:cubicBezTo>
                      <a:pt x="5910" y="8"/>
                      <a:pt x="5872" y="0"/>
                      <a:pt x="5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7"/>
              <p:cNvSpPr/>
              <p:nvPr/>
            </p:nvSpPr>
            <p:spPr>
              <a:xfrm>
                <a:off x="5044072" y="3512334"/>
                <a:ext cx="217752" cy="365203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8956" extrusionOk="0">
                    <a:moveTo>
                      <a:pt x="2593" y="0"/>
                    </a:moveTo>
                    <a:cubicBezTo>
                      <a:pt x="2501" y="0"/>
                      <a:pt x="2439" y="0"/>
                      <a:pt x="2377" y="31"/>
                    </a:cubicBezTo>
                    <a:cubicBezTo>
                      <a:pt x="2192" y="93"/>
                      <a:pt x="2007" y="216"/>
                      <a:pt x="1853" y="340"/>
                    </a:cubicBezTo>
                    <a:cubicBezTo>
                      <a:pt x="1698" y="463"/>
                      <a:pt x="1637" y="679"/>
                      <a:pt x="1729" y="864"/>
                    </a:cubicBezTo>
                    <a:cubicBezTo>
                      <a:pt x="1816" y="980"/>
                      <a:pt x="1943" y="1035"/>
                      <a:pt x="2070" y="1035"/>
                    </a:cubicBezTo>
                    <a:cubicBezTo>
                      <a:pt x="2111" y="1035"/>
                      <a:pt x="2152" y="1029"/>
                      <a:pt x="2192" y="1018"/>
                    </a:cubicBezTo>
                    <a:lnTo>
                      <a:pt x="2192" y="1018"/>
                    </a:lnTo>
                    <a:cubicBezTo>
                      <a:pt x="2031" y="1310"/>
                      <a:pt x="1994" y="1861"/>
                      <a:pt x="2192" y="2037"/>
                    </a:cubicBezTo>
                    <a:cubicBezTo>
                      <a:pt x="2157" y="2042"/>
                      <a:pt x="2123" y="2045"/>
                      <a:pt x="2089" y="2045"/>
                    </a:cubicBezTo>
                    <a:cubicBezTo>
                      <a:pt x="1525" y="2045"/>
                      <a:pt x="1106" y="1351"/>
                      <a:pt x="495" y="1235"/>
                    </a:cubicBezTo>
                    <a:cubicBezTo>
                      <a:pt x="479" y="1219"/>
                      <a:pt x="456" y="1211"/>
                      <a:pt x="429" y="1211"/>
                    </a:cubicBezTo>
                    <a:cubicBezTo>
                      <a:pt x="402" y="1211"/>
                      <a:pt x="371" y="1219"/>
                      <a:pt x="340" y="1235"/>
                    </a:cubicBezTo>
                    <a:cubicBezTo>
                      <a:pt x="217" y="1296"/>
                      <a:pt x="310" y="1512"/>
                      <a:pt x="402" y="1605"/>
                    </a:cubicBezTo>
                    <a:lnTo>
                      <a:pt x="1359" y="2562"/>
                    </a:lnTo>
                    <a:cubicBezTo>
                      <a:pt x="1513" y="2685"/>
                      <a:pt x="1637" y="2839"/>
                      <a:pt x="1729" y="3024"/>
                    </a:cubicBezTo>
                    <a:cubicBezTo>
                      <a:pt x="1853" y="3457"/>
                      <a:pt x="1698" y="3919"/>
                      <a:pt x="1359" y="4228"/>
                    </a:cubicBezTo>
                    <a:cubicBezTo>
                      <a:pt x="1019" y="4537"/>
                      <a:pt x="680" y="4876"/>
                      <a:pt x="371" y="5247"/>
                    </a:cubicBezTo>
                    <a:cubicBezTo>
                      <a:pt x="1" y="5833"/>
                      <a:pt x="32" y="6604"/>
                      <a:pt x="93" y="7314"/>
                    </a:cubicBezTo>
                    <a:cubicBezTo>
                      <a:pt x="290" y="7292"/>
                      <a:pt x="471" y="7271"/>
                      <a:pt x="647" y="7271"/>
                    </a:cubicBezTo>
                    <a:cubicBezTo>
                      <a:pt x="720" y="7271"/>
                      <a:pt x="793" y="7274"/>
                      <a:pt x="865" y="7283"/>
                    </a:cubicBezTo>
                    <a:lnTo>
                      <a:pt x="340" y="7623"/>
                    </a:lnTo>
                    <a:cubicBezTo>
                      <a:pt x="680" y="7715"/>
                      <a:pt x="865" y="8117"/>
                      <a:pt x="711" y="8456"/>
                    </a:cubicBezTo>
                    <a:cubicBezTo>
                      <a:pt x="649" y="8580"/>
                      <a:pt x="526" y="8734"/>
                      <a:pt x="649" y="8827"/>
                    </a:cubicBezTo>
                    <a:cubicBezTo>
                      <a:pt x="757" y="8863"/>
                      <a:pt x="887" y="8878"/>
                      <a:pt x="1019" y="8878"/>
                    </a:cubicBezTo>
                    <a:cubicBezTo>
                      <a:pt x="1113" y="8878"/>
                      <a:pt x="1208" y="8870"/>
                      <a:pt x="1297" y="8857"/>
                    </a:cubicBezTo>
                    <a:cubicBezTo>
                      <a:pt x="1513" y="8827"/>
                      <a:pt x="1698" y="8672"/>
                      <a:pt x="1760" y="8487"/>
                    </a:cubicBezTo>
                    <a:cubicBezTo>
                      <a:pt x="1791" y="8364"/>
                      <a:pt x="1791" y="8271"/>
                      <a:pt x="1760" y="8178"/>
                    </a:cubicBezTo>
                    <a:cubicBezTo>
                      <a:pt x="1729" y="7808"/>
                      <a:pt x="1791" y="7438"/>
                      <a:pt x="1945" y="7098"/>
                    </a:cubicBezTo>
                    <a:lnTo>
                      <a:pt x="1945" y="7098"/>
                    </a:lnTo>
                    <a:cubicBezTo>
                      <a:pt x="1822" y="7561"/>
                      <a:pt x="1822" y="8024"/>
                      <a:pt x="1976" y="8487"/>
                    </a:cubicBezTo>
                    <a:cubicBezTo>
                      <a:pt x="2121" y="8756"/>
                      <a:pt x="2474" y="8956"/>
                      <a:pt x="2793" y="8956"/>
                    </a:cubicBezTo>
                    <a:cubicBezTo>
                      <a:pt x="2950" y="8956"/>
                      <a:pt x="3099" y="8908"/>
                      <a:pt x="3211" y="8796"/>
                    </a:cubicBezTo>
                    <a:cubicBezTo>
                      <a:pt x="3211" y="8703"/>
                      <a:pt x="3211" y="8610"/>
                      <a:pt x="3149" y="8549"/>
                    </a:cubicBezTo>
                    <a:cubicBezTo>
                      <a:pt x="2933" y="7993"/>
                      <a:pt x="2902" y="7407"/>
                      <a:pt x="3056" y="6851"/>
                    </a:cubicBezTo>
                    <a:lnTo>
                      <a:pt x="3056" y="6851"/>
                    </a:lnTo>
                    <a:lnTo>
                      <a:pt x="4075" y="7808"/>
                    </a:lnTo>
                    <a:cubicBezTo>
                      <a:pt x="4229" y="7962"/>
                      <a:pt x="4383" y="8117"/>
                      <a:pt x="4538" y="8302"/>
                    </a:cubicBezTo>
                    <a:cubicBezTo>
                      <a:pt x="4754" y="8302"/>
                      <a:pt x="4939" y="8209"/>
                      <a:pt x="4846" y="7993"/>
                    </a:cubicBezTo>
                    <a:cubicBezTo>
                      <a:pt x="4970" y="7932"/>
                      <a:pt x="5124" y="7870"/>
                      <a:pt x="5278" y="7870"/>
                    </a:cubicBezTo>
                    <a:cubicBezTo>
                      <a:pt x="5093" y="7715"/>
                      <a:pt x="5340" y="7407"/>
                      <a:pt x="5309" y="7191"/>
                    </a:cubicBezTo>
                    <a:cubicBezTo>
                      <a:pt x="5278" y="6975"/>
                      <a:pt x="5031" y="6851"/>
                      <a:pt x="4846" y="6759"/>
                    </a:cubicBezTo>
                    <a:cubicBezTo>
                      <a:pt x="3920" y="6296"/>
                      <a:pt x="3303" y="5308"/>
                      <a:pt x="3457" y="4352"/>
                    </a:cubicBezTo>
                    <a:lnTo>
                      <a:pt x="3457" y="4352"/>
                    </a:lnTo>
                    <a:cubicBezTo>
                      <a:pt x="3535" y="4413"/>
                      <a:pt x="3627" y="4444"/>
                      <a:pt x="3720" y="4444"/>
                    </a:cubicBezTo>
                    <a:cubicBezTo>
                      <a:pt x="3812" y="4444"/>
                      <a:pt x="3905" y="4413"/>
                      <a:pt x="3982" y="4352"/>
                    </a:cubicBezTo>
                    <a:cubicBezTo>
                      <a:pt x="4075" y="4197"/>
                      <a:pt x="4167" y="4043"/>
                      <a:pt x="4198" y="3858"/>
                    </a:cubicBezTo>
                    <a:cubicBezTo>
                      <a:pt x="4260" y="3673"/>
                      <a:pt x="4260" y="3487"/>
                      <a:pt x="4229" y="3302"/>
                    </a:cubicBezTo>
                    <a:cubicBezTo>
                      <a:pt x="4178" y="3150"/>
                      <a:pt x="4044" y="3039"/>
                      <a:pt x="3877" y="3039"/>
                    </a:cubicBezTo>
                    <a:cubicBezTo>
                      <a:pt x="3842" y="3039"/>
                      <a:pt x="3804" y="3044"/>
                      <a:pt x="3766" y="3055"/>
                    </a:cubicBezTo>
                    <a:cubicBezTo>
                      <a:pt x="3828" y="2253"/>
                      <a:pt x="3828" y="1358"/>
                      <a:pt x="3149" y="895"/>
                    </a:cubicBezTo>
                    <a:cubicBezTo>
                      <a:pt x="3056" y="833"/>
                      <a:pt x="2964" y="772"/>
                      <a:pt x="2902" y="679"/>
                    </a:cubicBezTo>
                    <a:cubicBezTo>
                      <a:pt x="2748" y="463"/>
                      <a:pt x="2871" y="31"/>
                      <a:pt x="25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7"/>
              <p:cNvSpPr/>
              <p:nvPr/>
            </p:nvSpPr>
            <p:spPr>
              <a:xfrm>
                <a:off x="5205184" y="3462504"/>
                <a:ext cx="163640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239" extrusionOk="0">
                    <a:moveTo>
                      <a:pt x="131" y="3869"/>
                    </a:moveTo>
                    <a:cubicBezTo>
                      <a:pt x="126" y="3881"/>
                      <a:pt x="124" y="3894"/>
                      <a:pt x="124" y="3907"/>
                    </a:cubicBezTo>
                    <a:cubicBezTo>
                      <a:pt x="126" y="3894"/>
                      <a:pt x="129" y="3882"/>
                      <a:pt x="131" y="3869"/>
                    </a:cubicBezTo>
                    <a:close/>
                    <a:moveTo>
                      <a:pt x="1316" y="6573"/>
                    </a:moveTo>
                    <a:cubicBezTo>
                      <a:pt x="1324" y="6735"/>
                      <a:pt x="1338" y="6896"/>
                      <a:pt x="1358" y="7055"/>
                    </a:cubicBezTo>
                    <a:cubicBezTo>
                      <a:pt x="1343" y="6895"/>
                      <a:pt x="1329" y="6734"/>
                      <a:pt x="1316" y="6573"/>
                    </a:cubicBezTo>
                    <a:close/>
                    <a:moveTo>
                      <a:pt x="1881" y="0"/>
                    </a:moveTo>
                    <a:cubicBezTo>
                      <a:pt x="1461" y="0"/>
                      <a:pt x="1367" y="454"/>
                      <a:pt x="1173" y="759"/>
                    </a:cubicBezTo>
                    <a:cubicBezTo>
                      <a:pt x="957" y="1006"/>
                      <a:pt x="710" y="1253"/>
                      <a:pt x="463" y="1500"/>
                    </a:cubicBezTo>
                    <a:cubicBezTo>
                      <a:pt x="0" y="1994"/>
                      <a:pt x="31" y="2395"/>
                      <a:pt x="155" y="2981"/>
                    </a:cubicBezTo>
                    <a:cubicBezTo>
                      <a:pt x="184" y="3277"/>
                      <a:pt x="185" y="3573"/>
                      <a:pt x="131" y="3869"/>
                    </a:cubicBezTo>
                    <a:lnTo>
                      <a:pt x="131" y="3869"/>
                    </a:lnTo>
                    <a:cubicBezTo>
                      <a:pt x="158" y="3801"/>
                      <a:pt x="256" y="3759"/>
                      <a:pt x="350" y="3759"/>
                    </a:cubicBezTo>
                    <a:cubicBezTo>
                      <a:pt x="390" y="3759"/>
                      <a:pt x="430" y="3767"/>
                      <a:pt x="463" y="3784"/>
                    </a:cubicBezTo>
                    <a:cubicBezTo>
                      <a:pt x="556" y="3876"/>
                      <a:pt x="648" y="4030"/>
                      <a:pt x="648" y="4154"/>
                    </a:cubicBezTo>
                    <a:cubicBezTo>
                      <a:pt x="772" y="5111"/>
                      <a:pt x="278" y="6098"/>
                      <a:pt x="710" y="6962"/>
                    </a:cubicBezTo>
                    <a:cubicBezTo>
                      <a:pt x="734" y="7034"/>
                      <a:pt x="813" y="7106"/>
                      <a:pt x="877" y="7106"/>
                    </a:cubicBezTo>
                    <a:cubicBezTo>
                      <a:pt x="895" y="7106"/>
                      <a:pt x="912" y="7100"/>
                      <a:pt x="926" y="7086"/>
                    </a:cubicBezTo>
                    <a:lnTo>
                      <a:pt x="926" y="4030"/>
                    </a:lnTo>
                    <a:cubicBezTo>
                      <a:pt x="864" y="3660"/>
                      <a:pt x="957" y="3321"/>
                      <a:pt x="1173" y="3012"/>
                    </a:cubicBezTo>
                    <a:cubicBezTo>
                      <a:pt x="1173" y="4206"/>
                      <a:pt x="1221" y="5400"/>
                      <a:pt x="1316" y="6573"/>
                    </a:cubicBezTo>
                    <a:lnTo>
                      <a:pt x="1316" y="6573"/>
                    </a:lnTo>
                    <a:cubicBezTo>
                      <a:pt x="1287" y="5984"/>
                      <a:pt x="1343" y="5383"/>
                      <a:pt x="1512" y="4802"/>
                    </a:cubicBezTo>
                    <a:lnTo>
                      <a:pt x="1728" y="7024"/>
                    </a:lnTo>
                    <a:cubicBezTo>
                      <a:pt x="1914" y="7055"/>
                      <a:pt x="2099" y="7178"/>
                      <a:pt x="2191" y="7333"/>
                    </a:cubicBezTo>
                    <a:cubicBezTo>
                      <a:pt x="2161" y="6962"/>
                      <a:pt x="2315" y="6623"/>
                      <a:pt x="2593" y="6345"/>
                    </a:cubicBezTo>
                    <a:lnTo>
                      <a:pt x="2593" y="6345"/>
                    </a:lnTo>
                    <a:cubicBezTo>
                      <a:pt x="2438" y="6901"/>
                      <a:pt x="2500" y="7487"/>
                      <a:pt x="2716" y="8012"/>
                    </a:cubicBezTo>
                    <a:cubicBezTo>
                      <a:pt x="2778" y="8135"/>
                      <a:pt x="2809" y="8259"/>
                      <a:pt x="2809" y="8382"/>
                    </a:cubicBezTo>
                    <a:cubicBezTo>
                      <a:pt x="2839" y="8505"/>
                      <a:pt x="2778" y="8598"/>
                      <a:pt x="2778" y="8721"/>
                    </a:cubicBezTo>
                    <a:cubicBezTo>
                      <a:pt x="2778" y="8968"/>
                      <a:pt x="2932" y="9154"/>
                      <a:pt x="3117" y="9215"/>
                    </a:cubicBezTo>
                    <a:cubicBezTo>
                      <a:pt x="3173" y="9231"/>
                      <a:pt x="3231" y="9239"/>
                      <a:pt x="3289" y="9239"/>
                    </a:cubicBezTo>
                    <a:cubicBezTo>
                      <a:pt x="3455" y="9239"/>
                      <a:pt x="3620" y="9175"/>
                      <a:pt x="3734" y="9061"/>
                    </a:cubicBezTo>
                    <a:cubicBezTo>
                      <a:pt x="3827" y="8968"/>
                      <a:pt x="3827" y="8845"/>
                      <a:pt x="3734" y="8752"/>
                    </a:cubicBezTo>
                    <a:cubicBezTo>
                      <a:pt x="3642" y="8660"/>
                      <a:pt x="3549" y="8598"/>
                      <a:pt x="3457" y="8536"/>
                    </a:cubicBezTo>
                    <a:cubicBezTo>
                      <a:pt x="3179" y="8259"/>
                      <a:pt x="3210" y="7826"/>
                      <a:pt x="3241" y="7425"/>
                    </a:cubicBezTo>
                    <a:cubicBezTo>
                      <a:pt x="3272" y="6623"/>
                      <a:pt x="3210" y="5851"/>
                      <a:pt x="2994" y="5080"/>
                    </a:cubicBezTo>
                    <a:cubicBezTo>
                      <a:pt x="2809" y="4617"/>
                      <a:pt x="2716" y="4154"/>
                      <a:pt x="2778" y="3660"/>
                    </a:cubicBezTo>
                    <a:lnTo>
                      <a:pt x="2778" y="3660"/>
                    </a:lnTo>
                    <a:cubicBezTo>
                      <a:pt x="3025" y="4246"/>
                      <a:pt x="3210" y="4864"/>
                      <a:pt x="3364" y="5481"/>
                    </a:cubicBezTo>
                    <a:cubicBezTo>
                      <a:pt x="3858" y="5203"/>
                      <a:pt x="3642" y="4493"/>
                      <a:pt x="3858" y="4000"/>
                    </a:cubicBezTo>
                    <a:cubicBezTo>
                      <a:pt x="3920" y="3876"/>
                      <a:pt x="3981" y="3753"/>
                      <a:pt x="4012" y="3598"/>
                    </a:cubicBezTo>
                    <a:cubicBezTo>
                      <a:pt x="4012" y="3475"/>
                      <a:pt x="3981" y="3352"/>
                      <a:pt x="3889" y="3259"/>
                    </a:cubicBezTo>
                    <a:lnTo>
                      <a:pt x="3302" y="2117"/>
                    </a:lnTo>
                    <a:cubicBezTo>
                      <a:pt x="3056" y="1716"/>
                      <a:pt x="2747" y="1222"/>
                      <a:pt x="2253" y="1160"/>
                    </a:cubicBezTo>
                    <a:cubicBezTo>
                      <a:pt x="2531" y="821"/>
                      <a:pt x="2593" y="173"/>
                      <a:pt x="2037" y="18"/>
                    </a:cubicBezTo>
                    <a:cubicBezTo>
                      <a:pt x="1980" y="6"/>
                      <a:pt x="1929" y="0"/>
                      <a:pt x="1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7"/>
              <p:cNvSpPr/>
              <p:nvPr/>
            </p:nvSpPr>
            <p:spPr>
              <a:xfrm>
                <a:off x="5260560" y="3443828"/>
                <a:ext cx="244176" cy="409773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0049" extrusionOk="0">
                    <a:moveTo>
                      <a:pt x="106" y="347"/>
                    </a:moveTo>
                    <a:cubicBezTo>
                      <a:pt x="62" y="369"/>
                      <a:pt x="25" y="402"/>
                      <a:pt x="0" y="446"/>
                    </a:cubicBezTo>
                    <a:lnTo>
                      <a:pt x="106" y="347"/>
                    </a:lnTo>
                    <a:close/>
                    <a:moveTo>
                      <a:pt x="625" y="0"/>
                    </a:moveTo>
                    <a:cubicBezTo>
                      <a:pt x="571" y="0"/>
                      <a:pt x="517" y="5"/>
                      <a:pt x="463" y="14"/>
                    </a:cubicBezTo>
                    <a:lnTo>
                      <a:pt x="106" y="347"/>
                    </a:lnTo>
                    <a:lnTo>
                      <a:pt x="106" y="347"/>
                    </a:lnTo>
                    <a:cubicBezTo>
                      <a:pt x="162" y="318"/>
                      <a:pt x="230" y="306"/>
                      <a:pt x="304" y="306"/>
                    </a:cubicBezTo>
                    <a:cubicBezTo>
                      <a:pt x="459" y="306"/>
                      <a:pt x="638" y="362"/>
                      <a:pt x="772" y="446"/>
                    </a:cubicBezTo>
                    <a:cubicBezTo>
                      <a:pt x="1019" y="631"/>
                      <a:pt x="1235" y="878"/>
                      <a:pt x="1389" y="1155"/>
                    </a:cubicBezTo>
                    <a:lnTo>
                      <a:pt x="1821" y="1834"/>
                    </a:lnTo>
                    <a:cubicBezTo>
                      <a:pt x="2315" y="2452"/>
                      <a:pt x="2623" y="3131"/>
                      <a:pt x="2809" y="3902"/>
                    </a:cubicBezTo>
                    <a:cubicBezTo>
                      <a:pt x="2864" y="4429"/>
                      <a:pt x="2820" y="5031"/>
                      <a:pt x="3169" y="5438"/>
                    </a:cubicBezTo>
                    <a:lnTo>
                      <a:pt x="3169" y="5438"/>
                    </a:lnTo>
                    <a:cubicBezTo>
                      <a:pt x="3137" y="5429"/>
                      <a:pt x="3102" y="5424"/>
                      <a:pt x="3067" y="5424"/>
                    </a:cubicBezTo>
                    <a:cubicBezTo>
                      <a:pt x="2999" y="5424"/>
                      <a:pt x="2928" y="5441"/>
                      <a:pt x="2870" y="5476"/>
                    </a:cubicBezTo>
                    <a:cubicBezTo>
                      <a:pt x="2747" y="5569"/>
                      <a:pt x="2654" y="5723"/>
                      <a:pt x="2623" y="5877"/>
                    </a:cubicBezTo>
                    <a:cubicBezTo>
                      <a:pt x="2222" y="7112"/>
                      <a:pt x="2376" y="8500"/>
                      <a:pt x="3086" y="9612"/>
                    </a:cubicBezTo>
                    <a:cubicBezTo>
                      <a:pt x="3117" y="9612"/>
                      <a:pt x="3117" y="9642"/>
                      <a:pt x="3148" y="9642"/>
                    </a:cubicBezTo>
                    <a:cubicBezTo>
                      <a:pt x="3170" y="9657"/>
                      <a:pt x="3191" y="9663"/>
                      <a:pt x="3212" y="9663"/>
                    </a:cubicBezTo>
                    <a:cubicBezTo>
                      <a:pt x="3282" y="9663"/>
                      <a:pt x="3348" y="9597"/>
                      <a:pt x="3395" y="9550"/>
                    </a:cubicBezTo>
                    <a:lnTo>
                      <a:pt x="3950" y="8871"/>
                    </a:lnTo>
                    <a:lnTo>
                      <a:pt x="4166" y="9488"/>
                    </a:lnTo>
                    <a:cubicBezTo>
                      <a:pt x="4259" y="9426"/>
                      <a:pt x="4352" y="9365"/>
                      <a:pt x="4475" y="9334"/>
                    </a:cubicBezTo>
                    <a:lnTo>
                      <a:pt x="4475" y="9334"/>
                    </a:lnTo>
                    <a:cubicBezTo>
                      <a:pt x="4321" y="9519"/>
                      <a:pt x="4259" y="9766"/>
                      <a:pt x="4259" y="10013"/>
                    </a:cubicBezTo>
                    <a:cubicBezTo>
                      <a:pt x="4318" y="9983"/>
                      <a:pt x="4383" y="9973"/>
                      <a:pt x="4450" y="9973"/>
                    </a:cubicBezTo>
                    <a:cubicBezTo>
                      <a:pt x="4595" y="9973"/>
                      <a:pt x="4750" y="10023"/>
                      <a:pt x="4876" y="10044"/>
                    </a:cubicBezTo>
                    <a:cubicBezTo>
                      <a:pt x="4899" y="10047"/>
                      <a:pt x="4922" y="10048"/>
                      <a:pt x="4946" y="10048"/>
                    </a:cubicBezTo>
                    <a:cubicBezTo>
                      <a:pt x="5152" y="10048"/>
                      <a:pt x="5391" y="9932"/>
                      <a:pt x="5308" y="9766"/>
                    </a:cubicBezTo>
                    <a:lnTo>
                      <a:pt x="4815" y="9704"/>
                    </a:lnTo>
                    <a:cubicBezTo>
                      <a:pt x="4907" y="8902"/>
                      <a:pt x="5956" y="8408"/>
                      <a:pt x="5956" y="7606"/>
                    </a:cubicBezTo>
                    <a:cubicBezTo>
                      <a:pt x="5987" y="7420"/>
                      <a:pt x="5864" y="7235"/>
                      <a:pt x="5710" y="7143"/>
                    </a:cubicBezTo>
                    <a:cubicBezTo>
                      <a:pt x="5648" y="7122"/>
                      <a:pt x="5579" y="7112"/>
                      <a:pt x="5510" y="7112"/>
                    </a:cubicBezTo>
                    <a:cubicBezTo>
                      <a:pt x="5370" y="7112"/>
                      <a:pt x="5226" y="7153"/>
                      <a:pt x="5123" y="7235"/>
                    </a:cubicBezTo>
                    <a:cubicBezTo>
                      <a:pt x="4876" y="7359"/>
                      <a:pt x="4629" y="7513"/>
                      <a:pt x="4444" y="7698"/>
                    </a:cubicBezTo>
                    <a:cubicBezTo>
                      <a:pt x="4290" y="6896"/>
                      <a:pt x="5000" y="6093"/>
                      <a:pt x="4784" y="5322"/>
                    </a:cubicBezTo>
                    <a:cubicBezTo>
                      <a:pt x="4660" y="5075"/>
                      <a:pt x="4506" y="4797"/>
                      <a:pt x="4352" y="4550"/>
                    </a:cubicBezTo>
                    <a:cubicBezTo>
                      <a:pt x="4166" y="4303"/>
                      <a:pt x="4166" y="3995"/>
                      <a:pt x="4352" y="3717"/>
                    </a:cubicBezTo>
                    <a:cubicBezTo>
                      <a:pt x="4352" y="4149"/>
                      <a:pt x="4506" y="4581"/>
                      <a:pt x="4784" y="4921"/>
                    </a:cubicBezTo>
                    <a:cubicBezTo>
                      <a:pt x="4969" y="5167"/>
                      <a:pt x="5216" y="5476"/>
                      <a:pt x="5216" y="5754"/>
                    </a:cubicBezTo>
                    <a:cubicBezTo>
                      <a:pt x="5185" y="6001"/>
                      <a:pt x="5000" y="6309"/>
                      <a:pt x="5216" y="6464"/>
                    </a:cubicBezTo>
                    <a:cubicBezTo>
                      <a:pt x="5586" y="6124"/>
                      <a:pt x="5710" y="5569"/>
                      <a:pt x="5463" y="5106"/>
                    </a:cubicBezTo>
                    <a:cubicBezTo>
                      <a:pt x="5308" y="4859"/>
                      <a:pt x="5154" y="4643"/>
                      <a:pt x="5000" y="4396"/>
                    </a:cubicBezTo>
                    <a:cubicBezTo>
                      <a:pt x="4845" y="3995"/>
                      <a:pt x="4969" y="3624"/>
                      <a:pt x="4938" y="3223"/>
                    </a:cubicBezTo>
                    <a:cubicBezTo>
                      <a:pt x="4909" y="2875"/>
                      <a:pt x="4635" y="2446"/>
                      <a:pt x="4270" y="2446"/>
                    </a:cubicBezTo>
                    <a:cubicBezTo>
                      <a:pt x="4246" y="2446"/>
                      <a:pt x="4222" y="2448"/>
                      <a:pt x="4197" y="2452"/>
                    </a:cubicBezTo>
                    <a:cubicBezTo>
                      <a:pt x="4352" y="2143"/>
                      <a:pt x="4413" y="1803"/>
                      <a:pt x="4352" y="1464"/>
                    </a:cubicBezTo>
                    <a:cubicBezTo>
                      <a:pt x="4254" y="1171"/>
                      <a:pt x="3982" y="994"/>
                      <a:pt x="3705" y="994"/>
                    </a:cubicBezTo>
                    <a:cubicBezTo>
                      <a:pt x="3632" y="994"/>
                      <a:pt x="3558" y="1006"/>
                      <a:pt x="3488" y="1032"/>
                    </a:cubicBezTo>
                    <a:cubicBezTo>
                      <a:pt x="3179" y="1186"/>
                      <a:pt x="3179" y="1557"/>
                      <a:pt x="3179" y="1865"/>
                    </a:cubicBezTo>
                    <a:cubicBezTo>
                      <a:pt x="3179" y="1979"/>
                      <a:pt x="3258" y="2146"/>
                      <a:pt x="3368" y="2146"/>
                    </a:cubicBezTo>
                    <a:cubicBezTo>
                      <a:pt x="3377" y="2146"/>
                      <a:pt x="3386" y="2145"/>
                      <a:pt x="3395" y="2143"/>
                    </a:cubicBezTo>
                    <a:lnTo>
                      <a:pt x="3395" y="2143"/>
                    </a:lnTo>
                    <a:cubicBezTo>
                      <a:pt x="3457" y="2174"/>
                      <a:pt x="3426" y="2266"/>
                      <a:pt x="3364" y="2297"/>
                    </a:cubicBezTo>
                    <a:cubicBezTo>
                      <a:pt x="3333" y="2313"/>
                      <a:pt x="3295" y="2320"/>
                      <a:pt x="3256" y="2320"/>
                    </a:cubicBezTo>
                    <a:cubicBezTo>
                      <a:pt x="3217" y="2320"/>
                      <a:pt x="3179" y="2313"/>
                      <a:pt x="3148" y="2297"/>
                    </a:cubicBezTo>
                    <a:cubicBezTo>
                      <a:pt x="2438" y="2081"/>
                      <a:pt x="1852" y="1526"/>
                      <a:pt x="1574" y="847"/>
                    </a:cubicBezTo>
                    <a:cubicBezTo>
                      <a:pt x="1543" y="692"/>
                      <a:pt x="1481" y="538"/>
                      <a:pt x="1420" y="415"/>
                    </a:cubicBezTo>
                    <a:cubicBezTo>
                      <a:pt x="1235" y="151"/>
                      <a:pt x="938" y="0"/>
                      <a:pt x="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7"/>
              <p:cNvSpPr/>
              <p:nvPr/>
            </p:nvSpPr>
            <p:spPr>
              <a:xfrm>
                <a:off x="5161145" y="3268770"/>
                <a:ext cx="256735" cy="205519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5040" extrusionOk="0">
                    <a:moveTo>
                      <a:pt x="4017" y="1"/>
                    </a:moveTo>
                    <a:cubicBezTo>
                      <a:pt x="3974" y="1"/>
                      <a:pt x="3931" y="6"/>
                      <a:pt x="3889" y="17"/>
                    </a:cubicBezTo>
                    <a:cubicBezTo>
                      <a:pt x="3673" y="140"/>
                      <a:pt x="3549" y="356"/>
                      <a:pt x="3549" y="572"/>
                    </a:cubicBezTo>
                    <a:cubicBezTo>
                      <a:pt x="3549" y="788"/>
                      <a:pt x="3518" y="1004"/>
                      <a:pt x="3457" y="1220"/>
                    </a:cubicBezTo>
                    <a:cubicBezTo>
                      <a:pt x="3364" y="1375"/>
                      <a:pt x="3210" y="1529"/>
                      <a:pt x="3055" y="1622"/>
                    </a:cubicBezTo>
                    <a:lnTo>
                      <a:pt x="1790" y="2609"/>
                    </a:lnTo>
                    <a:lnTo>
                      <a:pt x="1265" y="3967"/>
                    </a:lnTo>
                    <a:cubicBezTo>
                      <a:pt x="802" y="4245"/>
                      <a:pt x="401" y="4615"/>
                      <a:pt x="0" y="5016"/>
                    </a:cubicBezTo>
                    <a:cubicBezTo>
                      <a:pt x="96" y="5032"/>
                      <a:pt x="193" y="5040"/>
                      <a:pt x="292" y="5040"/>
                    </a:cubicBezTo>
                    <a:cubicBezTo>
                      <a:pt x="574" y="5040"/>
                      <a:pt x="859" y="4976"/>
                      <a:pt x="1111" y="4862"/>
                    </a:cubicBezTo>
                    <a:cubicBezTo>
                      <a:pt x="1512" y="4615"/>
                      <a:pt x="1913" y="4368"/>
                      <a:pt x="2284" y="4060"/>
                    </a:cubicBezTo>
                    <a:cubicBezTo>
                      <a:pt x="2500" y="3905"/>
                      <a:pt x="2716" y="3782"/>
                      <a:pt x="2963" y="3658"/>
                    </a:cubicBezTo>
                    <a:lnTo>
                      <a:pt x="4321" y="3010"/>
                    </a:lnTo>
                    <a:lnTo>
                      <a:pt x="4321" y="3010"/>
                    </a:lnTo>
                    <a:cubicBezTo>
                      <a:pt x="4228" y="3226"/>
                      <a:pt x="4444" y="3442"/>
                      <a:pt x="4660" y="3473"/>
                    </a:cubicBezTo>
                    <a:cubicBezTo>
                      <a:pt x="4703" y="3479"/>
                      <a:pt x="4745" y="3481"/>
                      <a:pt x="4787" y="3481"/>
                    </a:cubicBezTo>
                    <a:cubicBezTo>
                      <a:pt x="4990" y="3481"/>
                      <a:pt x="5186" y="3421"/>
                      <a:pt x="5339" y="3319"/>
                    </a:cubicBezTo>
                    <a:cubicBezTo>
                      <a:pt x="5524" y="3165"/>
                      <a:pt x="5771" y="3103"/>
                      <a:pt x="5987" y="3041"/>
                    </a:cubicBezTo>
                    <a:cubicBezTo>
                      <a:pt x="6111" y="3041"/>
                      <a:pt x="6265" y="3041"/>
                      <a:pt x="6296" y="2918"/>
                    </a:cubicBezTo>
                    <a:cubicBezTo>
                      <a:pt x="6296" y="2856"/>
                      <a:pt x="6296" y="2825"/>
                      <a:pt x="6265" y="2763"/>
                    </a:cubicBezTo>
                    <a:lnTo>
                      <a:pt x="5956" y="2239"/>
                    </a:lnTo>
                    <a:cubicBezTo>
                      <a:pt x="5802" y="2424"/>
                      <a:pt x="5586" y="2578"/>
                      <a:pt x="5401" y="2733"/>
                    </a:cubicBezTo>
                    <a:cubicBezTo>
                      <a:pt x="5209" y="2860"/>
                      <a:pt x="5003" y="2929"/>
                      <a:pt x="4792" y="2929"/>
                    </a:cubicBezTo>
                    <a:cubicBezTo>
                      <a:pt x="4697" y="2929"/>
                      <a:pt x="4601" y="2916"/>
                      <a:pt x="4506" y="2887"/>
                    </a:cubicBezTo>
                    <a:cubicBezTo>
                      <a:pt x="4537" y="2640"/>
                      <a:pt x="4691" y="2424"/>
                      <a:pt x="4722" y="2177"/>
                    </a:cubicBezTo>
                    <a:cubicBezTo>
                      <a:pt x="4776" y="1961"/>
                      <a:pt x="4617" y="1697"/>
                      <a:pt x="4390" y="1697"/>
                    </a:cubicBezTo>
                    <a:cubicBezTo>
                      <a:pt x="4358" y="1697"/>
                      <a:pt x="4324" y="1703"/>
                      <a:pt x="4290" y="1714"/>
                    </a:cubicBezTo>
                    <a:cubicBezTo>
                      <a:pt x="4199" y="1737"/>
                      <a:pt x="4091" y="1810"/>
                      <a:pt x="4004" y="1810"/>
                    </a:cubicBezTo>
                    <a:cubicBezTo>
                      <a:pt x="3973" y="1810"/>
                      <a:pt x="3944" y="1800"/>
                      <a:pt x="3919" y="1776"/>
                    </a:cubicBezTo>
                    <a:cubicBezTo>
                      <a:pt x="4105" y="1745"/>
                      <a:pt x="4012" y="1467"/>
                      <a:pt x="4043" y="1313"/>
                    </a:cubicBezTo>
                    <a:cubicBezTo>
                      <a:pt x="4074" y="1189"/>
                      <a:pt x="4197" y="1097"/>
                      <a:pt x="4290" y="1004"/>
                    </a:cubicBezTo>
                    <a:cubicBezTo>
                      <a:pt x="4475" y="850"/>
                      <a:pt x="4568" y="572"/>
                      <a:pt x="4506" y="325"/>
                    </a:cubicBezTo>
                    <a:cubicBezTo>
                      <a:pt x="4429" y="121"/>
                      <a:pt x="4225" y="1"/>
                      <a:pt x="40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7"/>
              <p:cNvSpPr/>
              <p:nvPr/>
            </p:nvSpPr>
            <p:spPr>
              <a:xfrm>
                <a:off x="5285720" y="3194514"/>
                <a:ext cx="190064" cy="134117"/>
              </a:xfrm>
              <a:custGeom>
                <a:avLst/>
                <a:gdLst/>
                <a:ahLst/>
                <a:cxnLst/>
                <a:rect l="l" t="t" r="r" b="b"/>
                <a:pathLst>
                  <a:path w="4661" h="3289" extrusionOk="0">
                    <a:moveTo>
                      <a:pt x="1920" y="1"/>
                    </a:moveTo>
                    <a:cubicBezTo>
                      <a:pt x="1248" y="1"/>
                      <a:pt x="617" y="298"/>
                      <a:pt x="155" y="788"/>
                    </a:cubicBezTo>
                    <a:lnTo>
                      <a:pt x="31" y="1529"/>
                    </a:lnTo>
                    <a:cubicBezTo>
                      <a:pt x="0" y="1622"/>
                      <a:pt x="31" y="1714"/>
                      <a:pt x="124" y="1776"/>
                    </a:cubicBezTo>
                    <a:cubicBezTo>
                      <a:pt x="371" y="1529"/>
                      <a:pt x="710" y="1375"/>
                      <a:pt x="1050" y="1282"/>
                    </a:cubicBezTo>
                    <a:lnTo>
                      <a:pt x="1111" y="1467"/>
                    </a:lnTo>
                    <a:cubicBezTo>
                      <a:pt x="1297" y="1467"/>
                      <a:pt x="1513" y="1529"/>
                      <a:pt x="1698" y="1591"/>
                    </a:cubicBezTo>
                    <a:cubicBezTo>
                      <a:pt x="1778" y="1725"/>
                      <a:pt x="1929" y="1813"/>
                      <a:pt x="2110" y="1813"/>
                    </a:cubicBezTo>
                    <a:cubicBezTo>
                      <a:pt x="2136" y="1813"/>
                      <a:pt x="2164" y="1811"/>
                      <a:pt x="2192" y="1807"/>
                    </a:cubicBezTo>
                    <a:lnTo>
                      <a:pt x="2192" y="1807"/>
                    </a:lnTo>
                    <a:cubicBezTo>
                      <a:pt x="2161" y="1869"/>
                      <a:pt x="2068" y="1930"/>
                      <a:pt x="2006" y="1930"/>
                    </a:cubicBezTo>
                    <a:cubicBezTo>
                      <a:pt x="1914" y="2023"/>
                      <a:pt x="2068" y="2146"/>
                      <a:pt x="2192" y="2177"/>
                    </a:cubicBezTo>
                    <a:cubicBezTo>
                      <a:pt x="2281" y="2190"/>
                      <a:pt x="2375" y="2194"/>
                      <a:pt x="2470" y="2194"/>
                    </a:cubicBezTo>
                    <a:cubicBezTo>
                      <a:pt x="2585" y="2194"/>
                      <a:pt x="2703" y="2188"/>
                      <a:pt x="2819" y="2188"/>
                    </a:cubicBezTo>
                    <a:cubicBezTo>
                      <a:pt x="3067" y="2188"/>
                      <a:pt x="3304" y="2212"/>
                      <a:pt x="3488" y="2362"/>
                    </a:cubicBezTo>
                    <a:lnTo>
                      <a:pt x="2685" y="2362"/>
                    </a:lnTo>
                    <a:cubicBezTo>
                      <a:pt x="2562" y="2455"/>
                      <a:pt x="2624" y="2640"/>
                      <a:pt x="2747" y="2702"/>
                    </a:cubicBezTo>
                    <a:cubicBezTo>
                      <a:pt x="2809" y="2717"/>
                      <a:pt x="2878" y="2725"/>
                      <a:pt x="2948" y="2725"/>
                    </a:cubicBezTo>
                    <a:cubicBezTo>
                      <a:pt x="3017" y="2725"/>
                      <a:pt x="3087" y="2717"/>
                      <a:pt x="3148" y="2702"/>
                    </a:cubicBezTo>
                    <a:cubicBezTo>
                      <a:pt x="3231" y="2689"/>
                      <a:pt x="3313" y="2682"/>
                      <a:pt x="3394" y="2682"/>
                    </a:cubicBezTo>
                    <a:cubicBezTo>
                      <a:pt x="3887" y="2682"/>
                      <a:pt x="4342" y="2917"/>
                      <a:pt x="4661" y="3288"/>
                    </a:cubicBezTo>
                    <a:cubicBezTo>
                      <a:pt x="4537" y="2733"/>
                      <a:pt x="4228" y="2208"/>
                      <a:pt x="3766" y="1869"/>
                    </a:cubicBezTo>
                    <a:lnTo>
                      <a:pt x="4105" y="1776"/>
                    </a:lnTo>
                    <a:cubicBezTo>
                      <a:pt x="3704" y="1591"/>
                      <a:pt x="3272" y="1467"/>
                      <a:pt x="2840" y="1467"/>
                    </a:cubicBezTo>
                    <a:cubicBezTo>
                      <a:pt x="3087" y="1385"/>
                      <a:pt x="3347" y="1358"/>
                      <a:pt x="3603" y="1358"/>
                    </a:cubicBezTo>
                    <a:cubicBezTo>
                      <a:pt x="3731" y="1358"/>
                      <a:pt x="3858" y="1365"/>
                      <a:pt x="3982" y="1375"/>
                    </a:cubicBezTo>
                    <a:cubicBezTo>
                      <a:pt x="3827" y="1035"/>
                      <a:pt x="3333" y="1004"/>
                      <a:pt x="2932" y="1004"/>
                    </a:cubicBezTo>
                    <a:lnTo>
                      <a:pt x="1482" y="1035"/>
                    </a:lnTo>
                    <a:cubicBezTo>
                      <a:pt x="1871" y="785"/>
                      <a:pt x="2309" y="660"/>
                      <a:pt x="2753" y="660"/>
                    </a:cubicBezTo>
                    <a:cubicBezTo>
                      <a:pt x="2803" y="660"/>
                      <a:pt x="2852" y="662"/>
                      <a:pt x="2901" y="665"/>
                    </a:cubicBezTo>
                    <a:cubicBezTo>
                      <a:pt x="2672" y="478"/>
                      <a:pt x="2387" y="375"/>
                      <a:pt x="2094" y="375"/>
                    </a:cubicBezTo>
                    <a:cubicBezTo>
                      <a:pt x="1952" y="375"/>
                      <a:pt x="1808" y="399"/>
                      <a:pt x="1667" y="449"/>
                    </a:cubicBezTo>
                    <a:cubicBezTo>
                      <a:pt x="1852" y="295"/>
                      <a:pt x="2037" y="140"/>
                      <a:pt x="2192" y="17"/>
                    </a:cubicBezTo>
                    <a:cubicBezTo>
                      <a:pt x="2100" y="6"/>
                      <a:pt x="2010" y="1"/>
                      <a:pt x="1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7"/>
              <p:cNvSpPr/>
              <p:nvPr/>
            </p:nvSpPr>
            <p:spPr>
              <a:xfrm>
                <a:off x="5168688" y="3455164"/>
                <a:ext cx="71891" cy="99986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452" extrusionOk="0">
                    <a:moveTo>
                      <a:pt x="1628" y="1"/>
                    </a:moveTo>
                    <a:cubicBezTo>
                      <a:pt x="1456" y="1"/>
                      <a:pt x="1106" y="412"/>
                      <a:pt x="926" y="692"/>
                    </a:cubicBezTo>
                    <a:cubicBezTo>
                      <a:pt x="864" y="754"/>
                      <a:pt x="772" y="816"/>
                      <a:pt x="679" y="816"/>
                    </a:cubicBezTo>
                    <a:lnTo>
                      <a:pt x="340" y="816"/>
                    </a:lnTo>
                    <a:cubicBezTo>
                      <a:pt x="247" y="816"/>
                      <a:pt x="124" y="939"/>
                      <a:pt x="185" y="1032"/>
                    </a:cubicBezTo>
                    <a:cubicBezTo>
                      <a:pt x="216" y="1124"/>
                      <a:pt x="309" y="1124"/>
                      <a:pt x="309" y="1186"/>
                    </a:cubicBezTo>
                    <a:cubicBezTo>
                      <a:pt x="309" y="1279"/>
                      <a:pt x="247" y="1309"/>
                      <a:pt x="185" y="1340"/>
                    </a:cubicBezTo>
                    <a:cubicBezTo>
                      <a:pt x="93" y="1371"/>
                      <a:pt x="0" y="1495"/>
                      <a:pt x="0" y="1587"/>
                    </a:cubicBezTo>
                    <a:cubicBezTo>
                      <a:pt x="0" y="1694"/>
                      <a:pt x="93" y="1778"/>
                      <a:pt x="199" y="1778"/>
                    </a:cubicBezTo>
                    <a:cubicBezTo>
                      <a:pt x="215" y="1778"/>
                      <a:pt x="231" y="1776"/>
                      <a:pt x="247" y="1772"/>
                    </a:cubicBezTo>
                    <a:cubicBezTo>
                      <a:pt x="309" y="1742"/>
                      <a:pt x="340" y="1680"/>
                      <a:pt x="371" y="1618"/>
                    </a:cubicBezTo>
                    <a:cubicBezTo>
                      <a:pt x="401" y="1556"/>
                      <a:pt x="432" y="1495"/>
                      <a:pt x="494" y="1433"/>
                    </a:cubicBezTo>
                    <a:cubicBezTo>
                      <a:pt x="511" y="1425"/>
                      <a:pt x="529" y="1421"/>
                      <a:pt x="548" y="1421"/>
                    </a:cubicBezTo>
                    <a:cubicBezTo>
                      <a:pt x="599" y="1421"/>
                      <a:pt x="648" y="1449"/>
                      <a:pt x="648" y="1495"/>
                    </a:cubicBezTo>
                    <a:cubicBezTo>
                      <a:pt x="648" y="1556"/>
                      <a:pt x="587" y="1587"/>
                      <a:pt x="525" y="1649"/>
                    </a:cubicBezTo>
                    <a:cubicBezTo>
                      <a:pt x="340" y="1803"/>
                      <a:pt x="401" y="2081"/>
                      <a:pt x="494" y="2328"/>
                    </a:cubicBezTo>
                    <a:cubicBezTo>
                      <a:pt x="525" y="2390"/>
                      <a:pt x="556" y="2420"/>
                      <a:pt x="587" y="2451"/>
                    </a:cubicBezTo>
                    <a:cubicBezTo>
                      <a:pt x="648" y="2235"/>
                      <a:pt x="710" y="2019"/>
                      <a:pt x="772" y="1834"/>
                    </a:cubicBezTo>
                    <a:cubicBezTo>
                      <a:pt x="895" y="1402"/>
                      <a:pt x="1173" y="1464"/>
                      <a:pt x="1451" y="1217"/>
                    </a:cubicBezTo>
                    <a:cubicBezTo>
                      <a:pt x="1605" y="970"/>
                      <a:pt x="1698" y="723"/>
                      <a:pt x="1698" y="445"/>
                    </a:cubicBezTo>
                    <a:cubicBezTo>
                      <a:pt x="1763" y="121"/>
                      <a:pt x="1721" y="1"/>
                      <a:pt x="1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7"/>
              <p:cNvSpPr/>
              <p:nvPr/>
            </p:nvSpPr>
            <p:spPr>
              <a:xfrm>
                <a:off x="5298279" y="3385027"/>
                <a:ext cx="214000" cy="194019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4758" extrusionOk="0">
                    <a:moveTo>
                      <a:pt x="4028" y="0"/>
                    </a:moveTo>
                    <a:cubicBezTo>
                      <a:pt x="3907" y="0"/>
                      <a:pt x="3849" y="107"/>
                      <a:pt x="3766" y="190"/>
                    </a:cubicBezTo>
                    <a:lnTo>
                      <a:pt x="2871" y="1178"/>
                    </a:lnTo>
                    <a:cubicBezTo>
                      <a:pt x="2809" y="993"/>
                      <a:pt x="2840" y="807"/>
                      <a:pt x="2902" y="653"/>
                    </a:cubicBezTo>
                    <a:cubicBezTo>
                      <a:pt x="2867" y="649"/>
                      <a:pt x="2833" y="647"/>
                      <a:pt x="2798" y="647"/>
                    </a:cubicBezTo>
                    <a:cubicBezTo>
                      <a:pt x="2557" y="647"/>
                      <a:pt x="2327" y="742"/>
                      <a:pt x="2192" y="931"/>
                    </a:cubicBezTo>
                    <a:cubicBezTo>
                      <a:pt x="1914" y="1301"/>
                      <a:pt x="2223" y="1301"/>
                      <a:pt x="2408" y="1548"/>
                    </a:cubicBezTo>
                    <a:cubicBezTo>
                      <a:pt x="2349" y="1589"/>
                      <a:pt x="2286" y="1607"/>
                      <a:pt x="2220" y="1607"/>
                    </a:cubicBezTo>
                    <a:cubicBezTo>
                      <a:pt x="1746" y="1607"/>
                      <a:pt x="1141" y="653"/>
                      <a:pt x="680" y="653"/>
                    </a:cubicBezTo>
                    <a:cubicBezTo>
                      <a:pt x="371" y="653"/>
                      <a:pt x="1" y="931"/>
                      <a:pt x="124" y="1209"/>
                    </a:cubicBezTo>
                    <a:cubicBezTo>
                      <a:pt x="186" y="1332"/>
                      <a:pt x="464" y="1425"/>
                      <a:pt x="526" y="1579"/>
                    </a:cubicBezTo>
                    <a:cubicBezTo>
                      <a:pt x="587" y="1733"/>
                      <a:pt x="649" y="1888"/>
                      <a:pt x="680" y="2042"/>
                    </a:cubicBezTo>
                    <a:cubicBezTo>
                      <a:pt x="773" y="2320"/>
                      <a:pt x="896" y="2567"/>
                      <a:pt x="1081" y="2813"/>
                    </a:cubicBezTo>
                    <a:cubicBezTo>
                      <a:pt x="1174" y="2999"/>
                      <a:pt x="1359" y="3153"/>
                      <a:pt x="1544" y="3215"/>
                    </a:cubicBezTo>
                    <a:cubicBezTo>
                      <a:pt x="1577" y="3224"/>
                      <a:pt x="1612" y="3228"/>
                      <a:pt x="1648" y="3228"/>
                    </a:cubicBezTo>
                    <a:cubicBezTo>
                      <a:pt x="1846" y="3228"/>
                      <a:pt x="2059" y="3094"/>
                      <a:pt x="2007" y="2937"/>
                    </a:cubicBezTo>
                    <a:cubicBezTo>
                      <a:pt x="1945" y="2721"/>
                      <a:pt x="1760" y="2690"/>
                      <a:pt x="1575" y="2628"/>
                    </a:cubicBezTo>
                    <a:cubicBezTo>
                      <a:pt x="1421" y="2567"/>
                      <a:pt x="1266" y="2350"/>
                      <a:pt x="1390" y="2258"/>
                    </a:cubicBezTo>
                    <a:lnTo>
                      <a:pt x="1544" y="2227"/>
                    </a:lnTo>
                    <a:lnTo>
                      <a:pt x="1575" y="1949"/>
                    </a:lnTo>
                    <a:cubicBezTo>
                      <a:pt x="1729" y="1949"/>
                      <a:pt x="1760" y="2134"/>
                      <a:pt x="1791" y="2258"/>
                    </a:cubicBezTo>
                    <a:cubicBezTo>
                      <a:pt x="1843" y="2362"/>
                      <a:pt x="1939" y="2488"/>
                      <a:pt x="2042" y="2488"/>
                    </a:cubicBezTo>
                    <a:cubicBezTo>
                      <a:pt x="2061" y="2488"/>
                      <a:pt x="2080" y="2484"/>
                      <a:pt x="2100" y="2474"/>
                    </a:cubicBezTo>
                    <a:cubicBezTo>
                      <a:pt x="2223" y="2381"/>
                      <a:pt x="2130" y="2196"/>
                      <a:pt x="2254" y="2104"/>
                    </a:cubicBezTo>
                    <a:cubicBezTo>
                      <a:pt x="2285" y="2073"/>
                      <a:pt x="2346" y="2073"/>
                      <a:pt x="2408" y="2073"/>
                    </a:cubicBezTo>
                    <a:cubicBezTo>
                      <a:pt x="2451" y="2069"/>
                      <a:pt x="2494" y="2067"/>
                      <a:pt x="2537" y="2067"/>
                    </a:cubicBezTo>
                    <a:cubicBezTo>
                      <a:pt x="2833" y="2067"/>
                      <a:pt x="3122" y="2158"/>
                      <a:pt x="3365" y="2320"/>
                    </a:cubicBezTo>
                    <a:cubicBezTo>
                      <a:pt x="3519" y="2443"/>
                      <a:pt x="3612" y="2628"/>
                      <a:pt x="3612" y="2844"/>
                    </a:cubicBezTo>
                    <a:cubicBezTo>
                      <a:pt x="3612" y="3091"/>
                      <a:pt x="3427" y="3369"/>
                      <a:pt x="3612" y="3616"/>
                    </a:cubicBezTo>
                    <a:cubicBezTo>
                      <a:pt x="3674" y="3708"/>
                      <a:pt x="3797" y="3801"/>
                      <a:pt x="3890" y="3894"/>
                    </a:cubicBezTo>
                    <a:cubicBezTo>
                      <a:pt x="3920" y="3986"/>
                      <a:pt x="3982" y="4079"/>
                      <a:pt x="3982" y="4202"/>
                    </a:cubicBezTo>
                    <a:cubicBezTo>
                      <a:pt x="4136" y="4542"/>
                      <a:pt x="4445" y="4758"/>
                      <a:pt x="4815" y="4758"/>
                    </a:cubicBezTo>
                    <a:cubicBezTo>
                      <a:pt x="4877" y="4758"/>
                      <a:pt x="4939" y="4727"/>
                      <a:pt x="4970" y="4727"/>
                    </a:cubicBezTo>
                    <a:cubicBezTo>
                      <a:pt x="5001" y="4696"/>
                      <a:pt x="5031" y="4634"/>
                      <a:pt x="5031" y="4603"/>
                    </a:cubicBezTo>
                    <a:cubicBezTo>
                      <a:pt x="5186" y="4171"/>
                      <a:pt x="5247" y="3708"/>
                      <a:pt x="5247" y="3245"/>
                    </a:cubicBezTo>
                    <a:cubicBezTo>
                      <a:pt x="5213" y="3222"/>
                      <a:pt x="5177" y="3212"/>
                      <a:pt x="5141" y="3212"/>
                    </a:cubicBezTo>
                    <a:cubicBezTo>
                      <a:pt x="4986" y="3212"/>
                      <a:pt x="4829" y="3404"/>
                      <a:pt x="4754" y="3554"/>
                    </a:cubicBezTo>
                    <a:cubicBezTo>
                      <a:pt x="4666" y="3685"/>
                      <a:pt x="4502" y="3816"/>
                      <a:pt x="4359" y="3816"/>
                    </a:cubicBezTo>
                    <a:cubicBezTo>
                      <a:pt x="4299" y="3816"/>
                      <a:pt x="4243" y="3794"/>
                      <a:pt x="4198" y="3739"/>
                    </a:cubicBezTo>
                    <a:cubicBezTo>
                      <a:pt x="4044" y="3585"/>
                      <a:pt x="4229" y="3431"/>
                      <a:pt x="4383" y="3307"/>
                    </a:cubicBezTo>
                    <a:lnTo>
                      <a:pt x="4908" y="2875"/>
                    </a:lnTo>
                    <a:cubicBezTo>
                      <a:pt x="4886" y="2808"/>
                      <a:pt x="4811" y="2794"/>
                      <a:pt x="4723" y="2794"/>
                    </a:cubicBezTo>
                    <a:cubicBezTo>
                      <a:pt x="4656" y="2794"/>
                      <a:pt x="4581" y="2802"/>
                      <a:pt x="4516" y="2802"/>
                    </a:cubicBezTo>
                    <a:cubicBezTo>
                      <a:pt x="4431" y="2802"/>
                      <a:pt x="4364" y="2788"/>
                      <a:pt x="4353" y="2721"/>
                    </a:cubicBezTo>
                    <a:cubicBezTo>
                      <a:pt x="4353" y="2659"/>
                      <a:pt x="4383" y="2597"/>
                      <a:pt x="4445" y="2536"/>
                    </a:cubicBezTo>
                    <a:cubicBezTo>
                      <a:pt x="4846" y="2196"/>
                      <a:pt x="5062" y="1641"/>
                      <a:pt x="4970" y="1085"/>
                    </a:cubicBezTo>
                    <a:cubicBezTo>
                      <a:pt x="4476" y="1085"/>
                      <a:pt x="4322" y="1857"/>
                      <a:pt x="3828" y="1918"/>
                    </a:cubicBezTo>
                    <a:cubicBezTo>
                      <a:pt x="4106" y="1641"/>
                      <a:pt x="4291" y="1301"/>
                      <a:pt x="4414" y="962"/>
                    </a:cubicBezTo>
                    <a:lnTo>
                      <a:pt x="4414" y="962"/>
                    </a:lnTo>
                    <a:cubicBezTo>
                      <a:pt x="4075" y="1209"/>
                      <a:pt x="3704" y="1456"/>
                      <a:pt x="3334" y="1702"/>
                    </a:cubicBezTo>
                    <a:cubicBezTo>
                      <a:pt x="3241" y="1579"/>
                      <a:pt x="3396" y="1456"/>
                      <a:pt x="3550" y="1363"/>
                    </a:cubicBezTo>
                    <a:cubicBezTo>
                      <a:pt x="3890" y="1147"/>
                      <a:pt x="4136" y="807"/>
                      <a:pt x="4229" y="406"/>
                    </a:cubicBezTo>
                    <a:cubicBezTo>
                      <a:pt x="4291" y="252"/>
                      <a:pt x="4229" y="36"/>
                      <a:pt x="4075" y="5"/>
                    </a:cubicBezTo>
                    <a:cubicBezTo>
                      <a:pt x="4058" y="2"/>
                      <a:pt x="4043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7"/>
              <p:cNvSpPr/>
              <p:nvPr/>
            </p:nvSpPr>
            <p:spPr>
              <a:xfrm>
                <a:off x="5343624" y="3292747"/>
                <a:ext cx="152304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2052" extrusionOk="0">
                    <a:moveTo>
                      <a:pt x="506" y="1"/>
                    </a:moveTo>
                    <a:cubicBezTo>
                      <a:pt x="340" y="1"/>
                      <a:pt x="203" y="89"/>
                      <a:pt x="123" y="355"/>
                    </a:cubicBezTo>
                    <a:cubicBezTo>
                      <a:pt x="0" y="725"/>
                      <a:pt x="123" y="663"/>
                      <a:pt x="309" y="1003"/>
                    </a:cubicBezTo>
                    <a:cubicBezTo>
                      <a:pt x="432" y="1157"/>
                      <a:pt x="401" y="1743"/>
                      <a:pt x="494" y="1805"/>
                    </a:cubicBezTo>
                    <a:cubicBezTo>
                      <a:pt x="545" y="1831"/>
                      <a:pt x="601" y="1846"/>
                      <a:pt x="657" y="1846"/>
                    </a:cubicBezTo>
                    <a:cubicBezTo>
                      <a:pt x="734" y="1846"/>
                      <a:pt x="810" y="1816"/>
                      <a:pt x="864" y="1743"/>
                    </a:cubicBezTo>
                    <a:cubicBezTo>
                      <a:pt x="957" y="1651"/>
                      <a:pt x="1049" y="1527"/>
                      <a:pt x="1111" y="1404"/>
                    </a:cubicBezTo>
                    <a:cubicBezTo>
                      <a:pt x="1111" y="1373"/>
                      <a:pt x="1142" y="1342"/>
                      <a:pt x="1173" y="1342"/>
                    </a:cubicBezTo>
                    <a:cubicBezTo>
                      <a:pt x="1173" y="1342"/>
                      <a:pt x="1204" y="1342"/>
                      <a:pt x="1234" y="1373"/>
                    </a:cubicBezTo>
                    <a:cubicBezTo>
                      <a:pt x="1451" y="1466"/>
                      <a:pt x="1605" y="1589"/>
                      <a:pt x="1728" y="1805"/>
                    </a:cubicBezTo>
                    <a:cubicBezTo>
                      <a:pt x="1728" y="1836"/>
                      <a:pt x="1759" y="1898"/>
                      <a:pt x="1790" y="1959"/>
                    </a:cubicBezTo>
                    <a:cubicBezTo>
                      <a:pt x="1858" y="2005"/>
                      <a:pt x="1926" y="2033"/>
                      <a:pt x="1993" y="2033"/>
                    </a:cubicBezTo>
                    <a:cubicBezTo>
                      <a:pt x="2018" y="2033"/>
                      <a:pt x="2043" y="2029"/>
                      <a:pt x="2068" y="2021"/>
                    </a:cubicBezTo>
                    <a:cubicBezTo>
                      <a:pt x="2222" y="2042"/>
                      <a:pt x="2376" y="2052"/>
                      <a:pt x="2531" y="2052"/>
                    </a:cubicBezTo>
                    <a:cubicBezTo>
                      <a:pt x="2839" y="2052"/>
                      <a:pt x="3148" y="2011"/>
                      <a:pt x="3457" y="1929"/>
                    </a:cubicBezTo>
                    <a:cubicBezTo>
                      <a:pt x="3549" y="1898"/>
                      <a:pt x="3642" y="1836"/>
                      <a:pt x="3611" y="1774"/>
                    </a:cubicBezTo>
                    <a:cubicBezTo>
                      <a:pt x="3580" y="1712"/>
                      <a:pt x="3549" y="1682"/>
                      <a:pt x="3518" y="1682"/>
                    </a:cubicBezTo>
                    <a:cubicBezTo>
                      <a:pt x="3395" y="1620"/>
                      <a:pt x="3241" y="1558"/>
                      <a:pt x="3086" y="1558"/>
                    </a:cubicBezTo>
                    <a:cubicBezTo>
                      <a:pt x="3159" y="1522"/>
                      <a:pt x="3231" y="1507"/>
                      <a:pt x="3303" y="1507"/>
                    </a:cubicBezTo>
                    <a:cubicBezTo>
                      <a:pt x="3354" y="1507"/>
                      <a:pt x="3405" y="1515"/>
                      <a:pt x="3457" y="1527"/>
                    </a:cubicBezTo>
                    <a:cubicBezTo>
                      <a:pt x="3580" y="1527"/>
                      <a:pt x="3734" y="1466"/>
                      <a:pt x="3734" y="1342"/>
                    </a:cubicBezTo>
                    <a:cubicBezTo>
                      <a:pt x="3734" y="1250"/>
                      <a:pt x="3611" y="1250"/>
                      <a:pt x="3518" y="1250"/>
                    </a:cubicBezTo>
                    <a:cubicBezTo>
                      <a:pt x="3024" y="1250"/>
                      <a:pt x="2531" y="1250"/>
                      <a:pt x="2037" y="1219"/>
                    </a:cubicBezTo>
                    <a:cubicBezTo>
                      <a:pt x="2129" y="941"/>
                      <a:pt x="2623" y="1188"/>
                      <a:pt x="2438" y="817"/>
                    </a:cubicBezTo>
                    <a:cubicBezTo>
                      <a:pt x="2315" y="571"/>
                      <a:pt x="1512" y="355"/>
                      <a:pt x="1265" y="262"/>
                    </a:cubicBezTo>
                    <a:cubicBezTo>
                      <a:pt x="1001" y="156"/>
                      <a:pt x="727" y="1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7"/>
              <p:cNvSpPr/>
              <p:nvPr/>
            </p:nvSpPr>
            <p:spPr>
              <a:xfrm>
                <a:off x="5167424" y="3751902"/>
                <a:ext cx="322183" cy="15373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770" extrusionOk="0">
                    <a:moveTo>
                      <a:pt x="2541" y="1"/>
                    </a:moveTo>
                    <a:cubicBezTo>
                      <a:pt x="2445" y="1"/>
                      <a:pt x="2348" y="17"/>
                      <a:pt x="2253" y="51"/>
                    </a:cubicBezTo>
                    <a:cubicBezTo>
                      <a:pt x="1327" y="390"/>
                      <a:pt x="3241" y="1223"/>
                      <a:pt x="2624" y="1748"/>
                    </a:cubicBezTo>
                    <a:lnTo>
                      <a:pt x="2840" y="1748"/>
                    </a:lnTo>
                    <a:lnTo>
                      <a:pt x="2932" y="1470"/>
                    </a:lnTo>
                    <a:lnTo>
                      <a:pt x="2932" y="1470"/>
                    </a:lnTo>
                    <a:cubicBezTo>
                      <a:pt x="2963" y="1655"/>
                      <a:pt x="2932" y="1871"/>
                      <a:pt x="2840" y="2057"/>
                    </a:cubicBezTo>
                    <a:cubicBezTo>
                      <a:pt x="2809" y="2118"/>
                      <a:pt x="2747" y="2211"/>
                      <a:pt x="2716" y="2303"/>
                    </a:cubicBezTo>
                    <a:lnTo>
                      <a:pt x="2562" y="2581"/>
                    </a:lnTo>
                    <a:cubicBezTo>
                      <a:pt x="2408" y="2797"/>
                      <a:pt x="2222" y="3044"/>
                      <a:pt x="1945" y="3075"/>
                    </a:cubicBezTo>
                    <a:cubicBezTo>
                      <a:pt x="1565" y="3075"/>
                      <a:pt x="1295" y="2576"/>
                      <a:pt x="901" y="2576"/>
                    </a:cubicBezTo>
                    <a:cubicBezTo>
                      <a:pt x="879" y="2576"/>
                      <a:pt x="856" y="2578"/>
                      <a:pt x="834" y="2581"/>
                    </a:cubicBezTo>
                    <a:cubicBezTo>
                      <a:pt x="679" y="2766"/>
                      <a:pt x="988" y="3106"/>
                      <a:pt x="803" y="3229"/>
                    </a:cubicBezTo>
                    <a:cubicBezTo>
                      <a:pt x="741" y="3260"/>
                      <a:pt x="679" y="3260"/>
                      <a:pt x="618" y="3260"/>
                    </a:cubicBezTo>
                    <a:cubicBezTo>
                      <a:pt x="371" y="3260"/>
                      <a:pt x="155" y="3384"/>
                      <a:pt x="0" y="3538"/>
                    </a:cubicBezTo>
                    <a:cubicBezTo>
                      <a:pt x="249" y="3527"/>
                      <a:pt x="493" y="3519"/>
                      <a:pt x="737" y="3519"/>
                    </a:cubicBezTo>
                    <a:cubicBezTo>
                      <a:pt x="1158" y="3519"/>
                      <a:pt x="1576" y="3541"/>
                      <a:pt x="2006" y="3600"/>
                    </a:cubicBezTo>
                    <a:cubicBezTo>
                      <a:pt x="2284" y="3661"/>
                      <a:pt x="2562" y="3692"/>
                      <a:pt x="2870" y="3692"/>
                    </a:cubicBezTo>
                    <a:cubicBezTo>
                      <a:pt x="3148" y="3692"/>
                      <a:pt x="3426" y="3507"/>
                      <a:pt x="3519" y="3229"/>
                    </a:cubicBezTo>
                    <a:cubicBezTo>
                      <a:pt x="3549" y="3198"/>
                      <a:pt x="3549" y="3168"/>
                      <a:pt x="3519" y="3137"/>
                    </a:cubicBezTo>
                    <a:cubicBezTo>
                      <a:pt x="3488" y="3106"/>
                      <a:pt x="3457" y="3106"/>
                      <a:pt x="3395" y="3106"/>
                    </a:cubicBezTo>
                    <a:lnTo>
                      <a:pt x="2932" y="3106"/>
                    </a:lnTo>
                    <a:cubicBezTo>
                      <a:pt x="3303" y="2828"/>
                      <a:pt x="3457" y="2365"/>
                      <a:pt x="3303" y="1933"/>
                    </a:cubicBezTo>
                    <a:lnTo>
                      <a:pt x="3303" y="1933"/>
                    </a:lnTo>
                    <a:cubicBezTo>
                      <a:pt x="3457" y="1995"/>
                      <a:pt x="3580" y="2149"/>
                      <a:pt x="3549" y="2334"/>
                    </a:cubicBezTo>
                    <a:cubicBezTo>
                      <a:pt x="3519" y="2489"/>
                      <a:pt x="3549" y="2643"/>
                      <a:pt x="3611" y="2797"/>
                    </a:cubicBezTo>
                    <a:cubicBezTo>
                      <a:pt x="3673" y="2890"/>
                      <a:pt x="3735" y="2952"/>
                      <a:pt x="3827" y="3013"/>
                    </a:cubicBezTo>
                    <a:cubicBezTo>
                      <a:pt x="3951" y="3168"/>
                      <a:pt x="4012" y="3353"/>
                      <a:pt x="4012" y="3569"/>
                    </a:cubicBezTo>
                    <a:cubicBezTo>
                      <a:pt x="4079" y="3597"/>
                      <a:pt x="4152" y="3611"/>
                      <a:pt x="4225" y="3611"/>
                    </a:cubicBezTo>
                    <a:cubicBezTo>
                      <a:pt x="4389" y="3611"/>
                      <a:pt x="4554" y="3542"/>
                      <a:pt x="4660" y="3414"/>
                    </a:cubicBezTo>
                    <a:cubicBezTo>
                      <a:pt x="5225" y="3645"/>
                      <a:pt x="5831" y="3769"/>
                      <a:pt x="6463" y="3769"/>
                    </a:cubicBezTo>
                    <a:cubicBezTo>
                      <a:pt x="6592" y="3769"/>
                      <a:pt x="6721" y="3764"/>
                      <a:pt x="6852" y="3754"/>
                    </a:cubicBezTo>
                    <a:cubicBezTo>
                      <a:pt x="7191" y="3754"/>
                      <a:pt x="7592" y="3661"/>
                      <a:pt x="7685" y="3384"/>
                    </a:cubicBezTo>
                    <a:lnTo>
                      <a:pt x="7685" y="3384"/>
                    </a:lnTo>
                    <a:cubicBezTo>
                      <a:pt x="7666" y="3386"/>
                      <a:pt x="7648" y="3388"/>
                      <a:pt x="7630" y="3388"/>
                    </a:cubicBezTo>
                    <a:cubicBezTo>
                      <a:pt x="7438" y="3388"/>
                      <a:pt x="7281" y="3242"/>
                      <a:pt x="7253" y="3044"/>
                    </a:cubicBezTo>
                    <a:cubicBezTo>
                      <a:pt x="7531" y="3044"/>
                      <a:pt x="7778" y="2890"/>
                      <a:pt x="7901" y="2612"/>
                    </a:cubicBezTo>
                    <a:lnTo>
                      <a:pt x="7901" y="2612"/>
                    </a:lnTo>
                    <a:cubicBezTo>
                      <a:pt x="7623" y="2643"/>
                      <a:pt x="7345" y="2735"/>
                      <a:pt x="7068" y="2828"/>
                    </a:cubicBezTo>
                    <a:cubicBezTo>
                      <a:pt x="6969" y="2877"/>
                      <a:pt x="6860" y="2902"/>
                      <a:pt x="6750" y="2902"/>
                    </a:cubicBezTo>
                    <a:cubicBezTo>
                      <a:pt x="6584" y="2902"/>
                      <a:pt x="6413" y="2847"/>
                      <a:pt x="6265" y="2735"/>
                    </a:cubicBezTo>
                    <a:cubicBezTo>
                      <a:pt x="6234" y="2612"/>
                      <a:pt x="6234" y="2489"/>
                      <a:pt x="6265" y="2365"/>
                    </a:cubicBezTo>
                    <a:cubicBezTo>
                      <a:pt x="6265" y="2242"/>
                      <a:pt x="6204" y="2057"/>
                      <a:pt x="6080" y="2026"/>
                    </a:cubicBezTo>
                    <a:cubicBezTo>
                      <a:pt x="6072" y="2025"/>
                      <a:pt x="6064" y="2024"/>
                      <a:pt x="6056" y="2024"/>
                    </a:cubicBezTo>
                    <a:cubicBezTo>
                      <a:pt x="5771" y="2024"/>
                      <a:pt x="5764" y="2551"/>
                      <a:pt x="5494" y="2581"/>
                    </a:cubicBezTo>
                    <a:cubicBezTo>
                      <a:pt x="5278" y="2581"/>
                      <a:pt x="5185" y="2365"/>
                      <a:pt x="5185" y="2211"/>
                    </a:cubicBezTo>
                    <a:cubicBezTo>
                      <a:pt x="5093" y="2211"/>
                      <a:pt x="5000" y="2242"/>
                      <a:pt x="4938" y="2242"/>
                    </a:cubicBezTo>
                    <a:cubicBezTo>
                      <a:pt x="4965" y="2532"/>
                      <a:pt x="4742" y="2755"/>
                      <a:pt x="4484" y="2755"/>
                    </a:cubicBezTo>
                    <a:cubicBezTo>
                      <a:pt x="4441" y="2755"/>
                      <a:pt x="4396" y="2749"/>
                      <a:pt x="4352" y="2735"/>
                    </a:cubicBezTo>
                    <a:cubicBezTo>
                      <a:pt x="4043" y="2643"/>
                      <a:pt x="3889" y="2273"/>
                      <a:pt x="3765" y="2026"/>
                    </a:cubicBezTo>
                    <a:cubicBezTo>
                      <a:pt x="3580" y="1563"/>
                      <a:pt x="3580" y="1007"/>
                      <a:pt x="3364" y="544"/>
                    </a:cubicBezTo>
                    <a:cubicBezTo>
                      <a:pt x="3220" y="207"/>
                      <a:pt x="2886" y="1"/>
                      <a:pt x="2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7"/>
              <p:cNvSpPr/>
              <p:nvPr/>
            </p:nvSpPr>
            <p:spPr>
              <a:xfrm>
                <a:off x="5020177" y="4020748"/>
                <a:ext cx="512247" cy="47832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1173" extrusionOk="0">
                    <a:moveTo>
                      <a:pt x="1" y="0"/>
                    </a:moveTo>
                    <a:lnTo>
                      <a:pt x="1" y="1173"/>
                    </a:lnTo>
                    <a:lnTo>
                      <a:pt x="12561" y="1173"/>
                    </a:lnTo>
                    <a:lnTo>
                      <a:pt x="125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7"/>
              <p:cNvSpPr/>
              <p:nvPr/>
            </p:nvSpPr>
            <p:spPr>
              <a:xfrm>
                <a:off x="4988697" y="3946492"/>
                <a:ext cx="558815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13704" h="2192" extrusionOk="0">
                    <a:moveTo>
                      <a:pt x="1" y="0"/>
                    </a:moveTo>
                    <a:lnTo>
                      <a:pt x="1" y="2192"/>
                    </a:lnTo>
                    <a:lnTo>
                      <a:pt x="13704" y="2192"/>
                    </a:ln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7"/>
              <p:cNvSpPr/>
              <p:nvPr/>
            </p:nvSpPr>
            <p:spPr>
              <a:xfrm>
                <a:off x="7714550" y="3177551"/>
                <a:ext cx="196384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2192" extrusionOk="0">
                    <a:moveTo>
                      <a:pt x="1293" y="1"/>
                    </a:moveTo>
                    <a:cubicBezTo>
                      <a:pt x="1150" y="1"/>
                      <a:pt x="1004" y="32"/>
                      <a:pt x="865" y="93"/>
                    </a:cubicBezTo>
                    <a:cubicBezTo>
                      <a:pt x="556" y="217"/>
                      <a:pt x="525" y="525"/>
                      <a:pt x="279" y="680"/>
                    </a:cubicBezTo>
                    <a:cubicBezTo>
                      <a:pt x="217" y="680"/>
                      <a:pt x="155" y="711"/>
                      <a:pt x="93" y="741"/>
                    </a:cubicBezTo>
                    <a:cubicBezTo>
                      <a:pt x="1" y="834"/>
                      <a:pt x="1" y="988"/>
                      <a:pt x="93" y="1081"/>
                    </a:cubicBezTo>
                    <a:cubicBezTo>
                      <a:pt x="217" y="1235"/>
                      <a:pt x="402" y="1297"/>
                      <a:pt x="464" y="1451"/>
                    </a:cubicBezTo>
                    <a:cubicBezTo>
                      <a:pt x="495" y="1575"/>
                      <a:pt x="464" y="1698"/>
                      <a:pt x="433" y="1822"/>
                    </a:cubicBezTo>
                    <a:cubicBezTo>
                      <a:pt x="433" y="1945"/>
                      <a:pt x="495" y="2099"/>
                      <a:pt x="618" y="2099"/>
                    </a:cubicBezTo>
                    <a:cubicBezTo>
                      <a:pt x="627" y="2101"/>
                      <a:pt x="637" y="2101"/>
                      <a:pt x="646" y="2101"/>
                    </a:cubicBezTo>
                    <a:cubicBezTo>
                      <a:pt x="825" y="2101"/>
                      <a:pt x="918" y="1845"/>
                      <a:pt x="1067" y="1845"/>
                    </a:cubicBezTo>
                    <a:cubicBezTo>
                      <a:pt x="1081" y="1845"/>
                      <a:pt x="1096" y="1847"/>
                      <a:pt x="1112" y="1853"/>
                    </a:cubicBezTo>
                    <a:cubicBezTo>
                      <a:pt x="1050" y="1883"/>
                      <a:pt x="1019" y="1976"/>
                      <a:pt x="1050" y="2069"/>
                    </a:cubicBezTo>
                    <a:cubicBezTo>
                      <a:pt x="1075" y="2077"/>
                      <a:pt x="1102" y="2081"/>
                      <a:pt x="1130" y="2081"/>
                    </a:cubicBezTo>
                    <a:cubicBezTo>
                      <a:pt x="1207" y="2081"/>
                      <a:pt x="1291" y="2052"/>
                      <a:pt x="1359" y="2007"/>
                    </a:cubicBezTo>
                    <a:cubicBezTo>
                      <a:pt x="1451" y="1914"/>
                      <a:pt x="1544" y="1853"/>
                      <a:pt x="1606" y="1760"/>
                    </a:cubicBezTo>
                    <a:cubicBezTo>
                      <a:pt x="1729" y="1575"/>
                      <a:pt x="1914" y="1451"/>
                      <a:pt x="2130" y="1359"/>
                    </a:cubicBezTo>
                    <a:cubicBezTo>
                      <a:pt x="2315" y="1297"/>
                      <a:pt x="2501" y="1235"/>
                      <a:pt x="2686" y="1235"/>
                    </a:cubicBezTo>
                    <a:cubicBezTo>
                      <a:pt x="2562" y="1482"/>
                      <a:pt x="2377" y="1667"/>
                      <a:pt x="2130" y="1760"/>
                    </a:cubicBezTo>
                    <a:cubicBezTo>
                      <a:pt x="2038" y="1760"/>
                      <a:pt x="1945" y="1760"/>
                      <a:pt x="1852" y="1791"/>
                    </a:cubicBezTo>
                    <a:cubicBezTo>
                      <a:pt x="1760" y="1853"/>
                      <a:pt x="1729" y="1945"/>
                      <a:pt x="1791" y="2007"/>
                    </a:cubicBezTo>
                    <a:cubicBezTo>
                      <a:pt x="2027" y="1913"/>
                      <a:pt x="2262" y="1872"/>
                      <a:pt x="2512" y="1872"/>
                    </a:cubicBezTo>
                    <a:cubicBezTo>
                      <a:pt x="2589" y="1872"/>
                      <a:pt x="2667" y="1876"/>
                      <a:pt x="2747" y="1883"/>
                    </a:cubicBezTo>
                    <a:cubicBezTo>
                      <a:pt x="2933" y="1914"/>
                      <a:pt x="3118" y="1945"/>
                      <a:pt x="3334" y="1945"/>
                    </a:cubicBezTo>
                    <a:cubicBezTo>
                      <a:pt x="3519" y="1914"/>
                      <a:pt x="3704" y="1822"/>
                      <a:pt x="3920" y="1822"/>
                    </a:cubicBezTo>
                    <a:cubicBezTo>
                      <a:pt x="4260" y="1822"/>
                      <a:pt x="4568" y="1976"/>
                      <a:pt x="4815" y="2192"/>
                    </a:cubicBezTo>
                    <a:cubicBezTo>
                      <a:pt x="4815" y="1976"/>
                      <a:pt x="4692" y="1791"/>
                      <a:pt x="4476" y="1698"/>
                    </a:cubicBezTo>
                    <a:cubicBezTo>
                      <a:pt x="4292" y="1646"/>
                      <a:pt x="4109" y="1616"/>
                      <a:pt x="3906" y="1608"/>
                    </a:cubicBezTo>
                    <a:lnTo>
                      <a:pt x="3906" y="1608"/>
                    </a:lnTo>
                    <a:cubicBezTo>
                      <a:pt x="3939" y="1596"/>
                      <a:pt x="3967" y="1573"/>
                      <a:pt x="3982" y="1544"/>
                    </a:cubicBezTo>
                    <a:cubicBezTo>
                      <a:pt x="3735" y="1482"/>
                      <a:pt x="3488" y="1482"/>
                      <a:pt x="3241" y="1482"/>
                    </a:cubicBezTo>
                    <a:cubicBezTo>
                      <a:pt x="3334" y="1328"/>
                      <a:pt x="3519" y="1235"/>
                      <a:pt x="3735" y="1235"/>
                    </a:cubicBezTo>
                    <a:cubicBezTo>
                      <a:pt x="3828" y="1204"/>
                      <a:pt x="3951" y="1204"/>
                      <a:pt x="3951" y="1112"/>
                    </a:cubicBezTo>
                    <a:cubicBezTo>
                      <a:pt x="3920" y="1081"/>
                      <a:pt x="3920" y="1050"/>
                      <a:pt x="3889" y="1019"/>
                    </a:cubicBezTo>
                    <a:cubicBezTo>
                      <a:pt x="3766" y="927"/>
                      <a:pt x="3612" y="834"/>
                      <a:pt x="3457" y="803"/>
                    </a:cubicBezTo>
                    <a:cubicBezTo>
                      <a:pt x="3519" y="772"/>
                      <a:pt x="3550" y="711"/>
                      <a:pt x="3581" y="680"/>
                    </a:cubicBezTo>
                    <a:cubicBezTo>
                      <a:pt x="3365" y="618"/>
                      <a:pt x="3180" y="618"/>
                      <a:pt x="2964" y="618"/>
                    </a:cubicBezTo>
                    <a:cubicBezTo>
                      <a:pt x="2994" y="587"/>
                      <a:pt x="3056" y="556"/>
                      <a:pt x="3087" y="525"/>
                    </a:cubicBezTo>
                    <a:cubicBezTo>
                      <a:pt x="3046" y="517"/>
                      <a:pt x="3003" y="514"/>
                      <a:pt x="2958" y="514"/>
                    </a:cubicBezTo>
                    <a:cubicBezTo>
                      <a:pt x="2754" y="514"/>
                      <a:pt x="2511" y="582"/>
                      <a:pt x="2301" y="582"/>
                    </a:cubicBezTo>
                    <a:cubicBezTo>
                      <a:pt x="2204" y="582"/>
                      <a:pt x="2114" y="568"/>
                      <a:pt x="2038" y="525"/>
                    </a:cubicBezTo>
                    <a:cubicBezTo>
                      <a:pt x="1883" y="464"/>
                      <a:pt x="1883" y="217"/>
                      <a:pt x="1698" y="93"/>
                    </a:cubicBezTo>
                    <a:cubicBezTo>
                      <a:pt x="1575" y="32"/>
                      <a:pt x="1436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7"/>
              <p:cNvSpPr/>
              <p:nvPr/>
            </p:nvSpPr>
            <p:spPr>
              <a:xfrm>
                <a:off x="7724622" y="3261920"/>
                <a:ext cx="235368" cy="12816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43" extrusionOk="0">
                    <a:moveTo>
                      <a:pt x="1362" y="0"/>
                    </a:moveTo>
                    <a:cubicBezTo>
                      <a:pt x="651" y="0"/>
                      <a:pt x="26" y="209"/>
                      <a:pt x="1" y="1080"/>
                    </a:cubicBezTo>
                    <a:cubicBezTo>
                      <a:pt x="62" y="1095"/>
                      <a:pt x="124" y="1103"/>
                      <a:pt x="186" y="1103"/>
                    </a:cubicBezTo>
                    <a:cubicBezTo>
                      <a:pt x="248" y="1103"/>
                      <a:pt x="309" y="1095"/>
                      <a:pt x="371" y="1080"/>
                    </a:cubicBezTo>
                    <a:cubicBezTo>
                      <a:pt x="337" y="839"/>
                      <a:pt x="404" y="769"/>
                      <a:pt x="517" y="769"/>
                    </a:cubicBezTo>
                    <a:cubicBezTo>
                      <a:pt x="677" y="769"/>
                      <a:pt x="930" y="912"/>
                      <a:pt x="1110" y="912"/>
                    </a:cubicBezTo>
                    <a:cubicBezTo>
                      <a:pt x="1144" y="912"/>
                      <a:pt x="1176" y="907"/>
                      <a:pt x="1204" y="895"/>
                    </a:cubicBezTo>
                    <a:cubicBezTo>
                      <a:pt x="1297" y="864"/>
                      <a:pt x="1328" y="802"/>
                      <a:pt x="1420" y="771"/>
                    </a:cubicBezTo>
                    <a:cubicBezTo>
                      <a:pt x="1436" y="767"/>
                      <a:pt x="1453" y="765"/>
                      <a:pt x="1469" y="765"/>
                    </a:cubicBezTo>
                    <a:cubicBezTo>
                      <a:pt x="1582" y="765"/>
                      <a:pt x="1702" y="853"/>
                      <a:pt x="1729" y="987"/>
                    </a:cubicBezTo>
                    <a:cubicBezTo>
                      <a:pt x="1729" y="1111"/>
                      <a:pt x="1698" y="1234"/>
                      <a:pt x="1636" y="1357"/>
                    </a:cubicBezTo>
                    <a:cubicBezTo>
                      <a:pt x="1698" y="1347"/>
                      <a:pt x="1763" y="1340"/>
                      <a:pt x="1825" y="1340"/>
                    </a:cubicBezTo>
                    <a:cubicBezTo>
                      <a:pt x="1948" y="1340"/>
                      <a:pt x="2058" y="1368"/>
                      <a:pt x="2099" y="1450"/>
                    </a:cubicBezTo>
                    <a:cubicBezTo>
                      <a:pt x="2161" y="1573"/>
                      <a:pt x="2038" y="1728"/>
                      <a:pt x="1914" y="1790"/>
                    </a:cubicBezTo>
                    <a:cubicBezTo>
                      <a:pt x="1760" y="1820"/>
                      <a:pt x="1605" y="1851"/>
                      <a:pt x="1451" y="1851"/>
                    </a:cubicBezTo>
                    <a:cubicBezTo>
                      <a:pt x="1297" y="1882"/>
                      <a:pt x="1143" y="2006"/>
                      <a:pt x="1143" y="2129"/>
                    </a:cubicBezTo>
                    <a:cubicBezTo>
                      <a:pt x="1297" y="2160"/>
                      <a:pt x="1451" y="2175"/>
                      <a:pt x="1605" y="2175"/>
                    </a:cubicBezTo>
                    <a:cubicBezTo>
                      <a:pt x="1760" y="2175"/>
                      <a:pt x="1914" y="2160"/>
                      <a:pt x="2068" y="2129"/>
                    </a:cubicBezTo>
                    <a:cubicBezTo>
                      <a:pt x="2346" y="2098"/>
                      <a:pt x="2593" y="1882"/>
                      <a:pt x="2717" y="1635"/>
                    </a:cubicBezTo>
                    <a:cubicBezTo>
                      <a:pt x="3025" y="1666"/>
                      <a:pt x="3025" y="2098"/>
                      <a:pt x="3303" y="2222"/>
                    </a:cubicBezTo>
                    <a:cubicBezTo>
                      <a:pt x="3365" y="2252"/>
                      <a:pt x="3457" y="2252"/>
                      <a:pt x="3550" y="2283"/>
                    </a:cubicBezTo>
                    <a:cubicBezTo>
                      <a:pt x="3766" y="2376"/>
                      <a:pt x="3982" y="2499"/>
                      <a:pt x="4136" y="2685"/>
                    </a:cubicBezTo>
                    <a:cubicBezTo>
                      <a:pt x="4511" y="2985"/>
                      <a:pt x="4967" y="3143"/>
                      <a:pt x="5422" y="3143"/>
                    </a:cubicBezTo>
                    <a:cubicBezTo>
                      <a:pt x="5529" y="3143"/>
                      <a:pt x="5636" y="3134"/>
                      <a:pt x="5741" y="3117"/>
                    </a:cubicBezTo>
                    <a:cubicBezTo>
                      <a:pt x="5772" y="2962"/>
                      <a:pt x="5587" y="2808"/>
                      <a:pt x="5432" y="2715"/>
                    </a:cubicBezTo>
                    <a:lnTo>
                      <a:pt x="3828" y="1697"/>
                    </a:lnTo>
                    <a:cubicBezTo>
                      <a:pt x="3550" y="1543"/>
                      <a:pt x="3272" y="1327"/>
                      <a:pt x="3272" y="1018"/>
                    </a:cubicBezTo>
                    <a:cubicBezTo>
                      <a:pt x="3413" y="954"/>
                      <a:pt x="3566" y="922"/>
                      <a:pt x="3717" y="922"/>
                    </a:cubicBezTo>
                    <a:cubicBezTo>
                      <a:pt x="3930" y="922"/>
                      <a:pt x="4141" y="985"/>
                      <a:pt x="4321" y="1111"/>
                    </a:cubicBezTo>
                    <a:cubicBezTo>
                      <a:pt x="4493" y="1253"/>
                      <a:pt x="4638" y="1423"/>
                      <a:pt x="4829" y="1423"/>
                    </a:cubicBezTo>
                    <a:cubicBezTo>
                      <a:pt x="4845" y="1423"/>
                      <a:pt x="4861" y="1421"/>
                      <a:pt x="4877" y="1419"/>
                    </a:cubicBezTo>
                    <a:cubicBezTo>
                      <a:pt x="4969" y="1388"/>
                      <a:pt x="4599" y="648"/>
                      <a:pt x="4537" y="555"/>
                    </a:cubicBezTo>
                    <a:cubicBezTo>
                      <a:pt x="4352" y="277"/>
                      <a:pt x="4044" y="92"/>
                      <a:pt x="3704" y="61"/>
                    </a:cubicBezTo>
                    <a:cubicBezTo>
                      <a:pt x="3487" y="38"/>
                      <a:pt x="3267" y="33"/>
                      <a:pt x="3043" y="33"/>
                    </a:cubicBezTo>
                    <a:cubicBezTo>
                      <a:pt x="2799" y="33"/>
                      <a:pt x="2551" y="40"/>
                      <a:pt x="2302" y="40"/>
                    </a:cubicBezTo>
                    <a:cubicBezTo>
                      <a:pt x="2163" y="40"/>
                      <a:pt x="2023" y="37"/>
                      <a:pt x="1883" y="30"/>
                    </a:cubicBezTo>
                    <a:cubicBezTo>
                      <a:pt x="1709" y="12"/>
                      <a:pt x="1533" y="0"/>
                      <a:pt x="1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7"/>
              <p:cNvSpPr/>
              <p:nvPr/>
            </p:nvSpPr>
            <p:spPr>
              <a:xfrm>
                <a:off x="7701991" y="3354077"/>
                <a:ext cx="256735" cy="175914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4314" extrusionOk="0">
                    <a:moveTo>
                      <a:pt x="448" y="0"/>
                    </a:moveTo>
                    <a:cubicBezTo>
                      <a:pt x="409" y="0"/>
                      <a:pt x="370" y="8"/>
                      <a:pt x="340" y="23"/>
                    </a:cubicBezTo>
                    <a:cubicBezTo>
                      <a:pt x="247" y="85"/>
                      <a:pt x="340" y="270"/>
                      <a:pt x="463" y="332"/>
                    </a:cubicBezTo>
                    <a:cubicBezTo>
                      <a:pt x="587" y="363"/>
                      <a:pt x="741" y="394"/>
                      <a:pt x="803" y="517"/>
                    </a:cubicBezTo>
                    <a:cubicBezTo>
                      <a:pt x="710" y="497"/>
                      <a:pt x="617" y="486"/>
                      <a:pt x="526" y="486"/>
                    </a:cubicBezTo>
                    <a:cubicBezTo>
                      <a:pt x="343" y="486"/>
                      <a:pt x="165" y="527"/>
                      <a:pt x="0" y="610"/>
                    </a:cubicBezTo>
                    <a:cubicBezTo>
                      <a:pt x="31" y="764"/>
                      <a:pt x="216" y="826"/>
                      <a:pt x="370" y="826"/>
                    </a:cubicBezTo>
                    <a:lnTo>
                      <a:pt x="864" y="826"/>
                    </a:lnTo>
                    <a:cubicBezTo>
                      <a:pt x="1173" y="918"/>
                      <a:pt x="1358" y="1258"/>
                      <a:pt x="1235" y="1536"/>
                    </a:cubicBezTo>
                    <a:cubicBezTo>
                      <a:pt x="1331" y="1494"/>
                      <a:pt x="1459" y="1465"/>
                      <a:pt x="1577" y="1465"/>
                    </a:cubicBezTo>
                    <a:cubicBezTo>
                      <a:pt x="1721" y="1465"/>
                      <a:pt x="1849" y="1509"/>
                      <a:pt x="1883" y="1628"/>
                    </a:cubicBezTo>
                    <a:cubicBezTo>
                      <a:pt x="1914" y="1690"/>
                      <a:pt x="1883" y="1782"/>
                      <a:pt x="1914" y="1844"/>
                    </a:cubicBezTo>
                    <a:cubicBezTo>
                      <a:pt x="1983" y="1983"/>
                      <a:pt x="2157" y="2000"/>
                      <a:pt x="2330" y="2000"/>
                    </a:cubicBezTo>
                    <a:cubicBezTo>
                      <a:pt x="2388" y="2000"/>
                      <a:pt x="2446" y="1998"/>
                      <a:pt x="2500" y="1998"/>
                    </a:cubicBezTo>
                    <a:cubicBezTo>
                      <a:pt x="2839" y="2029"/>
                      <a:pt x="3148" y="2245"/>
                      <a:pt x="3302" y="2554"/>
                    </a:cubicBezTo>
                    <a:cubicBezTo>
                      <a:pt x="3457" y="2863"/>
                      <a:pt x="3642" y="3140"/>
                      <a:pt x="3889" y="3387"/>
                    </a:cubicBezTo>
                    <a:cubicBezTo>
                      <a:pt x="4506" y="3912"/>
                      <a:pt x="5648" y="3696"/>
                      <a:pt x="6173" y="4313"/>
                    </a:cubicBezTo>
                    <a:cubicBezTo>
                      <a:pt x="6265" y="3974"/>
                      <a:pt x="5987" y="3696"/>
                      <a:pt x="5710" y="3449"/>
                    </a:cubicBezTo>
                    <a:lnTo>
                      <a:pt x="4568" y="2461"/>
                    </a:lnTo>
                    <a:cubicBezTo>
                      <a:pt x="4601" y="2456"/>
                      <a:pt x="4634" y="2454"/>
                      <a:pt x="4666" y="2454"/>
                    </a:cubicBezTo>
                    <a:cubicBezTo>
                      <a:pt x="5207" y="2454"/>
                      <a:pt x="5652" y="3140"/>
                      <a:pt x="6234" y="3140"/>
                    </a:cubicBezTo>
                    <a:cubicBezTo>
                      <a:pt x="6018" y="2677"/>
                      <a:pt x="5679" y="2338"/>
                      <a:pt x="5216" y="2184"/>
                    </a:cubicBezTo>
                    <a:cubicBezTo>
                      <a:pt x="4784" y="1968"/>
                      <a:pt x="4290" y="1875"/>
                      <a:pt x="3858" y="1659"/>
                    </a:cubicBezTo>
                    <a:cubicBezTo>
                      <a:pt x="3734" y="1597"/>
                      <a:pt x="3580" y="1474"/>
                      <a:pt x="3673" y="1381"/>
                    </a:cubicBezTo>
                    <a:lnTo>
                      <a:pt x="3673" y="1381"/>
                    </a:lnTo>
                    <a:lnTo>
                      <a:pt x="4845" y="1782"/>
                    </a:lnTo>
                    <a:cubicBezTo>
                      <a:pt x="5308" y="1968"/>
                      <a:pt x="5802" y="2122"/>
                      <a:pt x="6296" y="2245"/>
                    </a:cubicBezTo>
                    <a:cubicBezTo>
                      <a:pt x="5802" y="1690"/>
                      <a:pt x="5185" y="1258"/>
                      <a:pt x="4537" y="918"/>
                    </a:cubicBezTo>
                    <a:cubicBezTo>
                      <a:pt x="4105" y="702"/>
                      <a:pt x="3580" y="486"/>
                      <a:pt x="3364" y="85"/>
                    </a:cubicBezTo>
                    <a:cubicBezTo>
                      <a:pt x="3117" y="178"/>
                      <a:pt x="2839" y="301"/>
                      <a:pt x="2593" y="455"/>
                    </a:cubicBezTo>
                    <a:lnTo>
                      <a:pt x="1636" y="332"/>
                    </a:lnTo>
                    <a:lnTo>
                      <a:pt x="556" y="23"/>
                    </a:lnTo>
                    <a:cubicBezTo>
                      <a:pt x="525" y="8"/>
                      <a:pt x="486" y="0"/>
                      <a:pt x="4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7"/>
              <p:cNvSpPr/>
              <p:nvPr/>
            </p:nvSpPr>
            <p:spPr>
              <a:xfrm>
                <a:off x="7758590" y="3512334"/>
                <a:ext cx="217793" cy="365203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8956" extrusionOk="0">
                    <a:moveTo>
                      <a:pt x="2717" y="0"/>
                    </a:moveTo>
                    <a:cubicBezTo>
                      <a:pt x="2439" y="31"/>
                      <a:pt x="2562" y="463"/>
                      <a:pt x="2408" y="679"/>
                    </a:cubicBezTo>
                    <a:cubicBezTo>
                      <a:pt x="2316" y="772"/>
                      <a:pt x="2223" y="833"/>
                      <a:pt x="2130" y="895"/>
                    </a:cubicBezTo>
                    <a:cubicBezTo>
                      <a:pt x="1451" y="1358"/>
                      <a:pt x="1451" y="2253"/>
                      <a:pt x="1513" y="3055"/>
                    </a:cubicBezTo>
                    <a:cubicBezTo>
                      <a:pt x="1480" y="3044"/>
                      <a:pt x="1448" y="3039"/>
                      <a:pt x="1415" y="3039"/>
                    </a:cubicBezTo>
                    <a:cubicBezTo>
                      <a:pt x="1266" y="3039"/>
                      <a:pt x="1132" y="3150"/>
                      <a:pt x="1081" y="3302"/>
                    </a:cubicBezTo>
                    <a:cubicBezTo>
                      <a:pt x="1050" y="3487"/>
                      <a:pt x="1050" y="3673"/>
                      <a:pt x="1112" y="3858"/>
                    </a:cubicBezTo>
                    <a:cubicBezTo>
                      <a:pt x="1143" y="4043"/>
                      <a:pt x="1235" y="4197"/>
                      <a:pt x="1359" y="4321"/>
                    </a:cubicBezTo>
                    <a:cubicBezTo>
                      <a:pt x="1421" y="4398"/>
                      <a:pt x="1513" y="4436"/>
                      <a:pt x="1606" y="4436"/>
                    </a:cubicBezTo>
                    <a:cubicBezTo>
                      <a:pt x="1698" y="4436"/>
                      <a:pt x="1791" y="4398"/>
                      <a:pt x="1853" y="4321"/>
                    </a:cubicBezTo>
                    <a:lnTo>
                      <a:pt x="1853" y="4321"/>
                    </a:lnTo>
                    <a:cubicBezTo>
                      <a:pt x="2038" y="5277"/>
                      <a:pt x="1390" y="6296"/>
                      <a:pt x="495" y="6759"/>
                    </a:cubicBezTo>
                    <a:cubicBezTo>
                      <a:pt x="279" y="6851"/>
                      <a:pt x="32" y="6975"/>
                      <a:pt x="32" y="7191"/>
                    </a:cubicBezTo>
                    <a:cubicBezTo>
                      <a:pt x="1" y="7407"/>
                      <a:pt x="248" y="7715"/>
                      <a:pt x="32" y="7839"/>
                    </a:cubicBezTo>
                    <a:cubicBezTo>
                      <a:pt x="186" y="7870"/>
                      <a:pt x="340" y="7932"/>
                      <a:pt x="495" y="7993"/>
                    </a:cubicBezTo>
                    <a:cubicBezTo>
                      <a:pt x="402" y="8178"/>
                      <a:pt x="556" y="8271"/>
                      <a:pt x="803" y="8302"/>
                    </a:cubicBezTo>
                    <a:cubicBezTo>
                      <a:pt x="927" y="8117"/>
                      <a:pt x="1081" y="7962"/>
                      <a:pt x="1266" y="7808"/>
                    </a:cubicBezTo>
                    <a:lnTo>
                      <a:pt x="2254" y="6820"/>
                    </a:lnTo>
                    <a:lnTo>
                      <a:pt x="2254" y="6820"/>
                    </a:lnTo>
                    <a:cubicBezTo>
                      <a:pt x="2377" y="7407"/>
                      <a:pt x="2470" y="8024"/>
                      <a:pt x="2161" y="8549"/>
                    </a:cubicBezTo>
                    <a:cubicBezTo>
                      <a:pt x="2130" y="8610"/>
                      <a:pt x="2100" y="8703"/>
                      <a:pt x="2100" y="8796"/>
                    </a:cubicBezTo>
                    <a:cubicBezTo>
                      <a:pt x="2211" y="8908"/>
                      <a:pt x="2360" y="8956"/>
                      <a:pt x="2517" y="8956"/>
                    </a:cubicBezTo>
                    <a:cubicBezTo>
                      <a:pt x="2836" y="8956"/>
                      <a:pt x="3189" y="8756"/>
                      <a:pt x="3334" y="8487"/>
                    </a:cubicBezTo>
                    <a:cubicBezTo>
                      <a:pt x="3488" y="8024"/>
                      <a:pt x="3519" y="7561"/>
                      <a:pt x="3365" y="7098"/>
                    </a:cubicBezTo>
                    <a:lnTo>
                      <a:pt x="3365" y="7098"/>
                    </a:lnTo>
                    <a:cubicBezTo>
                      <a:pt x="3519" y="7438"/>
                      <a:pt x="3581" y="7808"/>
                      <a:pt x="3550" y="8148"/>
                    </a:cubicBezTo>
                    <a:cubicBezTo>
                      <a:pt x="3550" y="8271"/>
                      <a:pt x="3550" y="8364"/>
                      <a:pt x="3550" y="8456"/>
                    </a:cubicBezTo>
                    <a:cubicBezTo>
                      <a:pt x="3643" y="8672"/>
                      <a:pt x="3828" y="8827"/>
                      <a:pt x="4044" y="8857"/>
                    </a:cubicBezTo>
                    <a:cubicBezTo>
                      <a:pt x="4133" y="8870"/>
                      <a:pt x="4223" y="8878"/>
                      <a:pt x="4312" y="8878"/>
                    </a:cubicBezTo>
                    <a:cubicBezTo>
                      <a:pt x="4439" y="8878"/>
                      <a:pt x="4565" y="8863"/>
                      <a:pt x="4692" y="8827"/>
                    </a:cubicBezTo>
                    <a:cubicBezTo>
                      <a:pt x="4785" y="8734"/>
                      <a:pt x="4692" y="8580"/>
                      <a:pt x="4630" y="8456"/>
                    </a:cubicBezTo>
                    <a:cubicBezTo>
                      <a:pt x="4476" y="8117"/>
                      <a:pt x="4630" y="7715"/>
                      <a:pt x="5001" y="7592"/>
                    </a:cubicBezTo>
                    <a:lnTo>
                      <a:pt x="4445" y="7283"/>
                    </a:lnTo>
                    <a:cubicBezTo>
                      <a:pt x="4517" y="7274"/>
                      <a:pt x="4592" y="7271"/>
                      <a:pt x="4668" y="7271"/>
                    </a:cubicBezTo>
                    <a:cubicBezTo>
                      <a:pt x="4852" y="7271"/>
                      <a:pt x="5042" y="7292"/>
                      <a:pt x="5217" y="7314"/>
                    </a:cubicBezTo>
                    <a:cubicBezTo>
                      <a:pt x="5278" y="6604"/>
                      <a:pt x="5340" y="5833"/>
                      <a:pt x="4939" y="5216"/>
                    </a:cubicBezTo>
                    <a:cubicBezTo>
                      <a:pt x="4630" y="4876"/>
                      <a:pt x="4322" y="4537"/>
                      <a:pt x="3982" y="4228"/>
                    </a:cubicBezTo>
                    <a:cubicBezTo>
                      <a:pt x="3612" y="3919"/>
                      <a:pt x="3488" y="3457"/>
                      <a:pt x="3612" y="2994"/>
                    </a:cubicBezTo>
                    <a:cubicBezTo>
                      <a:pt x="3704" y="2839"/>
                      <a:pt x="3828" y="2685"/>
                      <a:pt x="3951" y="2562"/>
                    </a:cubicBezTo>
                    <a:lnTo>
                      <a:pt x="4908" y="1605"/>
                    </a:lnTo>
                    <a:cubicBezTo>
                      <a:pt x="5031" y="1512"/>
                      <a:pt x="5124" y="1296"/>
                      <a:pt x="4970" y="1235"/>
                    </a:cubicBezTo>
                    <a:cubicBezTo>
                      <a:pt x="4939" y="1219"/>
                      <a:pt x="4916" y="1211"/>
                      <a:pt x="4893" y="1211"/>
                    </a:cubicBezTo>
                    <a:cubicBezTo>
                      <a:pt x="4869" y="1211"/>
                      <a:pt x="4846" y="1219"/>
                      <a:pt x="4815" y="1235"/>
                    </a:cubicBezTo>
                    <a:cubicBezTo>
                      <a:pt x="4244" y="1349"/>
                      <a:pt x="3831" y="2019"/>
                      <a:pt x="3258" y="2019"/>
                    </a:cubicBezTo>
                    <a:cubicBezTo>
                      <a:pt x="3212" y="2019"/>
                      <a:pt x="3166" y="2015"/>
                      <a:pt x="3118" y="2006"/>
                    </a:cubicBezTo>
                    <a:cubicBezTo>
                      <a:pt x="3316" y="1852"/>
                      <a:pt x="3279" y="1308"/>
                      <a:pt x="3119" y="1018"/>
                    </a:cubicBezTo>
                    <a:lnTo>
                      <a:pt x="3119" y="1018"/>
                    </a:lnTo>
                    <a:cubicBezTo>
                      <a:pt x="3158" y="1029"/>
                      <a:pt x="3199" y="1035"/>
                      <a:pt x="3240" y="1035"/>
                    </a:cubicBezTo>
                    <a:cubicBezTo>
                      <a:pt x="3367" y="1035"/>
                      <a:pt x="3494" y="980"/>
                      <a:pt x="3581" y="864"/>
                    </a:cubicBezTo>
                    <a:cubicBezTo>
                      <a:pt x="3673" y="679"/>
                      <a:pt x="3612" y="463"/>
                      <a:pt x="3457" y="340"/>
                    </a:cubicBezTo>
                    <a:cubicBezTo>
                      <a:pt x="3303" y="216"/>
                      <a:pt x="3118" y="93"/>
                      <a:pt x="2933" y="31"/>
                    </a:cubicBezTo>
                    <a:cubicBezTo>
                      <a:pt x="2871" y="0"/>
                      <a:pt x="2778" y="0"/>
                      <a:pt x="2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7"/>
              <p:cNvSpPr/>
              <p:nvPr/>
            </p:nvSpPr>
            <p:spPr>
              <a:xfrm>
                <a:off x="7650366" y="3462504"/>
                <a:ext cx="163640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239" extrusionOk="0">
                    <a:moveTo>
                      <a:pt x="3879" y="3851"/>
                    </a:moveTo>
                    <a:cubicBezTo>
                      <a:pt x="3882" y="3870"/>
                      <a:pt x="3886" y="3888"/>
                      <a:pt x="3889" y="3907"/>
                    </a:cubicBezTo>
                    <a:cubicBezTo>
                      <a:pt x="3889" y="3887"/>
                      <a:pt x="3886" y="3868"/>
                      <a:pt x="3879" y="3851"/>
                    </a:cubicBezTo>
                    <a:close/>
                    <a:moveTo>
                      <a:pt x="2696" y="6576"/>
                    </a:moveTo>
                    <a:cubicBezTo>
                      <a:pt x="2683" y="6735"/>
                      <a:pt x="2669" y="6895"/>
                      <a:pt x="2655" y="7055"/>
                    </a:cubicBezTo>
                    <a:cubicBezTo>
                      <a:pt x="2674" y="6895"/>
                      <a:pt x="2688" y="6735"/>
                      <a:pt x="2696" y="6576"/>
                    </a:cubicBezTo>
                    <a:close/>
                    <a:moveTo>
                      <a:pt x="2140" y="0"/>
                    </a:moveTo>
                    <a:cubicBezTo>
                      <a:pt x="2090" y="0"/>
                      <a:pt x="2036" y="6"/>
                      <a:pt x="1976" y="18"/>
                    </a:cubicBezTo>
                    <a:cubicBezTo>
                      <a:pt x="1420" y="173"/>
                      <a:pt x="1482" y="821"/>
                      <a:pt x="1791" y="1160"/>
                    </a:cubicBezTo>
                    <a:cubicBezTo>
                      <a:pt x="1266" y="1222"/>
                      <a:pt x="958" y="1716"/>
                      <a:pt x="711" y="2117"/>
                    </a:cubicBezTo>
                    <a:lnTo>
                      <a:pt x="124" y="3259"/>
                    </a:lnTo>
                    <a:cubicBezTo>
                      <a:pt x="63" y="3352"/>
                      <a:pt x="1" y="3475"/>
                      <a:pt x="1" y="3598"/>
                    </a:cubicBezTo>
                    <a:cubicBezTo>
                      <a:pt x="32" y="3753"/>
                      <a:pt x="93" y="3876"/>
                      <a:pt x="155" y="4000"/>
                    </a:cubicBezTo>
                    <a:cubicBezTo>
                      <a:pt x="371" y="4493"/>
                      <a:pt x="155" y="5203"/>
                      <a:pt x="649" y="5481"/>
                    </a:cubicBezTo>
                    <a:cubicBezTo>
                      <a:pt x="803" y="4864"/>
                      <a:pt x="988" y="4246"/>
                      <a:pt x="1266" y="3660"/>
                    </a:cubicBezTo>
                    <a:lnTo>
                      <a:pt x="1266" y="3660"/>
                    </a:lnTo>
                    <a:cubicBezTo>
                      <a:pt x="1297" y="4123"/>
                      <a:pt x="1204" y="4617"/>
                      <a:pt x="1019" y="5080"/>
                    </a:cubicBezTo>
                    <a:cubicBezTo>
                      <a:pt x="803" y="5820"/>
                      <a:pt x="741" y="6623"/>
                      <a:pt x="772" y="7425"/>
                    </a:cubicBezTo>
                    <a:cubicBezTo>
                      <a:pt x="803" y="7796"/>
                      <a:pt x="834" y="8259"/>
                      <a:pt x="556" y="8505"/>
                    </a:cubicBezTo>
                    <a:cubicBezTo>
                      <a:pt x="464" y="8598"/>
                      <a:pt x="371" y="8660"/>
                      <a:pt x="279" y="8752"/>
                    </a:cubicBezTo>
                    <a:cubicBezTo>
                      <a:pt x="186" y="8845"/>
                      <a:pt x="186" y="8968"/>
                      <a:pt x="279" y="9061"/>
                    </a:cubicBezTo>
                    <a:cubicBezTo>
                      <a:pt x="393" y="9175"/>
                      <a:pt x="558" y="9239"/>
                      <a:pt x="724" y="9239"/>
                    </a:cubicBezTo>
                    <a:cubicBezTo>
                      <a:pt x="782" y="9239"/>
                      <a:pt x="840" y="9231"/>
                      <a:pt x="896" y="9215"/>
                    </a:cubicBezTo>
                    <a:cubicBezTo>
                      <a:pt x="1081" y="9154"/>
                      <a:pt x="1235" y="8937"/>
                      <a:pt x="1235" y="8721"/>
                    </a:cubicBezTo>
                    <a:cubicBezTo>
                      <a:pt x="1235" y="8598"/>
                      <a:pt x="1174" y="8475"/>
                      <a:pt x="1204" y="8351"/>
                    </a:cubicBezTo>
                    <a:cubicBezTo>
                      <a:pt x="1204" y="8228"/>
                      <a:pt x="1235" y="8104"/>
                      <a:pt x="1297" y="8012"/>
                    </a:cubicBezTo>
                    <a:cubicBezTo>
                      <a:pt x="1513" y="7487"/>
                      <a:pt x="1575" y="6901"/>
                      <a:pt x="1420" y="6345"/>
                    </a:cubicBezTo>
                    <a:lnTo>
                      <a:pt x="1420" y="6345"/>
                    </a:lnTo>
                    <a:cubicBezTo>
                      <a:pt x="1698" y="6592"/>
                      <a:pt x="1853" y="6962"/>
                      <a:pt x="1822" y="7302"/>
                    </a:cubicBezTo>
                    <a:cubicBezTo>
                      <a:pt x="1914" y="7148"/>
                      <a:pt x="2099" y="7055"/>
                      <a:pt x="2285" y="6993"/>
                    </a:cubicBezTo>
                    <a:lnTo>
                      <a:pt x="2501" y="4771"/>
                    </a:lnTo>
                    <a:cubicBezTo>
                      <a:pt x="2672" y="5358"/>
                      <a:pt x="2727" y="5965"/>
                      <a:pt x="2696" y="6576"/>
                    </a:cubicBezTo>
                    <a:lnTo>
                      <a:pt x="2696" y="6576"/>
                    </a:lnTo>
                    <a:cubicBezTo>
                      <a:pt x="2792" y="5384"/>
                      <a:pt x="2840" y="4210"/>
                      <a:pt x="2840" y="3012"/>
                    </a:cubicBezTo>
                    <a:cubicBezTo>
                      <a:pt x="3056" y="3290"/>
                      <a:pt x="3149" y="3660"/>
                      <a:pt x="3087" y="4000"/>
                    </a:cubicBezTo>
                    <a:lnTo>
                      <a:pt x="3087" y="7055"/>
                    </a:lnTo>
                    <a:cubicBezTo>
                      <a:pt x="3109" y="7069"/>
                      <a:pt x="3130" y="7075"/>
                      <a:pt x="3151" y="7075"/>
                    </a:cubicBezTo>
                    <a:cubicBezTo>
                      <a:pt x="3219" y="7075"/>
                      <a:pt x="3279" y="7010"/>
                      <a:pt x="3303" y="6962"/>
                    </a:cubicBezTo>
                    <a:cubicBezTo>
                      <a:pt x="3735" y="6098"/>
                      <a:pt x="3241" y="5080"/>
                      <a:pt x="3365" y="4154"/>
                    </a:cubicBezTo>
                    <a:cubicBezTo>
                      <a:pt x="3365" y="4000"/>
                      <a:pt x="3457" y="3876"/>
                      <a:pt x="3550" y="3784"/>
                    </a:cubicBezTo>
                    <a:cubicBezTo>
                      <a:pt x="3589" y="3754"/>
                      <a:pt x="3639" y="3740"/>
                      <a:pt x="3687" y="3740"/>
                    </a:cubicBezTo>
                    <a:cubicBezTo>
                      <a:pt x="3770" y="3740"/>
                      <a:pt x="3851" y="3780"/>
                      <a:pt x="3879" y="3851"/>
                    </a:cubicBezTo>
                    <a:lnTo>
                      <a:pt x="3879" y="3851"/>
                    </a:lnTo>
                    <a:cubicBezTo>
                      <a:pt x="3828" y="3561"/>
                      <a:pt x="3830" y="3271"/>
                      <a:pt x="3859" y="2981"/>
                    </a:cubicBezTo>
                    <a:cubicBezTo>
                      <a:pt x="3982" y="2364"/>
                      <a:pt x="4013" y="1994"/>
                      <a:pt x="3550" y="1500"/>
                    </a:cubicBezTo>
                    <a:cubicBezTo>
                      <a:pt x="3303" y="1253"/>
                      <a:pt x="3056" y="1006"/>
                      <a:pt x="2840" y="759"/>
                    </a:cubicBezTo>
                    <a:cubicBezTo>
                      <a:pt x="2646" y="454"/>
                      <a:pt x="2577" y="0"/>
                      <a:pt x="2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7"/>
              <p:cNvSpPr/>
              <p:nvPr/>
            </p:nvSpPr>
            <p:spPr>
              <a:xfrm>
                <a:off x="7514455" y="3443828"/>
                <a:ext cx="244176" cy="409773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0049" extrusionOk="0">
                    <a:moveTo>
                      <a:pt x="5899" y="363"/>
                    </a:moveTo>
                    <a:lnTo>
                      <a:pt x="5988" y="446"/>
                    </a:lnTo>
                    <a:cubicBezTo>
                      <a:pt x="5963" y="411"/>
                      <a:pt x="5933" y="384"/>
                      <a:pt x="5899" y="363"/>
                    </a:cubicBezTo>
                    <a:close/>
                    <a:moveTo>
                      <a:pt x="5363" y="0"/>
                    </a:moveTo>
                    <a:cubicBezTo>
                      <a:pt x="5050" y="0"/>
                      <a:pt x="4753" y="151"/>
                      <a:pt x="4568" y="415"/>
                    </a:cubicBezTo>
                    <a:cubicBezTo>
                      <a:pt x="4507" y="538"/>
                      <a:pt x="4445" y="692"/>
                      <a:pt x="4414" y="847"/>
                    </a:cubicBezTo>
                    <a:cubicBezTo>
                      <a:pt x="4136" y="1526"/>
                      <a:pt x="3550" y="2081"/>
                      <a:pt x="2840" y="2297"/>
                    </a:cubicBezTo>
                    <a:cubicBezTo>
                      <a:pt x="2809" y="2313"/>
                      <a:pt x="2771" y="2320"/>
                      <a:pt x="2732" y="2320"/>
                    </a:cubicBezTo>
                    <a:cubicBezTo>
                      <a:pt x="2693" y="2320"/>
                      <a:pt x="2655" y="2313"/>
                      <a:pt x="2624" y="2297"/>
                    </a:cubicBezTo>
                    <a:cubicBezTo>
                      <a:pt x="2562" y="2266"/>
                      <a:pt x="2531" y="2174"/>
                      <a:pt x="2593" y="2143"/>
                    </a:cubicBezTo>
                    <a:lnTo>
                      <a:pt x="2593" y="2143"/>
                    </a:lnTo>
                    <a:cubicBezTo>
                      <a:pt x="2602" y="2145"/>
                      <a:pt x="2611" y="2146"/>
                      <a:pt x="2620" y="2146"/>
                    </a:cubicBezTo>
                    <a:cubicBezTo>
                      <a:pt x="2730" y="2146"/>
                      <a:pt x="2809" y="1979"/>
                      <a:pt x="2809" y="1865"/>
                    </a:cubicBezTo>
                    <a:cubicBezTo>
                      <a:pt x="2809" y="1557"/>
                      <a:pt x="2809" y="1186"/>
                      <a:pt x="2501" y="1032"/>
                    </a:cubicBezTo>
                    <a:cubicBezTo>
                      <a:pt x="2430" y="1006"/>
                      <a:pt x="2356" y="994"/>
                      <a:pt x="2283" y="994"/>
                    </a:cubicBezTo>
                    <a:cubicBezTo>
                      <a:pt x="2006" y="994"/>
                      <a:pt x="1734" y="1171"/>
                      <a:pt x="1636" y="1464"/>
                    </a:cubicBezTo>
                    <a:cubicBezTo>
                      <a:pt x="1575" y="1803"/>
                      <a:pt x="1636" y="2143"/>
                      <a:pt x="1791" y="2452"/>
                    </a:cubicBezTo>
                    <a:cubicBezTo>
                      <a:pt x="1766" y="2448"/>
                      <a:pt x="1742" y="2446"/>
                      <a:pt x="1718" y="2446"/>
                    </a:cubicBezTo>
                    <a:cubicBezTo>
                      <a:pt x="1353" y="2446"/>
                      <a:pt x="1079" y="2875"/>
                      <a:pt x="1050" y="3223"/>
                    </a:cubicBezTo>
                    <a:cubicBezTo>
                      <a:pt x="1019" y="3624"/>
                      <a:pt x="1143" y="3995"/>
                      <a:pt x="988" y="4396"/>
                    </a:cubicBezTo>
                    <a:cubicBezTo>
                      <a:pt x="834" y="4643"/>
                      <a:pt x="680" y="4859"/>
                      <a:pt x="525" y="5106"/>
                    </a:cubicBezTo>
                    <a:cubicBezTo>
                      <a:pt x="278" y="5569"/>
                      <a:pt x="402" y="6124"/>
                      <a:pt x="772" y="6464"/>
                    </a:cubicBezTo>
                    <a:cubicBezTo>
                      <a:pt x="988" y="6309"/>
                      <a:pt x="803" y="6001"/>
                      <a:pt x="772" y="5754"/>
                    </a:cubicBezTo>
                    <a:cubicBezTo>
                      <a:pt x="772" y="5476"/>
                      <a:pt x="1019" y="5167"/>
                      <a:pt x="1204" y="4921"/>
                    </a:cubicBezTo>
                    <a:cubicBezTo>
                      <a:pt x="1482" y="4581"/>
                      <a:pt x="1636" y="4149"/>
                      <a:pt x="1636" y="3717"/>
                    </a:cubicBezTo>
                    <a:cubicBezTo>
                      <a:pt x="1822" y="3995"/>
                      <a:pt x="1822" y="4303"/>
                      <a:pt x="1636" y="4550"/>
                    </a:cubicBezTo>
                    <a:cubicBezTo>
                      <a:pt x="1482" y="4797"/>
                      <a:pt x="1328" y="5075"/>
                      <a:pt x="1235" y="5322"/>
                    </a:cubicBezTo>
                    <a:cubicBezTo>
                      <a:pt x="988" y="6093"/>
                      <a:pt x="1698" y="6896"/>
                      <a:pt x="1544" y="7698"/>
                    </a:cubicBezTo>
                    <a:cubicBezTo>
                      <a:pt x="1328" y="7513"/>
                      <a:pt x="1112" y="7359"/>
                      <a:pt x="865" y="7235"/>
                    </a:cubicBezTo>
                    <a:cubicBezTo>
                      <a:pt x="762" y="7153"/>
                      <a:pt x="618" y="7112"/>
                      <a:pt x="479" y="7112"/>
                    </a:cubicBezTo>
                    <a:cubicBezTo>
                      <a:pt x="409" y="7112"/>
                      <a:pt x="340" y="7122"/>
                      <a:pt x="278" y="7143"/>
                    </a:cubicBezTo>
                    <a:cubicBezTo>
                      <a:pt x="124" y="7235"/>
                      <a:pt x="1" y="7420"/>
                      <a:pt x="32" y="7606"/>
                    </a:cubicBezTo>
                    <a:cubicBezTo>
                      <a:pt x="32" y="8408"/>
                      <a:pt x="1081" y="8902"/>
                      <a:pt x="1173" y="9704"/>
                    </a:cubicBezTo>
                    <a:lnTo>
                      <a:pt x="680" y="9766"/>
                    </a:lnTo>
                    <a:cubicBezTo>
                      <a:pt x="597" y="9932"/>
                      <a:pt x="836" y="10048"/>
                      <a:pt x="1020" y="10048"/>
                    </a:cubicBezTo>
                    <a:cubicBezTo>
                      <a:pt x="1041" y="10048"/>
                      <a:pt x="1062" y="10047"/>
                      <a:pt x="1081" y="10044"/>
                    </a:cubicBezTo>
                    <a:cubicBezTo>
                      <a:pt x="1228" y="10023"/>
                      <a:pt x="1390" y="9973"/>
                      <a:pt x="1537" y="9973"/>
                    </a:cubicBezTo>
                    <a:cubicBezTo>
                      <a:pt x="1605" y="9973"/>
                      <a:pt x="1670" y="9983"/>
                      <a:pt x="1729" y="10013"/>
                    </a:cubicBezTo>
                    <a:cubicBezTo>
                      <a:pt x="1729" y="9766"/>
                      <a:pt x="1667" y="9519"/>
                      <a:pt x="1513" y="9334"/>
                    </a:cubicBezTo>
                    <a:lnTo>
                      <a:pt x="1513" y="9334"/>
                    </a:lnTo>
                    <a:cubicBezTo>
                      <a:pt x="1606" y="9365"/>
                      <a:pt x="1729" y="9426"/>
                      <a:pt x="1822" y="9488"/>
                    </a:cubicBezTo>
                    <a:lnTo>
                      <a:pt x="2038" y="8871"/>
                    </a:lnTo>
                    <a:lnTo>
                      <a:pt x="2593" y="9550"/>
                    </a:lnTo>
                    <a:cubicBezTo>
                      <a:pt x="2617" y="9597"/>
                      <a:pt x="2695" y="9663"/>
                      <a:pt x="2772" y="9663"/>
                    </a:cubicBezTo>
                    <a:cubicBezTo>
                      <a:pt x="2795" y="9663"/>
                      <a:pt x="2819" y="9657"/>
                      <a:pt x="2840" y="9642"/>
                    </a:cubicBezTo>
                    <a:cubicBezTo>
                      <a:pt x="2871" y="9642"/>
                      <a:pt x="2871" y="9612"/>
                      <a:pt x="2902" y="9612"/>
                    </a:cubicBezTo>
                    <a:cubicBezTo>
                      <a:pt x="3612" y="8500"/>
                      <a:pt x="3766" y="7112"/>
                      <a:pt x="3365" y="5877"/>
                    </a:cubicBezTo>
                    <a:cubicBezTo>
                      <a:pt x="3303" y="5723"/>
                      <a:pt x="3241" y="5569"/>
                      <a:pt x="3118" y="5476"/>
                    </a:cubicBezTo>
                    <a:cubicBezTo>
                      <a:pt x="3060" y="5441"/>
                      <a:pt x="2989" y="5424"/>
                      <a:pt x="2921" y="5424"/>
                    </a:cubicBezTo>
                    <a:cubicBezTo>
                      <a:pt x="2885" y="5424"/>
                      <a:pt x="2850" y="5429"/>
                      <a:pt x="2818" y="5439"/>
                    </a:cubicBezTo>
                    <a:lnTo>
                      <a:pt x="2818" y="5439"/>
                    </a:lnTo>
                    <a:cubicBezTo>
                      <a:pt x="3163" y="5031"/>
                      <a:pt x="3096" y="4429"/>
                      <a:pt x="3180" y="3902"/>
                    </a:cubicBezTo>
                    <a:cubicBezTo>
                      <a:pt x="3365" y="3131"/>
                      <a:pt x="3673" y="2452"/>
                      <a:pt x="4136" y="1834"/>
                    </a:cubicBezTo>
                    <a:lnTo>
                      <a:pt x="4599" y="1155"/>
                    </a:lnTo>
                    <a:cubicBezTo>
                      <a:pt x="4753" y="878"/>
                      <a:pt x="4969" y="631"/>
                      <a:pt x="5216" y="446"/>
                    </a:cubicBezTo>
                    <a:cubicBezTo>
                      <a:pt x="5350" y="362"/>
                      <a:pt x="5520" y="306"/>
                      <a:pt x="5672" y="306"/>
                    </a:cubicBezTo>
                    <a:cubicBezTo>
                      <a:pt x="5756" y="306"/>
                      <a:pt x="5835" y="323"/>
                      <a:pt x="5899" y="363"/>
                    </a:cubicBezTo>
                    <a:lnTo>
                      <a:pt x="5899" y="363"/>
                    </a:lnTo>
                    <a:lnTo>
                      <a:pt x="5525" y="14"/>
                    </a:lnTo>
                    <a:cubicBezTo>
                      <a:pt x="5471" y="5"/>
                      <a:pt x="5417" y="0"/>
                      <a:pt x="5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7"/>
              <p:cNvSpPr/>
              <p:nvPr/>
            </p:nvSpPr>
            <p:spPr>
              <a:xfrm>
                <a:off x="7601311" y="3268770"/>
                <a:ext cx="256735" cy="205519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5040" extrusionOk="0">
                    <a:moveTo>
                      <a:pt x="2279" y="1"/>
                    </a:moveTo>
                    <a:cubicBezTo>
                      <a:pt x="2071" y="1"/>
                      <a:pt x="1867" y="121"/>
                      <a:pt x="1790" y="325"/>
                    </a:cubicBezTo>
                    <a:cubicBezTo>
                      <a:pt x="1728" y="572"/>
                      <a:pt x="1821" y="850"/>
                      <a:pt x="2006" y="1004"/>
                    </a:cubicBezTo>
                    <a:cubicBezTo>
                      <a:pt x="2130" y="1097"/>
                      <a:pt x="2191" y="1189"/>
                      <a:pt x="2253" y="1313"/>
                    </a:cubicBezTo>
                    <a:cubicBezTo>
                      <a:pt x="2284" y="1467"/>
                      <a:pt x="2191" y="1745"/>
                      <a:pt x="2377" y="1776"/>
                    </a:cubicBezTo>
                    <a:cubicBezTo>
                      <a:pt x="2352" y="1800"/>
                      <a:pt x="2323" y="1810"/>
                      <a:pt x="2292" y="1810"/>
                    </a:cubicBezTo>
                    <a:cubicBezTo>
                      <a:pt x="2205" y="1810"/>
                      <a:pt x="2097" y="1737"/>
                      <a:pt x="2006" y="1714"/>
                    </a:cubicBezTo>
                    <a:cubicBezTo>
                      <a:pt x="1972" y="1703"/>
                      <a:pt x="1938" y="1697"/>
                      <a:pt x="1906" y="1697"/>
                    </a:cubicBezTo>
                    <a:cubicBezTo>
                      <a:pt x="1679" y="1697"/>
                      <a:pt x="1520" y="1961"/>
                      <a:pt x="1574" y="2177"/>
                    </a:cubicBezTo>
                    <a:cubicBezTo>
                      <a:pt x="1605" y="2424"/>
                      <a:pt x="1759" y="2640"/>
                      <a:pt x="1790" y="2887"/>
                    </a:cubicBezTo>
                    <a:cubicBezTo>
                      <a:pt x="1695" y="2916"/>
                      <a:pt x="1599" y="2929"/>
                      <a:pt x="1505" y="2929"/>
                    </a:cubicBezTo>
                    <a:cubicBezTo>
                      <a:pt x="1296" y="2929"/>
                      <a:pt x="1097" y="2860"/>
                      <a:pt x="926" y="2733"/>
                    </a:cubicBezTo>
                    <a:cubicBezTo>
                      <a:pt x="710" y="2578"/>
                      <a:pt x="494" y="2424"/>
                      <a:pt x="340" y="2239"/>
                    </a:cubicBezTo>
                    <a:lnTo>
                      <a:pt x="62" y="2763"/>
                    </a:lnTo>
                    <a:cubicBezTo>
                      <a:pt x="31" y="2825"/>
                      <a:pt x="0" y="2856"/>
                      <a:pt x="0" y="2918"/>
                    </a:cubicBezTo>
                    <a:cubicBezTo>
                      <a:pt x="31" y="3041"/>
                      <a:pt x="216" y="3041"/>
                      <a:pt x="340" y="3041"/>
                    </a:cubicBezTo>
                    <a:cubicBezTo>
                      <a:pt x="556" y="3103"/>
                      <a:pt x="772" y="3165"/>
                      <a:pt x="988" y="3319"/>
                    </a:cubicBezTo>
                    <a:cubicBezTo>
                      <a:pt x="1141" y="3421"/>
                      <a:pt x="1337" y="3481"/>
                      <a:pt x="1522" y="3481"/>
                    </a:cubicBezTo>
                    <a:cubicBezTo>
                      <a:pt x="1561" y="3481"/>
                      <a:pt x="1599" y="3479"/>
                      <a:pt x="1636" y="3473"/>
                    </a:cubicBezTo>
                    <a:cubicBezTo>
                      <a:pt x="1883" y="3442"/>
                      <a:pt x="2099" y="3226"/>
                      <a:pt x="2006" y="3010"/>
                    </a:cubicBezTo>
                    <a:lnTo>
                      <a:pt x="2006" y="3010"/>
                    </a:lnTo>
                    <a:lnTo>
                      <a:pt x="3333" y="3658"/>
                    </a:lnTo>
                    <a:cubicBezTo>
                      <a:pt x="3580" y="3782"/>
                      <a:pt x="3827" y="3905"/>
                      <a:pt x="4043" y="4060"/>
                    </a:cubicBezTo>
                    <a:cubicBezTo>
                      <a:pt x="4413" y="4368"/>
                      <a:pt x="4784" y="4615"/>
                      <a:pt x="5185" y="4862"/>
                    </a:cubicBezTo>
                    <a:cubicBezTo>
                      <a:pt x="5460" y="4976"/>
                      <a:pt x="5734" y="5040"/>
                      <a:pt x="6009" y="5040"/>
                    </a:cubicBezTo>
                    <a:cubicBezTo>
                      <a:pt x="6105" y="5040"/>
                      <a:pt x="6200" y="5032"/>
                      <a:pt x="6296" y="5016"/>
                    </a:cubicBezTo>
                    <a:cubicBezTo>
                      <a:pt x="5926" y="4615"/>
                      <a:pt x="5494" y="4245"/>
                      <a:pt x="5031" y="3967"/>
                    </a:cubicBezTo>
                    <a:lnTo>
                      <a:pt x="4537" y="2609"/>
                    </a:lnTo>
                    <a:lnTo>
                      <a:pt x="3241" y="1622"/>
                    </a:lnTo>
                    <a:cubicBezTo>
                      <a:pt x="3086" y="1529"/>
                      <a:pt x="2932" y="1375"/>
                      <a:pt x="2839" y="1220"/>
                    </a:cubicBezTo>
                    <a:cubicBezTo>
                      <a:pt x="2778" y="1004"/>
                      <a:pt x="2747" y="788"/>
                      <a:pt x="2747" y="572"/>
                    </a:cubicBezTo>
                    <a:cubicBezTo>
                      <a:pt x="2747" y="356"/>
                      <a:pt x="2623" y="140"/>
                      <a:pt x="2407" y="17"/>
                    </a:cubicBezTo>
                    <a:cubicBezTo>
                      <a:pt x="2365" y="6"/>
                      <a:pt x="2322" y="1"/>
                      <a:pt x="2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7"/>
              <p:cNvSpPr/>
              <p:nvPr/>
            </p:nvSpPr>
            <p:spPr>
              <a:xfrm>
                <a:off x="7544671" y="3194514"/>
                <a:ext cx="188800" cy="134117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3289" extrusionOk="0">
                    <a:moveTo>
                      <a:pt x="2710" y="1"/>
                    </a:moveTo>
                    <a:cubicBezTo>
                      <a:pt x="2620" y="1"/>
                      <a:pt x="2530" y="6"/>
                      <a:pt x="2439" y="17"/>
                    </a:cubicBezTo>
                    <a:cubicBezTo>
                      <a:pt x="2593" y="140"/>
                      <a:pt x="2778" y="295"/>
                      <a:pt x="2963" y="449"/>
                    </a:cubicBezTo>
                    <a:cubicBezTo>
                      <a:pt x="2822" y="399"/>
                      <a:pt x="2678" y="375"/>
                      <a:pt x="2536" y="375"/>
                    </a:cubicBezTo>
                    <a:cubicBezTo>
                      <a:pt x="2243" y="375"/>
                      <a:pt x="1958" y="478"/>
                      <a:pt x="1729" y="665"/>
                    </a:cubicBezTo>
                    <a:cubicBezTo>
                      <a:pt x="1778" y="662"/>
                      <a:pt x="1827" y="660"/>
                      <a:pt x="1877" y="660"/>
                    </a:cubicBezTo>
                    <a:cubicBezTo>
                      <a:pt x="2321" y="660"/>
                      <a:pt x="2759" y="785"/>
                      <a:pt x="3148" y="1035"/>
                    </a:cubicBezTo>
                    <a:lnTo>
                      <a:pt x="1698" y="1004"/>
                    </a:lnTo>
                    <a:cubicBezTo>
                      <a:pt x="1297" y="1004"/>
                      <a:pt x="803" y="1035"/>
                      <a:pt x="649" y="1375"/>
                    </a:cubicBezTo>
                    <a:cubicBezTo>
                      <a:pt x="772" y="1365"/>
                      <a:pt x="899" y="1358"/>
                      <a:pt x="1027" y="1358"/>
                    </a:cubicBezTo>
                    <a:cubicBezTo>
                      <a:pt x="1283" y="1358"/>
                      <a:pt x="1544" y="1385"/>
                      <a:pt x="1790" y="1467"/>
                    </a:cubicBezTo>
                    <a:cubicBezTo>
                      <a:pt x="1358" y="1467"/>
                      <a:pt x="926" y="1591"/>
                      <a:pt x="525" y="1776"/>
                    </a:cubicBezTo>
                    <a:lnTo>
                      <a:pt x="865" y="1869"/>
                    </a:lnTo>
                    <a:cubicBezTo>
                      <a:pt x="402" y="2208"/>
                      <a:pt x="93" y="2733"/>
                      <a:pt x="0" y="3288"/>
                    </a:cubicBezTo>
                    <a:cubicBezTo>
                      <a:pt x="292" y="2917"/>
                      <a:pt x="743" y="2682"/>
                      <a:pt x="1236" y="2682"/>
                    </a:cubicBezTo>
                    <a:cubicBezTo>
                      <a:pt x="1317" y="2682"/>
                      <a:pt x="1399" y="2689"/>
                      <a:pt x="1482" y="2702"/>
                    </a:cubicBezTo>
                    <a:cubicBezTo>
                      <a:pt x="1544" y="2717"/>
                      <a:pt x="1613" y="2725"/>
                      <a:pt x="1682" y="2725"/>
                    </a:cubicBezTo>
                    <a:cubicBezTo>
                      <a:pt x="1752" y="2725"/>
                      <a:pt x="1821" y="2717"/>
                      <a:pt x="1883" y="2702"/>
                    </a:cubicBezTo>
                    <a:cubicBezTo>
                      <a:pt x="2006" y="2640"/>
                      <a:pt x="2068" y="2455"/>
                      <a:pt x="1945" y="2362"/>
                    </a:cubicBezTo>
                    <a:lnTo>
                      <a:pt x="1173" y="2362"/>
                    </a:lnTo>
                    <a:cubicBezTo>
                      <a:pt x="1340" y="2212"/>
                      <a:pt x="1570" y="2188"/>
                      <a:pt x="1814" y="2188"/>
                    </a:cubicBezTo>
                    <a:cubicBezTo>
                      <a:pt x="1928" y="2188"/>
                      <a:pt x="2045" y="2194"/>
                      <a:pt x="2161" y="2194"/>
                    </a:cubicBezTo>
                    <a:cubicBezTo>
                      <a:pt x="2255" y="2194"/>
                      <a:pt x="2349" y="2190"/>
                      <a:pt x="2439" y="2177"/>
                    </a:cubicBezTo>
                    <a:cubicBezTo>
                      <a:pt x="2562" y="2146"/>
                      <a:pt x="2716" y="2023"/>
                      <a:pt x="2655" y="1930"/>
                    </a:cubicBezTo>
                    <a:cubicBezTo>
                      <a:pt x="2562" y="1930"/>
                      <a:pt x="2469" y="1869"/>
                      <a:pt x="2439" y="1807"/>
                    </a:cubicBezTo>
                    <a:lnTo>
                      <a:pt x="2439" y="1807"/>
                    </a:lnTo>
                    <a:cubicBezTo>
                      <a:pt x="2466" y="1811"/>
                      <a:pt x="2494" y="1813"/>
                      <a:pt x="2521" y="1813"/>
                    </a:cubicBezTo>
                    <a:cubicBezTo>
                      <a:pt x="2701" y="1813"/>
                      <a:pt x="2852" y="1725"/>
                      <a:pt x="2932" y="1591"/>
                    </a:cubicBezTo>
                    <a:cubicBezTo>
                      <a:pt x="3117" y="1529"/>
                      <a:pt x="3333" y="1467"/>
                      <a:pt x="3519" y="1467"/>
                    </a:cubicBezTo>
                    <a:lnTo>
                      <a:pt x="3580" y="1282"/>
                    </a:lnTo>
                    <a:cubicBezTo>
                      <a:pt x="3920" y="1375"/>
                      <a:pt x="4259" y="1529"/>
                      <a:pt x="4506" y="1776"/>
                    </a:cubicBezTo>
                    <a:cubicBezTo>
                      <a:pt x="4599" y="1714"/>
                      <a:pt x="4630" y="1622"/>
                      <a:pt x="4599" y="1529"/>
                    </a:cubicBezTo>
                    <a:lnTo>
                      <a:pt x="4475" y="788"/>
                    </a:lnTo>
                    <a:cubicBezTo>
                      <a:pt x="4013" y="298"/>
                      <a:pt x="3382" y="1"/>
                      <a:pt x="2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7"/>
              <p:cNvSpPr/>
              <p:nvPr/>
            </p:nvSpPr>
            <p:spPr>
              <a:xfrm>
                <a:off x="7778612" y="3455164"/>
                <a:ext cx="71891" cy="99986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452" extrusionOk="0">
                    <a:moveTo>
                      <a:pt x="135" y="1"/>
                    </a:moveTo>
                    <a:cubicBezTo>
                      <a:pt x="42" y="1"/>
                      <a:pt x="1" y="121"/>
                      <a:pt x="65" y="445"/>
                    </a:cubicBezTo>
                    <a:cubicBezTo>
                      <a:pt x="65" y="723"/>
                      <a:pt x="158" y="970"/>
                      <a:pt x="312" y="1217"/>
                    </a:cubicBezTo>
                    <a:cubicBezTo>
                      <a:pt x="559" y="1464"/>
                      <a:pt x="868" y="1402"/>
                      <a:pt x="991" y="1834"/>
                    </a:cubicBezTo>
                    <a:cubicBezTo>
                      <a:pt x="1053" y="2019"/>
                      <a:pt x="1115" y="2235"/>
                      <a:pt x="1176" y="2451"/>
                    </a:cubicBezTo>
                    <a:cubicBezTo>
                      <a:pt x="1207" y="2420"/>
                      <a:pt x="1238" y="2390"/>
                      <a:pt x="1238" y="2328"/>
                    </a:cubicBezTo>
                    <a:cubicBezTo>
                      <a:pt x="1331" y="2081"/>
                      <a:pt x="1423" y="1803"/>
                      <a:pt x="1207" y="1649"/>
                    </a:cubicBezTo>
                    <a:cubicBezTo>
                      <a:pt x="1176" y="1587"/>
                      <a:pt x="1084" y="1556"/>
                      <a:pt x="1115" y="1495"/>
                    </a:cubicBezTo>
                    <a:cubicBezTo>
                      <a:pt x="1115" y="1449"/>
                      <a:pt x="1164" y="1421"/>
                      <a:pt x="1215" y="1421"/>
                    </a:cubicBezTo>
                    <a:cubicBezTo>
                      <a:pt x="1234" y="1421"/>
                      <a:pt x="1253" y="1425"/>
                      <a:pt x="1269" y="1433"/>
                    </a:cubicBezTo>
                    <a:cubicBezTo>
                      <a:pt x="1331" y="1495"/>
                      <a:pt x="1362" y="1556"/>
                      <a:pt x="1393" y="1618"/>
                    </a:cubicBezTo>
                    <a:cubicBezTo>
                      <a:pt x="1393" y="1680"/>
                      <a:pt x="1454" y="1742"/>
                      <a:pt x="1516" y="1772"/>
                    </a:cubicBezTo>
                    <a:cubicBezTo>
                      <a:pt x="1532" y="1776"/>
                      <a:pt x="1548" y="1778"/>
                      <a:pt x="1563" y="1778"/>
                    </a:cubicBezTo>
                    <a:cubicBezTo>
                      <a:pt x="1663" y="1778"/>
                      <a:pt x="1736" y="1694"/>
                      <a:pt x="1763" y="1587"/>
                    </a:cubicBezTo>
                    <a:cubicBezTo>
                      <a:pt x="1732" y="1495"/>
                      <a:pt x="1670" y="1371"/>
                      <a:pt x="1578" y="1340"/>
                    </a:cubicBezTo>
                    <a:cubicBezTo>
                      <a:pt x="1516" y="1309"/>
                      <a:pt x="1454" y="1279"/>
                      <a:pt x="1454" y="1186"/>
                    </a:cubicBezTo>
                    <a:cubicBezTo>
                      <a:pt x="1454" y="1124"/>
                      <a:pt x="1547" y="1124"/>
                      <a:pt x="1578" y="1032"/>
                    </a:cubicBezTo>
                    <a:cubicBezTo>
                      <a:pt x="1609" y="939"/>
                      <a:pt x="1516" y="816"/>
                      <a:pt x="1393" y="816"/>
                    </a:cubicBezTo>
                    <a:lnTo>
                      <a:pt x="1084" y="816"/>
                    </a:lnTo>
                    <a:cubicBezTo>
                      <a:pt x="991" y="816"/>
                      <a:pt x="899" y="754"/>
                      <a:pt x="837" y="692"/>
                    </a:cubicBezTo>
                    <a:cubicBezTo>
                      <a:pt x="657" y="412"/>
                      <a:pt x="307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7"/>
              <p:cNvSpPr/>
              <p:nvPr/>
            </p:nvSpPr>
            <p:spPr>
              <a:xfrm>
                <a:off x="7506911" y="3385027"/>
                <a:ext cx="214000" cy="194019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4758" extrusionOk="0">
                    <a:moveTo>
                      <a:pt x="1221" y="0"/>
                    </a:moveTo>
                    <a:cubicBezTo>
                      <a:pt x="1206" y="0"/>
                      <a:pt x="1190" y="2"/>
                      <a:pt x="1173" y="5"/>
                    </a:cubicBezTo>
                    <a:cubicBezTo>
                      <a:pt x="1019" y="36"/>
                      <a:pt x="988" y="252"/>
                      <a:pt x="1019" y="406"/>
                    </a:cubicBezTo>
                    <a:cubicBezTo>
                      <a:pt x="1112" y="807"/>
                      <a:pt x="1358" y="1147"/>
                      <a:pt x="1729" y="1363"/>
                    </a:cubicBezTo>
                    <a:cubicBezTo>
                      <a:pt x="1852" y="1456"/>
                      <a:pt x="2007" y="1579"/>
                      <a:pt x="1914" y="1702"/>
                    </a:cubicBezTo>
                    <a:cubicBezTo>
                      <a:pt x="1544" y="1456"/>
                      <a:pt x="1173" y="1209"/>
                      <a:pt x="834" y="962"/>
                    </a:cubicBezTo>
                    <a:lnTo>
                      <a:pt x="834" y="962"/>
                    </a:lnTo>
                    <a:cubicBezTo>
                      <a:pt x="957" y="1301"/>
                      <a:pt x="1142" y="1641"/>
                      <a:pt x="1420" y="1918"/>
                    </a:cubicBezTo>
                    <a:cubicBezTo>
                      <a:pt x="926" y="1857"/>
                      <a:pt x="772" y="1085"/>
                      <a:pt x="278" y="1085"/>
                    </a:cubicBezTo>
                    <a:cubicBezTo>
                      <a:pt x="186" y="1641"/>
                      <a:pt x="402" y="2196"/>
                      <a:pt x="803" y="2536"/>
                    </a:cubicBezTo>
                    <a:cubicBezTo>
                      <a:pt x="865" y="2597"/>
                      <a:pt x="896" y="2659"/>
                      <a:pt x="896" y="2721"/>
                    </a:cubicBezTo>
                    <a:cubicBezTo>
                      <a:pt x="884" y="2788"/>
                      <a:pt x="817" y="2802"/>
                      <a:pt x="732" y="2802"/>
                    </a:cubicBezTo>
                    <a:cubicBezTo>
                      <a:pt x="667" y="2802"/>
                      <a:pt x="592" y="2794"/>
                      <a:pt x="525" y="2794"/>
                    </a:cubicBezTo>
                    <a:cubicBezTo>
                      <a:pt x="437" y="2794"/>
                      <a:pt x="362" y="2808"/>
                      <a:pt x="340" y="2875"/>
                    </a:cubicBezTo>
                    <a:lnTo>
                      <a:pt x="865" y="3307"/>
                    </a:lnTo>
                    <a:cubicBezTo>
                      <a:pt x="1019" y="3431"/>
                      <a:pt x="1204" y="3585"/>
                      <a:pt x="1050" y="3739"/>
                    </a:cubicBezTo>
                    <a:cubicBezTo>
                      <a:pt x="1005" y="3794"/>
                      <a:pt x="949" y="3816"/>
                      <a:pt x="889" y="3816"/>
                    </a:cubicBezTo>
                    <a:cubicBezTo>
                      <a:pt x="746" y="3816"/>
                      <a:pt x="582" y="3685"/>
                      <a:pt x="494" y="3554"/>
                    </a:cubicBezTo>
                    <a:cubicBezTo>
                      <a:pt x="419" y="3404"/>
                      <a:pt x="262" y="3212"/>
                      <a:pt x="107" y="3212"/>
                    </a:cubicBezTo>
                    <a:cubicBezTo>
                      <a:pt x="71" y="3212"/>
                      <a:pt x="35" y="3222"/>
                      <a:pt x="1" y="3245"/>
                    </a:cubicBezTo>
                    <a:cubicBezTo>
                      <a:pt x="1" y="3708"/>
                      <a:pt x="62" y="4171"/>
                      <a:pt x="217" y="4603"/>
                    </a:cubicBezTo>
                    <a:cubicBezTo>
                      <a:pt x="217" y="4634"/>
                      <a:pt x="247" y="4665"/>
                      <a:pt x="278" y="4727"/>
                    </a:cubicBezTo>
                    <a:cubicBezTo>
                      <a:pt x="309" y="4727"/>
                      <a:pt x="371" y="4758"/>
                      <a:pt x="433" y="4758"/>
                    </a:cubicBezTo>
                    <a:cubicBezTo>
                      <a:pt x="803" y="4758"/>
                      <a:pt x="1112" y="4542"/>
                      <a:pt x="1266" y="4202"/>
                    </a:cubicBezTo>
                    <a:cubicBezTo>
                      <a:pt x="1297" y="4079"/>
                      <a:pt x="1328" y="3986"/>
                      <a:pt x="1358" y="3894"/>
                    </a:cubicBezTo>
                    <a:cubicBezTo>
                      <a:pt x="1451" y="3801"/>
                      <a:pt x="1575" y="3708"/>
                      <a:pt x="1667" y="3616"/>
                    </a:cubicBezTo>
                    <a:cubicBezTo>
                      <a:pt x="1821" y="3369"/>
                      <a:pt x="1667" y="3091"/>
                      <a:pt x="1667" y="2844"/>
                    </a:cubicBezTo>
                    <a:cubicBezTo>
                      <a:pt x="1636" y="2628"/>
                      <a:pt x="1729" y="2443"/>
                      <a:pt x="1883" y="2320"/>
                    </a:cubicBezTo>
                    <a:cubicBezTo>
                      <a:pt x="2126" y="2158"/>
                      <a:pt x="2415" y="2067"/>
                      <a:pt x="2711" y="2067"/>
                    </a:cubicBezTo>
                    <a:cubicBezTo>
                      <a:pt x="2754" y="2067"/>
                      <a:pt x="2797" y="2069"/>
                      <a:pt x="2840" y="2073"/>
                    </a:cubicBezTo>
                    <a:cubicBezTo>
                      <a:pt x="2902" y="2073"/>
                      <a:pt x="2963" y="2073"/>
                      <a:pt x="2994" y="2104"/>
                    </a:cubicBezTo>
                    <a:cubicBezTo>
                      <a:pt x="3118" y="2196"/>
                      <a:pt x="3025" y="2381"/>
                      <a:pt x="3148" y="2474"/>
                    </a:cubicBezTo>
                    <a:cubicBezTo>
                      <a:pt x="3168" y="2484"/>
                      <a:pt x="3187" y="2488"/>
                      <a:pt x="3206" y="2488"/>
                    </a:cubicBezTo>
                    <a:cubicBezTo>
                      <a:pt x="3309" y="2488"/>
                      <a:pt x="3405" y="2362"/>
                      <a:pt x="3457" y="2258"/>
                    </a:cubicBezTo>
                    <a:cubicBezTo>
                      <a:pt x="3488" y="2134"/>
                      <a:pt x="3519" y="1949"/>
                      <a:pt x="3673" y="1949"/>
                    </a:cubicBezTo>
                    <a:lnTo>
                      <a:pt x="3704" y="2227"/>
                    </a:lnTo>
                    <a:lnTo>
                      <a:pt x="3858" y="2258"/>
                    </a:lnTo>
                    <a:cubicBezTo>
                      <a:pt x="3982" y="2350"/>
                      <a:pt x="3827" y="2567"/>
                      <a:pt x="3673" y="2628"/>
                    </a:cubicBezTo>
                    <a:cubicBezTo>
                      <a:pt x="3488" y="2690"/>
                      <a:pt x="3303" y="2721"/>
                      <a:pt x="3241" y="2937"/>
                    </a:cubicBezTo>
                    <a:cubicBezTo>
                      <a:pt x="3215" y="3094"/>
                      <a:pt x="3410" y="3228"/>
                      <a:pt x="3602" y="3228"/>
                    </a:cubicBezTo>
                    <a:cubicBezTo>
                      <a:pt x="3636" y="3228"/>
                      <a:pt x="3671" y="3224"/>
                      <a:pt x="3704" y="3215"/>
                    </a:cubicBezTo>
                    <a:cubicBezTo>
                      <a:pt x="3889" y="3153"/>
                      <a:pt x="4074" y="2999"/>
                      <a:pt x="4167" y="2813"/>
                    </a:cubicBezTo>
                    <a:cubicBezTo>
                      <a:pt x="4352" y="2567"/>
                      <a:pt x="4476" y="2320"/>
                      <a:pt x="4568" y="2042"/>
                    </a:cubicBezTo>
                    <a:cubicBezTo>
                      <a:pt x="4599" y="1888"/>
                      <a:pt x="4661" y="1733"/>
                      <a:pt x="4722" y="1579"/>
                    </a:cubicBezTo>
                    <a:cubicBezTo>
                      <a:pt x="4784" y="1425"/>
                      <a:pt x="5062" y="1332"/>
                      <a:pt x="5124" y="1209"/>
                    </a:cubicBezTo>
                    <a:cubicBezTo>
                      <a:pt x="5247" y="931"/>
                      <a:pt x="4877" y="653"/>
                      <a:pt x="4568" y="653"/>
                    </a:cubicBezTo>
                    <a:cubicBezTo>
                      <a:pt x="4107" y="653"/>
                      <a:pt x="3503" y="1607"/>
                      <a:pt x="3028" y="1607"/>
                    </a:cubicBezTo>
                    <a:cubicBezTo>
                      <a:pt x="2962" y="1607"/>
                      <a:pt x="2900" y="1589"/>
                      <a:pt x="2840" y="1548"/>
                    </a:cubicBezTo>
                    <a:cubicBezTo>
                      <a:pt x="3025" y="1301"/>
                      <a:pt x="3334" y="1301"/>
                      <a:pt x="3056" y="931"/>
                    </a:cubicBezTo>
                    <a:cubicBezTo>
                      <a:pt x="2921" y="742"/>
                      <a:pt x="2691" y="647"/>
                      <a:pt x="2450" y="647"/>
                    </a:cubicBezTo>
                    <a:cubicBezTo>
                      <a:pt x="2415" y="647"/>
                      <a:pt x="2381" y="649"/>
                      <a:pt x="2346" y="653"/>
                    </a:cubicBezTo>
                    <a:cubicBezTo>
                      <a:pt x="2408" y="807"/>
                      <a:pt x="2439" y="993"/>
                      <a:pt x="2377" y="1178"/>
                    </a:cubicBezTo>
                    <a:lnTo>
                      <a:pt x="1482" y="190"/>
                    </a:lnTo>
                    <a:cubicBezTo>
                      <a:pt x="1427" y="107"/>
                      <a:pt x="1347" y="0"/>
                      <a:pt x="1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7"/>
              <p:cNvSpPr/>
              <p:nvPr/>
            </p:nvSpPr>
            <p:spPr>
              <a:xfrm>
                <a:off x="7523263" y="3292747"/>
                <a:ext cx="151081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705" h="2052" extrusionOk="0">
                    <a:moveTo>
                      <a:pt x="3226" y="1"/>
                    </a:moveTo>
                    <a:cubicBezTo>
                      <a:pt x="3002" y="1"/>
                      <a:pt x="2720" y="156"/>
                      <a:pt x="2439" y="262"/>
                    </a:cubicBezTo>
                    <a:cubicBezTo>
                      <a:pt x="2192" y="355"/>
                      <a:pt x="1420" y="571"/>
                      <a:pt x="1297" y="817"/>
                    </a:cubicBezTo>
                    <a:cubicBezTo>
                      <a:pt x="1112" y="1188"/>
                      <a:pt x="1575" y="941"/>
                      <a:pt x="1667" y="1219"/>
                    </a:cubicBezTo>
                    <a:cubicBezTo>
                      <a:pt x="1204" y="1250"/>
                      <a:pt x="680" y="1250"/>
                      <a:pt x="186" y="1250"/>
                    </a:cubicBezTo>
                    <a:cubicBezTo>
                      <a:pt x="124" y="1250"/>
                      <a:pt x="1" y="1250"/>
                      <a:pt x="1" y="1342"/>
                    </a:cubicBezTo>
                    <a:cubicBezTo>
                      <a:pt x="1" y="1466"/>
                      <a:pt x="155" y="1527"/>
                      <a:pt x="279" y="1527"/>
                    </a:cubicBezTo>
                    <a:cubicBezTo>
                      <a:pt x="330" y="1515"/>
                      <a:pt x="381" y="1507"/>
                      <a:pt x="432" y="1507"/>
                    </a:cubicBezTo>
                    <a:cubicBezTo>
                      <a:pt x="504" y="1507"/>
                      <a:pt x="577" y="1522"/>
                      <a:pt x="649" y="1558"/>
                    </a:cubicBezTo>
                    <a:cubicBezTo>
                      <a:pt x="495" y="1558"/>
                      <a:pt x="340" y="1620"/>
                      <a:pt x="217" y="1682"/>
                    </a:cubicBezTo>
                    <a:cubicBezTo>
                      <a:pt x="155" y="1682"/>
                      <a:pt x="124" y="1712"/>
                      <a:pt x="124" y="1774"/>
                    </a:cubicBezTo>
                    <a:cubicBezTo>
                      <a:pt x="93" y="1836"/>
                      <a:pt x="186" y="1898"/>
                      <a:pt x="279" y="1929"/>
                    </a:cubicBezTo>
                    <a:cubicBezTo>
                      <a:pt x="587" y="2011"/>
                      <a:pt x="896" y="2052"/>
                      <a:pt x="1195" y="2052"/>
                    </a:cubicBezTo>
                    <a:cubicBezTo>
                      <a:pt x="1345" y="2052"/>
                      <a:pt x="1492" y="2042"/>
                      <a:pt x="1636" y="2021"/>
                    </a:cubicBezTo>
                    <a:cubicBezTo>
                      <a:pt x="1670" y="2029"/>
                      <a:pt x="1700" y="2033"/>
                      <a:pt x="1730" y="2033"/>
                    </a:cubicBezTo>
                    <a:cubicBezTo>
                      <a:pt x="1810" y="2033"/>
                      <a:pt x="1877" y="2005"/>
                      <a:pt x="1945" y="1959"/>
                    </a:cubicBezTo>
                    <a:cubicBezTo>
                      <a:pt x="1976" y="1898"/>
                      <a:pt x="1976" y="1836"/>
                      <a:pt x="2007" y="1805"/>
                    </a:cubicBezTo>
                    <a:cubicBezTo>
                      <a:pt x="2099" y="1589"/>
                      <a:pt x="2285" y="1466"/>
                      <a:pt x="2501" y="1373"/>
                    </a:cubicBezTo>
                    <a:cubicBezTo>
                      <a:pt x="2501" y="1342"/>
                      <a:pt x="2531" y="1342"/>
                      <a:pt x="2562" y="1342"/>
                    </a:cubicBezTo>
                    <a:cubicBezTo>
                      <a:pt x="2593" y="1342"/>
                      <a:pt x="2624" y="1373"/>
                      <a:pt x="2624" y="1404"/>
                    </a:cubicBezTo>
                    <a:cubicBezTo>
                      <a:pt x="2686" y="1527"/>
                      <a:pt x="2778" y="1651"/>
                      <a:pt x="2871" y="1743"/>
                    </a:cubicBezTo>
                    <a:cubicBezTo>
                      <a:pt x="2925" y="1816"/>
                      <a:pt x="3001" y="1846"/>
                      <a:pt x="3079" y="1846"/>
                    </a:cubicBezTo>
                    <a:cubicBezTo>
                      <a:pt x="3134" y="1846"/>
                      <a:pt x="3190" y="1831"/>
                      <a:pt x="3241" y="1805"/>
                    </a:cubicBezTo>
                    <a:cubicBezTo>
                      <a:pt x="3365" y="1743"/>
                      <a:pt x="3334" y="1157"/>
                      <a:pt x="3426" y="1003"/>
                    </a:cubicBezTo>
                    <a:cubicBezTo>
                      <a:pt x="3612" y="663"/>
                      <a:pt x="3704" y="725"/>
                      <a:pt x="3612" y="355"/>
                    </a:cubicBezTo>
                    <a:cubicBezTo>
                      <a:pt x="3532" y="89"/>
                      <a:pt x="3395" y="1"/>
                      <a:pt x="3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7"/>
              <p:cNvSpPr/>
              <p:nvPr/>
            </p:nvSpPr>
            <p:spPr>
              <a:xfrm>
                <a:off x="7529583" y="3751902"/>
                <a:ext cx="322183" cy="15373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770" extrusionOk="0">
                    <a:moveTo>
                      <a:pt x="5375" y="1"/>
                    </a:moveTo>
                    <a:cubicBezTo>
                      <a:pt x="5015" y="1"/>
                      <a:pt x="4682" y="207"/>
                      <a:pt x="4537" y="544"/>
                    </a:cubicBezTo>
                    <a:cubicBezTo>
                      <a:pt x="4352" y="1007"/>
                      <a:pt x="4352" y="1532"/>
                      <a:pt x="4136" y="1995"/>
                    </a:cubicBezTo>
                    <a:cubicBezTo>
                      <a:pt x="4043" y="2242"/>
                      <a:pt x="3889" y="2612"/>
                      <a:pt x="3580" y="2705"/>
                    </a:cubicBezTo>
                    <a:cubicBezTo>
                      <a:pt x="3525" y="2727"/>
                      <a:pt x="3469" y="2737"/>
                      <a:pt x="3414" y="2737"/>
                    </a:cubicBezTo>
                    <a:cubicBezTo>
                      <a:pt x="3162" y="2737"/>
                      <a:pt x="2937" y="2521"/>
                      <a:pt x="2963" y="2242"/>
                    </a:cubicBezTo>
                    <a:cubicBezTo>
                      <a:pt x="2901" y="2242"/>
                      <a:pt x="2809" y="2211"/>
                      <a:pt x="2747" y="2211"/>
                    </a:cubicBezTo>
                    <a:cubicBezTo>
                      <a:pt x="2716" y="2365"/>
                      <a:pt x="2623" y="2581"/>
                      <a:pt x="2407" y="2581"/>
                    </a:cubicBezTo>
                    <a:cubicBezTo>
                      <a:pt x="2137" y="2551"/>
                      <a:pt x="2130" y="2024"/>
                      <a:pt x="1874" y="2024"/>
                    </a:cubicBezTo>
                    <a:cubicBezTo>
                      <a:pt x="1867" y="2024"/>
                      <a:pt x="1859" y="2025"/>
                      <a:pt x="1852" y="2026"/>
                    </a:cubicBezTo>
                    <a:cubicBezTo>
                      <a:pt x="1697" y="2057"/>
                      <a:pt x="1636" y="2242"/>
                      <a:pt x="1636" y="2365"/>
                    </a:cubicBezTo>
                    <a:cubicBezTo>
                      <a:pt x="1667" y="2489"/>
                      <a:pt x="1667" y="2612"/>
                      <a:pt x="1636" y="2735"/>
                    </a:cubicBezTo>
                    <a:cubicBezTo>
                      <a:pt x="1488" y="2847"/>
                      <a:pt x="1317" y="2902"/>
                      <a:pt x="1151" y="2902"/>
                    </a:cubicBezTo>
                    <a:cubicBezTo>
                      <a:pt x="1041" y="2902"/>
                      <a:pt x="932" y="2877"/>
                      <a:pt x="833" y="2828"/>
                    </a:cubicBezTo>
                    <a:cubicBezTo>
                      <a:pt x="556" y="2735"/>
                      <a:pt x="278" y="2643"/>
                      <a:pt x="0" y="2612"/>
                    </a:cubicBezTo>
                    <a:lnTo>
                      <a:pt x="0" y="2612"/>
                    </a:lnTo>
                    <a:cubicBezTo>
                      <a:pt x="124" y="2890"/>
                      <a:pt x="370" y="3044"/>
                      <a:pt x="648" y="3044"/>
                    </a:cubicBezTo>
                    <a:cubicBezTo>
                      <a:pt x="620" y="3242"/>
                      <a:pt x="463" y="3388"/>
                      <a:pt x="271" y="3388"/>
                    </a:cubicBezTo>
                    <a:cubicBezTo>
                      <a:pt x="253" y="3388"/>
                      <a:pt x="235" y="3386"/>
                      <a:pt x="216" y="3384"/>
                    </a:cubicBezTo>
                    <a:lnTo>
                      <a:pt x="216" y="3384"/>
                    </a:lnTo>
                    <a:cubicBezTo>
                      <a:pt x="309" y="3661"/>
                      <a:pt x="710" y="3754"/>
                      <a:pt x="1049" y="3754"/>
                    </a:cubicBezTo>
                    <a:cubicBezTo>
                      <a:pt x="1180" y="3764"/>
                      <a:pt x="1309" y="3769"/>
                      <a:pt x="1438" y="3769"/>
                    </a:cubicBezTo>
                    <a:cubicBezTo>
                      <a:pt x="2070" y="3769"/>
                      <a:pt x="2676" y="3645"/>
                      <a:pt x="3241" y="3414"/>
                    </a:cubicBezTo>
                    <a:cubicBezTo>
                      <a:pt x="3347" y="3542"/>
                      <a:pt x="3512" y="3611"/>
                      <a:pt x="3676" y="3611"/>
                    </a:cubicBezTo>
                    <a:cubicBezTo>
                      <a:pt x="3749" y="3611"/>
                      <a:pt x="3822" y="3597"/>
                      <a:pt x="3889" y="3569"/>
                    </a:cubicBezTo>
                    <a:cubicBezTo>
                      <a:pt x="3889" y="3353"/>
                      <a:pt x="3950" y="3168"/>
                      <a:pt x="4074" y="3013"/>
                    </a:cubicBezTo>
                    <a:cubicBezTo>
                      <a:pt x="4166" y="2952"/>
                      <a:pt x="4228" y="2890"/>
                      <a:pt x="4290" y="2797"/>
                    </a:cubicBezTo>
                    <a:cubicBezTo>
                      <a:pt x="4352" y="2643"/>
                      <a:pt x="4382" y="2489"/>
                      <a:pt x="4352" y="2334"/>
                    </a:cubicBezTo>
                    <a:cubicBezTo>
                      <a:pt x="4321" y="2149"/>
                      <a:pt x="4444" y="1995"/>
                      <a:pt x="4598" y="1933"/>
                    </a:cubicBezTo>
                    <a:lnTo>
                      <a:pt x="4598" y="1933"/>
                    </a:lnTo>
                    <a:cubicBezTo>
                      <a:pt x="4444" y="2365"/>
                      <a:pt x="4598" y="2828"/>
                      <a:pt x="4969" y="3106"/>
                    </a:cubicBezTo>
                    <a:lnTo>
                      <a:pt x="4506" y="3106"/>
                    </a:lnTo>
                    <a:cubicBezTo>
                      <a:pt x="4475" y="3106"/>
                      <a:pt x="4413" y="3106"/>
                      <a:pt x="4382" y="3137"/>
                    </a:cubicBezTo>
                    <a:cubicBezTo>
                      <a:pt x="4352" y="3168"/>
                      <a:pt x="4352" y="3198"/>
                      <a:pt x="4382" y="3229"/>
                    </a:cubicBezTo>
                    <a:cubicBezTo>
                      <a:pt x="4475" y="3507"/>
                      <a:pt x="4753" y="3692"/>
                      <a:pt x="5031" y="3692"/>
                    </a:cubicBezTo>
                    <a:cubicBezTo>
                      <a:pt x="5339" y="3692"/>
                      <a:pt x="5617" y="3661"/>
                      <a:pt x="5895" y="3600"/>
                    </a:cubicBezTo>
                    <a:cubicBezTo>
                      <a:pt x="6325" y="3541"/>
                      <a:pt x="6743" y="3519"/>
                      <a:pt x="7165" y="3519"/>
                    </a:cubicBezTo>
                    <a:cubicBezTo>
                      <a:pt x="7408" y="3519"/>
                      <a:pt x="7652" y="3527"/>
                      <a:pt x="7901" y="3538"/>
                    </a:cubicBezTo>
                    <a:cubicBezTo>
                      <a:pt x="7746" y="3384"/>
                      <a:pt x="7530" y="3260"/>
                      <a:pt x="7283" y="3260"/>
                    </a:cubicBezTo>
                    <a:cubicBezTo>
                      <a:pt x="7222" y="3260"/>
                      <a:pt x="7160" y="3260"/>
                      <a:pt x="7098" y="3229"/>
                    </a:cubicBezTo>
                    <a:cubicBezTo>
                      <a:pt x="6913" y="3106"/>
                      <a:pt x="7222" y="2766"/>
                      <a:pt x="7067" y="2581"/>
                    </a:cubicBezTo>
                    <a:cubicBezTo>
                      <a:pt x="7045" y="2578"/>
                      <a:pt x="7022" y="2576"/>
                      <a:pt x="7000" y="2576"/>
                    </a:cubicBezTo>
                    <a:cubicBezTo>
                      <a:pt x="6606" y="2576"/>
                      <a:pt x="6336" y="3075"/>
                      <a:pt x="5956" y="3075"/>
                    </a:cubicBezTo>
                    <a:cubicBezTo>
                      <a:pt x="5679" y="3044"/>
                      <a:pt x="5493" y="2797"/>
                      <a:pt x="5339" y="2581"/>
                    </a:cubicBezTo>
                    <a:lnTo>
                      <a:pt x="5216" y="2303"/>
                    </a:lnTo>
                    <a:cubicBezTo>
                      <a:pt x="5154" y="2211"/>
                      <a:pt x="5092" y="2118"/>
                      <a:pt x="5061" y="2057"/>
                    </a:cubicBezTo>
                    <a:cubicBezTo>
                      <a:pt x="4969" y="1871"/>
                      <a:pt x="4938" y="1655"/>
                      <a:pt x="4969" y="1470"/>
                    </a:cubicBezTo>
                    <a:lnTo>
                      <a:pt x="4969" y="1470"/>
                    </a:lnTo>
                    <a:lnTo>
                      <a:pt x="5061" y="1748"/>
                    </a:lnTo>
                    <a:lnTo>
                      <a:pt x="5277" y="1748"/>
                    </a:lnTo>
                    <a:cubicBezTo>
                      <a:pt x="4691" y="1223"/>
                      <a:pt x="6574" y="390"/>
                      <a:pt x="5679" y="51"/>
                    </a:cubicBezTo>
                    <a:cubicBezTo>
                      <a:pt x="5578" y="17"/>
                      <a:pt x="5475" y="1"/>
                      <a:pt x="5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7"/>
              <p:cNvSpPr/>
              <p:nvPr/>
            </p:nvSpPr>
            <p:spPr>
              <a:xfrm>
                <a:off x="7486767" y="4020748"/>
                <a:ext cx="512247" cy="46609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1143" extrusionOk="0">
                    <a:moveTo>
                      <a:pt x="1" y="0"/>
                    </a:moveTo>
                    <a:lnTo>
                      <a:pt x="1" y="1142"/>
                    </a:lnTo>
                    <a:lnTo>
                      <a:pt x="12562" y="1142"/>
                    </a:lnTo>
                    <a:lnTo>
                      <a:pt x="125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7"/>
              <p:cNvSpPr/>
              <p:nvPr/>
            </p:nvSpPr>
            <p:spPr>
              <a:xfrm>
                <a:off x="7470415" y="3946492"/>
                <a:ext cx="560079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2192" extrusionOk="0">
                    <a:moveTo>
                      <a:pt x="1" y="0"/>
                    </a:moveTo>
                    <a:lnTo>
                      <a:pt x="1" y="2192"/>
                    </a:lnTo>
                    <a:lnTo>
                      <a:pt x="13734" y="2192"/>
                    </a:lnTo>
                    <a:lnTo>
                      <a:pt x="137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7"/>
              <p:cNvSpPr/>
              <p:nvPr/>
            </p:nvSpPr>
            <p:spPr>
              <a:xfrm>
                <a:off x="4806217" y="1849876"/>
                <a:ext cx="171225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139" extrusionOk="0">
                    <a:moveTo>
                      <a:pt x="742" y="1"/>
                    </a:moveTo>
                    <a:cubicBezTo>
                      <a:pt x="526" y="1"/>
                      <a:pt x="279" y="93"/>
                      <a:pt x="279" y="248"/>
                    </a:cubicBezTo>
                    <a:cubicBezTo>
                      <a:pt x="279" y="340"/>
                      <a:pt x="310" y="402"/>
                      <a:pt x="371" y="464"/>
                    </a:cubicBezTo>
                    <a:cubicBezTo>
                      <a:pt x="433" y="587"/>
                      <a:pt x="526" y="649"/>
                      <a:pt x="649" y="710"/>
                    </a:cubicBezTo>
                    <a:cubicBezTo>
                      <a:pt x="726" y="726"/>
                      <a:pt x="811" y="734"/>
                      <a:pt x="900" y="734"/>
                    </a:cubicBezTo>
                    <a:cubicBezTo>
                      <a:pt x="989" y="734"/>
                      <a:pt x="1081" y="726"/>
                      <a:pt x="1174" y="710"/>
                    </a:cubicBezTo>
                    <a:cubicBezTo>
                      <a:pt x="1359" y="710"/>
                      <a:pt x="1575" y="803"/>
                      <a:pt x="1606" y="865"/>
                    </a:cubicBezTo>
                    <a:cubicBezTo>
                      <a:pt x="1606" y="957"/>
                      <a:pt x="1544" y="1019"/>
                      <a:pt x="1513" y="1081"/>
                    </a:cubicBezTo>
                    <a:cubicBezTo>
                      <a:pt x="1482" y="1235"/>
                      <a:pt x="1637" y="1420"/>
                      <a:pt x="1482" y="1544"/>
                    </a:cubicBezTo>
                    <a:cubicBezTo>
                      <a:pt x="1433" y="1573"/>
                      <a:pt x="1375" y="1584"/>
                      <a:pt x="1312" y="1584"/>
                    </a:cubicBezTo>
                    <a:cubicBezTo>
                      <a:pt x="1175" y="1584"/>
                      <a:pt x="1013" y="1534"/>
                      <a:pt x="865" y="1513"/>
                    </a:cubicBezTo>
                    <a:cubicBezTo>
                      <a:pt x="773" y="1513"/>
                      <a:pt x="711" y="1482"/>
                      <a:pt x="618" y="1451"/>
                    </a:cubicBezTo>
                    <a:cubicBezTo>
                      <a:pt x="557" y="1420"/>
                      <a:pt x="557" y="1328"/>
                      <a:pt x="557" y="1266"/>
                    </a:cubicBezTo>
                    <a:cubicBezTo>
                      <a:pt x="557" y="1235"/>
                      <a:pt x="587" y="1173"/>
                      <a:pt x="618" y="1142"/>
                    </a:cubicBezTo>
                    <a:cubicBezTo>
                      <a:pt x="649" y="1127"/>
                      <a:pt x="680" y="1119"/>
                      <a:pt x="711" y="1119"/>
                    </a:cubicBezTo>
                    <a:cubicBezTo>
                      <a:pt x="742" y="1119"/>
                      <a:pt x="773" y="1127"/>
                      <a:pt x="803" y="1142"/>
                    </a:cubicBezTo>
                    <a:cubicBezTo>
                      <a:pt x="803" y="1173"/>
                      <a:pt x="773" y="1173"/>
                      <a:pt x="803" y="1235"/>
                    </a:cubicBezTo>
                    <a:cubicBezTo>
                      <a:pt x="817" y="1277"/>
                      <a:pt x="856" y="1294"/>
                      <a:pt x="904" y="1294"/>
                    </a:cubicBezTo>
                    <a:cubicBezTo>
                      <a:pt x="961" y="1294"/>
                      <a:pt x="1030" y="1269"/>
                      <a:pt x="1081" y="1235"/>
                    </a:cubicBezTo>
                    <a:cubicBezTo>
                      <a:pt x="1235" y="1112"/>
                      <a:pt x="1112" y="896"/>
                      <a:pt x="865" y="834"/>
                    </a:cubicBezTo>
                    <a:cubicBezTo>
                      <a:pt x="829" y="829"/>
                      <a:pt x="792" y="826"/>
                      <a:pt x="755" y="826"/>
                    </a:cubicBezTo>
                    <a:cubicBezTo>
                      <a:pt x="569" y="826"/>
                      <a:pt x="371" y="890"/>
                      <a:pt x="217" y="1019"/>
                    </a:cubicBezTo>
                    <a:cubicBezTo>
                      <a:pt x="63" y="1142"/>
                      <a:pt x="1" y="1359"/>
                      <a:pt x="63" y="1575"/>
                    </a:cubicBezTo>
                    <a:cubicBezTo>
                      <a:pt x="310" y="1976"/>
                      <a:pt x="557" y="2037"/>
                      <a:pt x="1050" y="2130"/>
                    </a:cubicBezTo>
                    <a:cubicBezTo>
                      <a:pt x="1116" y="2136"/>
                      <a:pt x="1181" y="2138"/>
                      <a:pt x="1244" y="2138"/>
                    </a:cubicBezTo>
                    <a:cubicBezTo>
                      <a:pt x="1541" y="2138"/>
                      <a:pt x="1820" y="2083"/>
                      <a:pt x="2100" y="2007"/>
                    </a:cubicBezTo>
                    <a:cubicBezTo>
                      <a:pt x="2284" y="1961"/>
                      <a:pt x="2434" y="1829"/>
                      <a:pt x="2575" y="1829"/>
                    </a:cubicBezTo>
                    <a:cubicBezTo>
                      <a:pt x="2623" y="1829"/>
                      <a:pt x="2670" y="1844"/>
                      <a:pt x="2717" y="1883"/>
                    </a:cubicBezTo>
                    <a:cubicBezTo>
                      <a:pt x="2775" y="1918"/>
                      <a:pt x="2841" y="1935"/>
                      <a:pt x="2908" y="1935"/>
                    </a:cubicBezTo>
                    <a:cubicBezTo>
                      <a:pt x="3020" y="1935"/>
                      <a:pt x="3133" y="1887"/>
                      <a:pt x="3211" y="1791"/>
                    </a:cubicBezTo>
                    <a:cubicBezTo>
                      <a:pt x="3272" y="1667"/>
                      <a:pt x="3303" y="1544"/>
                      <a:pt x="3303" y="1420"/>
                    </a:cubicBezTo>
                    <a:cubicBezTo>
                      <a:pt x="3328" y="1319"/>
                      <a:pt x="3436" y="1219"/>
                      <a:pt x="3542" y="1219"/>
                    </a:cubicBezTo>
                    <a:cubicBezTo>
                      <a:pt x="3565" y="1219"/>
                      <a:pt x="3589" y="1224"/>
                      <a:pt x="3612" y="1235"/>
                    </a:cubicBezTo>
                    <a:cubicBezTo>
                      <a:pt x="3581" y="1328"/>
                      <a:pt x="3550" y="1420"/>
                      <a:pt x="3581" y="1513"/>
                    </a:cubicBezTo>
                    <a:cubicBezTo>
                      <a:pt x="3612" y="1636"/>
                      <a:pt x="3704" y="1729"/>
                      <a:pt x="3828" y="1729"/>
                    </a:cubicBezTo>
                    <a:cubicBezTo>
                      <a:pt x="3951" y="1729"/>
                      <a:pt x="4075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6" y="1081"/>
                      <a:pt x="4013" y="957"/>
                      <a:pt x="3859" y="834"/>
                    </a:cubicBezTo>
                    <a:cubicBezTo>
                      <a:pt x="3747" y="759"/>
                      <a:pt x="3623" y="718"/>
                      <a:pt x="3495" y="718"/>
                    </a:cubicBezTo>
                    <a:cubicBezTo>
                      <a:pt x="3412" y="718"/>
                      <a:pt x="3327" y="736"/>
                      <a:pt x="3241" y="772"/>
                    </a:cubicBezTo>
                    <a:cubicBezTo>
                      <a:pt x="2933" y="896"/>
                      <a:pt x="2964" y="1235"/>
                      <a:pt x="2717" y="1389"/>
                    </a:cubicBezTo>
                    <a:cubicBezTo>
                      <a:pt x="2586" y="1448"/>
                      <a:pt x="2448" y="1478"/>
                      <a:pt x="2309" y="1478"/>
                    </a:cubicBezTo>
                    <a:cubicBezTo>
                      <a:pt x="2155" y="1478"/>
                      <a:pt x="1999" y="1440"/>
                      <a:pt x="1853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3" y="618"/>
                    </a:cubicBezTo>
                    <a:cubicBezTo>
                      <a:pt x="1760" y="494"/>
                      <a:pt x="1482" y="494"/>
                      <a:pt x="1266" y="494"/>
                    </a:cubicBezTo>
                    <a:cubicBezTo>
                      <a:pt x="1212" y="502"/>
                      <a:pt x="1158" y="506"/>
                      <a:pt x="1105" y="506"/>
                    </a:cubicBezTo>
                    <a:cubicBezTo>
                      <a:pt x="944" y="506"/>
                      <a:pt x="788" y="471"/>
                      <a:pt x="649" y="402"/>
                    </a:cubicBezTo>
                    <a:lnTo>
                      <a:pt x="1266" y="371"/>
                    </a:lnTo>
                    <a:cubicBezTo>
                      <a:pt x="1359" y="278"/>
                      <a:pt x="1297" y="155"/>
                      <a:pt x="1174" y="93"/>
                    </a:cubicBezTo>
                    <a:cubicBezTo>
                      <a:pt x="1050" y="1"/>
                      <a:pt x="896" y="1"/>
                      <a:pt x="7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7"/>
              <p:cNvSpPr/>
              <p:nvPr/>
            </p:nvSpPr>
            <p:spPr>
              <a:xfrm>
                <a:off x="5047865" y="1800821"/>
                <a:ext cx="192592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357" extrusionOk="0">
                    <a:moveTo>
                      <a:pt x="4105" y="0"/>
                    </a:moveTo>
                    <a:cubicBezTo>
                      <a:pt x="3827" y="0"/>
                      <a:pt x="3580" y="154"/>
                      <a:pt x="3457" y="370"/>
                    </a:cubicBezTo>
                    <a:cubicBezTo>
                      <a:pt x="3364" y="494"/>
                      <a:pt x="3272" y="617"/>
                      <a:pt x="3334" y="772"/>
                    </a:cubicBezTo>
                    <a:cubicBezTo>
                      <a:pt x="3397" y="877"/>
                      <a:pt x="3503" y="925"/>
                      <a:pt x="3604" y="925"/>
                    </a:cubicBezTo>
                    <a:cubicBezTo>
                      <a:pt x="3650" y="925"/>
                      <a:pt x="3696" y="915"/>
                      <a:pt x="3735" y="895"/>
                    </a:cubicBezTo>
                    <a:cubicBezTo>
                      <a:pt x="3827" y="802"/>
                      <a:pt x="3796" y="710"/>
                      <a:pt x="3827" y="617"/>
                    </a:cubicBezTo>
                    <a:cubicBezTo>
                      <a:pt x="3827" y="546"/>
                      <a:pt x="3920" y="474"/>
                      <a:pt x="4005" y="474"/>
                    </a:cubicBezTo>
                    <a:cubicBezTo>
                      <a:pt x="4029" y="474"/>
                      <a:pt x="4053" y="480"/>
                      <a:pt x="4074" y="494"/>
                    </a:cubicBezTo>
                    <a:cubicBezTo>
                      <a:pt x="4105" y="525"/>
                      <a:pt x="4136" y="556"/>
                      <a:pt x="4136" y="586"/>
                    </a:cubicBezTo>
                    <a:cubicBezTo>
                      <a:pt x="4136" y="772"/>
                      <a:pt x="4105" y="988"/>
                      <a:pt x="3982" y="1142"/>
                    </a:cubicBezTo>
                    <a:cubicBezTo>
                      <a:pt x="3860" y="1288"/>
                      <a:pt x="3679" y="1377"/>
                      <a:pt x="3487" y="1377"/>
                    </a:cubicBezTo>
                    <a:cubicBezTo>
                      <a:pt x="3437" y="1377"/>
                      <a:pt x="3385" y="1371"/>
                      <a:pt x="3334" y="1358"/>
                    </a:cubicBezTo>
                    <a:cubicBezTo>
                      <a:pt x="3210" y="1327"/>
                      <a:pt x="3118" y="1296"/>
                      <a:pt x="3025" y="1265"/>
                    </a:cubicBezTo>
                    <a:cubicBezTo>
                      <a:pt x="2979" y="1234"/>
                      <a:pt x="2925" y="1219"/>
                      <a:pt x="2871" y="1219"/>
                    </a:cubicBezTo>
                    <a:cubicBezTo>
                      <a:pt x="2817" y="1219"/>
                      <a:pt x="2763" y="1234"/>
                      <a:pt x="2716" y="1265"/>
                    </a:cubicBezTo>
                    <a:cubicBezTo>
                      <a:pt x="2685" y="1296"/>
                      <a:pt x="2655" y="1327"/>
                      <a:pt x="2624" y="1389"/>
                    </a:cubicBezTo>
                    <a:cubicBezTo>
                      <a:pt x="2568" y="1555"/>
                      <a:pt x="2414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45" y="1667"/>
                      <a:pt x="1821" y="1420"/>
                      <a:pt x="1914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2" y="1018"/>
                    </a:cubicBezTo>
                    <a:cubicBezTo>
                      <a:pt x="1673" y="923"/>
                      <a:pt x="1453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93" y="2253"/>
                    </a:cubicBezTo>
                    <a:cubicBezTo>
                      <a:pt x="186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64" y="2023"/>
                      <a:pt x="1031" y="2023"/>
                    </a:cubicBezTo>
                    <a:cubicBezTo>
                      <a:pt x="1006" y="2023"/>
                      <a:pt x="981" y="2027"/>
                      <a:pt x="957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587" y="2037"/>
                      <a:pt x="618" y="2037"/>
                      <a:pt x="618" y="2006"/>
                    </a:cubicBezTo>
                    <a:cubicBezTo>
                      <a:pt x="556" y="1790"/>
                      <a:pt x="587" y="1512"/>
                      <a:pt x="865" y="1420"/>
                    </a:cubicBezTo>
                    <a:lnTo>
                      <a:pt x="988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8" y="1667"/>
                      <a:pt x="988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3" y="2129"/>
                      <a:pt x="1605" y="2253"/>
                      <a:pt x="1729" y="2284"/>
                    </a:cubicBezTo>
                    <a:cubicBezTo>
                      <a:pt x="1790" y="2330"/>
                      <a:pt x="1860" y="2353"/>
                      <a:pt x="1933" y="2353"/>
                    </a:cubicBezTo>
                    <a:cubicBezTo>
                      <a:pt x="2006" y="2353"/>
                      <a:pt x="2084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7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2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295" y="2551"/>
                      <a:pt x="2199" y="2592"/>
                      <a:pt x="2098" y="2592"/>
                    </a:cubicBezTo>
                    <a:cubicBezTo>
                      <a:pt x="2048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21" y="3055"/>
                    </a:cubicBezTo>
                    <a:cubicBezTo>
                      <a:pt x="1903" y="3070"/>
                      <a:pt x="1987" y="3077"/>
                      <a:pt x="2072" y="3077"/>
                    </a:cubicBezTo>
                    <a:cubicBezTo>
                      <a:pt x="2527" y="3077"/>
                      <a:pt x="2982" y="2874"/>
                      <a:pt x="3087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6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3" y="2099"/>
                    </a:cubicBezTo>
                    <a:cubicBezTo>
                      <a:pt x="4043" y="2191"/>
                      <a:pt x="3982" y="2284"/>
                      <a:pt x="3982" y="2407"/>
                    </a:cubicBezTo>
                    <a:cubicBezTo>
                      <a:pt x="3982" y="2500"/>
                      <a:pt x="4074" y="2623"/>
                      <a:pt x="3982" y="2716"/>
                    </a:cubicBezTo>
                    <a:cubicBezTo>
                      <a:pt x="3935" y="2762"/>
                      <a:pt x="3812" y="2762"/>
                      <a:pt x="3677" y="2762"/>
                    </a:cubicBezTo>
                    <a:cubicBezTo>
                      <a:pt x="3542" y="2762"/>
                      <a:pt x="3395" y="2762"/>
                      <a:pt x="3303" y="2808"/>
                    </a:cubicBezTo>
                    <a:cubicBezTo>
                      <a:pt x="3087" y="2870"/>
                      <a:pt x="3148" y="3148"/>
                      <a:pt x="2901" y="3210"/>
                    </a:cubicBezTo>
                    <a:lnTo>
                      <a:pt x="3827" y="3333"/>
                    </a:lnTo>
                    <a:cubicBezTo>
                      <a:pt x="3889" y="3349"/>
                      <a:pt x="3943" y="3356"/>
                      <a:pt x="3997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383" y="3179"/>
                    </a:cubicBezTo>
                    <a:cubicBezTo>
                      <a:pt x="4568" y="2994"/>
                      <a:pt x="4722" y="2716"/>
                      <a:pt x="4537" y="2531"/>
                    </a:cubicBezTo>
                    <a:cubicBezTo>
                      <a:pt x="4506" y="2500"/>
                      <a:pt x="4445" y="2469"/>
                      <a:pt x="4414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9" y="1633"/>
                    </a:cubicBezTo>
                    <a:cubicBezTo>
                      <a:pt x="3974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0" y="1740"/>
                    </a:cubicBezTo>
                    <a:cubicBezTo>
                      <a:pt x="4321" y="1740"/>
                      <a:pt x="4360" y="1728"/>
                      <a:pt x="4414" y="1697"/>
                    </a:cubicBezTo>
                    <a:cubicBezTo>
                      <a:pt x="4722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4" y="93"/>
                      <a:pt x="4259" y="0"/>
                      <a:pt x="4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7"/>
              <p:cNvSpPr/>
              <p:nvPr/>
            </p:nvSpPr>
            <p:spPr>
              <a:xfrm>
                <a:off x="4810010" y="1802778"/>
                <a:ext cx="183784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2267" extrusionOk="0">
                    <a:moveTo>
                      <a:pt x="2813" y="0"/>
                    </a:moveTo>
                    <a:cubicBezTo>
                      <a:pt x="2400" y="0"/>
                      <a:pt x="2019" y="155"/>
                      <a:pt x="1729" y="446"/>
                    </a:cubicBezTo>
                    <a:cubicBezTo>
                      <a:pt x="1667" y="538"/>
                      <a:pt x="1575" y="631"/>
                      <a:pt x="1482" y="693"/>
                    </a:cubicBezTo>
                    <a:cubicBezTo>
                      <a:pt x="1346" y="738"/>
                      <a:pt x="1211" y="767"/>
                      <a:pt x="1087" y="767"/>
                    </a:cubicBezTo>
                    <a:cubicBezTo>
                      <a:pt x="1042" y="767"/>
                      <a:pt x="999" y="763"/>
                      <a:pt x="957" y="754"/>
                    </a:cubicBezTo>
                    <a:cubicBezTo>
                      <a:pt x="741" y="724"/>
                      <a:pt x="525" y="662"/>
                      <a:pt x="464" y="508"/>
                    </a:cubicBezTo>
                    <a:cubicBezTo>
                      <a:pt x="464" y="415"/>
                      <a:pt x="525" y="291"/>
                      <a:pt x="618" y="291"/>
                    </a:cubicBezTo>
                    <a:cubicBezTo>
                      <a:pt x="665" y="268"/>
                      <a:pt x="712" y="258"/>
                      <a:pt x="758" y="258"/>
                    </a:cubicBezTo>
                    <a:cubicBezTo>
                      <a:pt x="831" y="258"/>
                      <a:pt x="900" y="284"/>
                      <a:pt x="957" y="322"/>
                    </a:cubicBezTo>
                    <a:cubicBezTo>
                      <a:pt x="834" y="353"/>
                      <a:pt x="772" y="477"/>
                      <a:pt x="865" y="538"/>
                    </a:cubicBezTo>
                    <a:cubicBezTo>
                      <a:pt x="926" y="600"/>
                      <a:pt x="988" y="600"/>
                      <a:pt x="1081" y="600"/>
                    </a:cubicBezTo>
                    <a:cubicBezTo>
                      <a:pt x="1266" y="600"/>
                      <a:pt x="1482" y="477"/>
                      <a:pt x="1482" y="322"/>
                    </a:cubicBezTo>
                    <a:cubicBezTo>
                      <a:pt x="1482" y="199"/>
                      <a:pt x="1297" y="14"/>
                      <a:pt x="1112" y="14"/>
                    </a:cubicBezTo>
                    <a:cubicBezTo>
                      <a:pt x="988" y="14"/>
                      <a:pt x="834" y="45"/>
                      <a:pt x="710" y="45"/>
                    </a:cubicBezTo>
                    <a:cubicBezTo>
                      <a:pt x="653" y="45"/>
                      <a:pt x="600" y="44"/>
                      <a:pt x="550" y="44"/>
                    </a:cubicBezTo>
                    <a:cubicBezTo>
                      <a:pt x="251" y="44"/>
                      <a:pt x="89" y="67"/>
                      <a:pt x="62" y="384"/>
                    </a:cubicBezTo>
                    <a:cubicBezTo>
                      <a:pt x="1" y="569"/>
                      <a:pt x="93" y="754"/>
                      <a:pt x="247" y="847"/>
                    </a:cubicBezTo>
                    <a:cubicBezTo>
                      <a:pt x="494" y="940"/>
                      <a:pt x="710" y="1001"/>
                      <a:pt x="957" y="1063"/>
                    </a:cubicBezTo>
                    <a:cubicBezTo>
                      <a:pt x="1048" y="1108"/>
                      <a:pt x="1171" y="1137"/>
                      <a:pt x="1279" y="1137"/>
                    </a:cubicBezTo>
                    <a:cubicBezTo>
                      <a:pt x="1319" y="1137"/>
                      <a:pt x="1356" y="1133"/>
                      <a:pt x="1389" y="1125"/>
                    </a:cubicBezTo>
                    <a:cubicBezTo>
                      <a:pt x="1509" y="1101"/>
                      <a:pt x="1591" y="1003"/>
                      <a:pt x="1694" y="1003"/>
                    </a:cubicBezTo>
                    <a:cubicBezTo>
                      <a:pt x="1724" y="1003"/>
                      <a:pt x="1756" y="1011"/>
                      <a:pt x="1791" y="1032"/>
                    </a:cubicBezTo>
                    <a:cubicBezTo>
                      <a:pt x="1760" y="1094"/>
                      <a:pt x="1760" y="1125"/>
                      <a:pt x="1698" y="1186"/>
                    </a:cubicBezTo>
                    <a:cubicBezTo>
                      <a:pt x="1636" y="1279"/>
                      <a:pt x="1605" y="1372"/>
                      <a:pt x="1636" y="1433"/>
                    </a:cubicBezTo>
                    <a:cubicBezTo>
                      <a:pt x="1657" y="1516"/>
                      <a:pt x="1719" y="1557"/>
                      <a:pt x="1794" y="1557"/>
                    </a:cubicBezTo>
                    <a:cubicBezTo>
                      <a:pt x="1832" y="1557"/>
                      <a:pt x="1873" y="1547"/>
                      <a:pt x="1914" y="1526"/>
                    </a:cubicBezTo>
                    <a:cubicBezTo>
                      <a:pt x="1976" y="1464"/>
                      <a:pt x="1945" y="1372"/>
                      <a:pt x="2037" y="1310"/>
                    </a:cubicBezTo>
                    <a:cubicBezTo>
                      <a:pt x="2063" y="1293"/>
                      <a:pt x="2092" y="1285"/>
                      <a:pt x="2120" y="1285"/>
                    </a:cubicBezTo>
                    <a:cubicBezTo>
                      <a:pt x="2194" y="1285"/>
                      <a:pt x="2271" y="1336"/>
                      <a:pt x="2315" y="1403"/>
                    </a:cubicBezTo>
                    <a:cubicBezTo>
                      <a:pt x="2346" y="1557"/>
                      <a:pt x="2223" y="1711"/>
                      <a:pt x="2130" y="1835"/>
                    </a:cubicBezTo>
                    <a:cubicBezTo>
                      <a:pt x="2007" y="1958"/>
                      <a:pt x="1945" y="2174"/>
                      <a:pt x="2130" y="2267"/>
                    </a:cubicBezTo>
                    <a:cubicBezTo>
                      <a:pt x="2315" y="2112"/>
                      <a:pt x="2500" y="1927"/>
                      <a:pt x="2624" y="1711"/>
                    </a:cubicBezTo>
                    <a:cubicBezTo>
                      <a:pt x="2747" y="1526"/>
                      <a:pt x="2716" y="1279"/>
                      <a:pt x="2562" y="1094"/>
                    </a:cubicBezTo>
                    <a:cubicBezTo>
                      <a:pt x="2500" y="1032"/>
                      <a:pt x="2439" y="970"/>
                      <a:pt x="2346" y="878"/>
                    </a:cubicBezTo>
                    <a:cubicBezTo>
                      <a:pt x="2223" y="662"/>
                      <a:pt x="2470" y="384"/>
                      <a:pt x="2809" y="384"/>
                    </a:cubicBezTo>
                    <a:cubicBezTo>
                      <a:pt x="2824" y="369"/>
                      <a:pt x="2840" y="361"/>
                      <a:pt x="2859" y="361"/>
                    </a:cubicBezTo>
                    <a:cubicBezTo>
                      <a:pt x="2878" y="361"/>
                      <a:pt x="2902" y="369"/>
                      <a:pt x="2932" y="384"/>
                    </a:cubicBezTo>
                    <a:cubicBezTo>
                      <a:pt x="3118" y="446"/>
                      <a:pt x="2963" y="569"/>
                      <a:pt x="2994" y="785"/>
                    </a:cubicBezTo>
                    <a:cubicBezTo>
                      <a:pt x="2994" y="938"/>
                      <a:pt x="3224" y="1048"/>
                      <a:pt x="3443" y="1048"/>
                    </a:cubicBezTo>
                    <a:cubicBezTo>
                      <a:pt x="3490" y="1048"/>
                      <a:pt x="3537" y="1043"/>
                      <a:pt x="3581" y="1032"/>
                    </a:cubicBezTo>
                    <a:cubicBezTo>
                      <a:pt x="3827" y="1001"/>
                      <a:pt x="4074" y="878"/>
                      <a:pt x="4260" y="724"/>
                    </a:cubicBezTo>
                    <a:cubicBezTo>
                      <a:pt x="4352" y="693"/>
                      <a:pt x="4414" y="631"/>
                      <a:pt x="4476" y="538"/>
                    </a:cubicBezTo>
                    <a:cubicBezTo>
                      <a:pt x="4506" y="477"/>
                      <a:pt x="4506" y="384"/>
                      <a:pt x="4414" y="322"/>
                    </a:cubicBezTo>
                    <a:cubicBezTo>
                      <a:pt x="4375" y="315"/>
                      <a:pt x="4337" y="311"/>
                      <a:pt x="4299" y="311"/>
                    </a:cubicBezTo>
                    <a:cubicBezTo>
                      <a:pt x="4184" y="311"/>
                      <a:pt x="4074" y="345"/>
                      <a:pt x="3982" y="415"/>
                    </a:cubicBezTo>
                    <a:cubicBezTo>
                      <a:pt x="3889" y="508"/>
                      <a:pt x="3797" y="600"/>
                      <a:pt x="3673" y="693"/>
                    </a:cubicBezTo>
                    <a:cubicBezTo>
                      <a:pt x="3639" y="710"/>
                      <a:pt x="3595" y="718"/>
                      <a:pt x="3549" y="718"/>
                    </a:cubicBezTo>
                    <a:cubicBezTo>
                      <a:pt x="3431" y="718"/>
                      <a:pt x="3303" y="667"/>
                      <a:pt x="3303" y="600"/>
                    </a:cubicBezTo>
                    <a:cubicBezTo>
                      <a:pt x="3272" y="508"/>
                      <a:pt x="3395" y="446"/>
                      <a:pt x="3457" y="384"/>
                    </a:cubicBezTo>
                    <a:cubicBezTo>
                      <a:pt x="3550" y="199"/>
                      <a:pt x="3272" y="45"/>
                      <a:pt x="3025" y="14"/>
                    </a:cubicBezTo>
                    <a:cubicBezTo>
                      <a:pt x="2954" y="5"/>
                      <a:pt x="2883" y="0"/>
                      <a:pt x="2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7"/>
              <p:cNvSpPr/>
              <p:nvPr/>
            </p:nvSpPr>
            <p:spPr>
              <a:xfrm>
                <a:off x="4940905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4" y="0"/>
                    </a:moveTo>
                    <a:cubicBezTo>
                      <a:pt x="1565" y="0"/>
                      <a:pt x="1443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0" y="725"/>
                      <a:pt x="124" y="756"/>
                    </a:cubicBezTo>
                    <a:cubicBezTo>
                      <a:pt x="155" y="771"/>
                      <a:pt x="178" y="779"/>
                      <a:pt x="197" y="779"/>
                    </a:cubicBezTo>
                    <a:cubicBezTo>
                      <a:pt x="216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0" y="879"/>
                      <a:pt x="1142" y="817"/>
                      <a:pt x="1111" y="756"/>
                    </a:cubicBezTo>
                    <a:cubicBezTo>
                      <a:pt x="1071" y="696"/>
                      <a:pt x="1019" y="662"/>
                      <a:pt x="961" y="662"/>
                    </a:cubicBezTo>
                    <a:cubicBezTo>
                      <a:pt x="930" y="662"/>
                      <a:pt x="897" y="672"/>
                      <a:pt x="864" y="694"/>
                    </a:cubicBezTo>
                    <a:cubicBezTo>
                      <a:pt x="833" y="601"/>
                      <a:pt x="988" y="540"/>
                      <a:pt x="1111" y="509"/>
                    </a:cubicBezTo>
                    <a:cubicBezTo>
                      <a:pt x="1144" y="517"/>
                      <a:pt x="1180" y="521"/>
                      <a:pt x="1216" y="521"/>
                    </a:cubicBezTo>
                    <a:cubicBezTo>
                      <a:pt x="1315" y="521"/>
                      <a:pt x="1422" y="492"/>
                      <a:pt x="1512" y="447"/>
                    </a:cubicBezTo>
                    <a:cubicBezTo>
                      <a:pt x="1512" y="416"/>
                      <a:pt x="1543" y="385"/>
                      <a:pt x="1574" y="385"/>
                    </a:cubicBezTo>
                    <a:cubicBezTo>
                      <a:pt x="1583" y="381"/>
                      <a:pt x="1592" y="379"/>
                      <a:pt x="1602" y="379"/>
                    </a:cubicBezTo>
                    <a:cubicBezTo>
                      <a:pt x="1667" y="379"/>
                      <a:pt x="1755" y="455"/>
                      <a:pt x="1728" y="509"/>
                    </a:cubicBezTo>
                    <a:cubicBezTo>
                      <a:pt x="1698" y="570"/>
                      <a:pt x="1605" y="601"/>
                      <a:pt x="1543" y="663"/>
                    </a:cubicBezTo>
                    <a:cubicBezTo>
                      <a:pt x="1420" y="725"/>
                      <a:pt x="1389" y="879"/>
                      <a:pt x="1451" y="1002"/>
                    </a:cubicBezTo>
                    <a:cubicBezTo>
                      <a:pt x="1482" y="1095"/>
                      <a:pt x="1543" y="1188"/>
                      <a:pt x="1451" y="1218"/>
                    </a:cubicBezTo>
                    <a:cubicBezTo>
                      <a:pt x="1440" y="1222"/>
                      <a:pt x="1430" y="1223"/>
                      <a:pt x="1419" y="1223"/>
                    </a:cubicBezTo>
                    <a:cubicBezTo>
                      <a:pt x="1331" y="1223"/>
                      <a:pt x="1224" y="1126"/>
                      <a:pt x="1142" y="1126"/>
                    </a:cubicBezTo>
                    <a:cubicBezTo>
                      <a:pt x="1129" y="1123"/>
                      <a:pt x="1116" y="1121"/>
                      <a:pt x="1104" y="1121"/>
                    </a:cubicBezTo>
                    <a:cubicBezTo>
                      <a:pt x="1000" y="1121"/>
                      <a:pt x="929" y="1228"/>
                      <a:pt x="957" y="1311"/>
                    </a:cubicBezTo>
                    <a:cubicBezTo>
                      <a:pt x="1068" y="1505"/>
                      <a:pt x="1278" y="1624"/>
                      <a:pt x="1476" y="1624"/>
                    </a:cubicBezTo>
                    <a:cubicBezTo>
                      <a:pt x="1499" y="1624"/>
                      <a:pt x="1521" y="1623"/>
                      <a:pt x="1543" y="1620"/>
                    </a:cubicBezTo>
                    <a:lnTo>
                      <a:pt x="1759" y="1620"/>
                    </a:lnTo>
                    <a:cubicBezTo>
                      <a:pt x="1852" y="1651"/>
                      <a:pt x="1914" y="1681"/>
                      <a:pt x="1914" y="1743"/>
                    </a:cubicBezTo>
                    <a:cubicBezTo>
                      <a:pt x="1883" y="1836"/>
                      <a:pt x="1821" y="1867"/>
                      <a:pt x="1759" y="1867"/>
                    </a:cubicBezTo>
                    <a:cubicBezTo>
                      <a:pt x="1698" y="1897"/>
                      <a:pt x="1667" y="1897"/>
                      <a:pt x="1605" y="1897"/>
                    </a:cubicBezTo>
                    <a:cubicBezTo>
                      <a:pt x="1543" y="1928"/>
                      <a:pt x="1543" y="2021"/>
                      <a:pt x="1605" y="2083"/>
                    </a:cubicBezTo>
                    <a:cubicBezTo>
                      <a:pt x="1667" y="2113"/>
                      <a:pt x="1698" y="2206"/>
                      <a:pt x="1667" y="2237"/>
                    </a:cubicBezTo>
                    <a:cubicBezTo>
                      <a:pt x="1636" y="2268"/>
                      <a:pt x="1574" y="2283"/>
                      <a:pt x="1509" y="2283"/>
                    </a:cubicBezTo>
                    <a:cubicBezTo>
                      <a:pt x="1443" y="2283"/>
                      <a:pt x="1374" y="2268"/>
                      <a:pt x="1327" y="2237"/>
                    </a:cubicBezTo>
                    <a:cubicBezTo>
                      <a:pt x="1235" y="2175"/>
                      <a:pt x="1142" y="2144"/>
                      <a:pt x="1019" y="2113"/>
                    </a:cubicBezTo>
                    <a:cubicBezTo>
                      <a:pt x="864" y="2113"/>
                      <a:pt x="772" y="2299"/>
                      <a:pt x="617" y="2299"/>
                    </a:cubicBezTo>
                    <a:cubicBezTo>
                      <a:pt x="556" y="2299"/>
                      <a:pt x="463" y="2268"/>
                      <a:pt x="401" y="2237"/>
                    </a:cubicBezTo>
                    <a:cubicBezTo>
                      <a:pt x="340" y="2237"/>
                      <a:pt x="216" y="2237"/>
                      <a:pt x="185" y="2299"/>
                    </a:cubicBezTo>
                    <a:cubicBezTo>
                      <a:pt x="155" y="2329"/>
                      <a:pt x="185" y="2391"/>
                      <a:pt x="278" y="2391"/>
                    </a:cubicBezTo>
                    <a:cubicBezTo>
                      <a:pt x="340" y="2422"/>
                      <a:pt x="401" y="2422"/>
                      <a:pt x="463" y="2422"/>
                    </a:cubicBezTo>
                    <a:lnTo>
                      <a:pt x="1821" y="2422"/>
                    </a:lnTo>
                    <a:cubicBezTo>
                      <a:pt x="1945" y="2391"/>
                      <a:pt x="2037" y="2268"/>
                      <a:pt x="2068" y="2144"/>
                    </a:cubicBezTo>
                    <a:cubicBezTo>
                      <a:pt x="2070" y="2142"/>
                      <a:pt x="2074" y="2141"/>
                      <a:pt x="2079" y="2141"/>
                    </a:cubicBezTo>
                    <a:cubicBezTo>
                      <a:pt x="2150" y="2141"/>
                      <a:pt x="2496" y="2332"/>
                      <a:pt x="2438" y="2360"/>
                    </a:cubicBezTo>
                    <a:lnTo>
                      <a:pt x="2932" y="2453"/>
                    </a:lnTo>
                    <a:cubicBezTo>
                      <a:pt x="3025" y="2468"/>
                      <a:pt x="3110" y="2476"/>
                      <a:pt x="3194" y="2476"/>
                    </a:cubicBezTo>
                    <a:cubicBezTo>
                      <a:pt x="3279" y="2476"/>
                      <a:pt x="3364" y="2468"/>
                      <a:pt x="3457" y="2453"/>
                    </a:cubicBezTo>
                    <a:cubicBezTo>
                      <a:pt x="3488" y="2422"/>
                      <a:pt x="3549" y="2391"/>
                      <a:pt x="3611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580" y="1743"/>
                      <a:pt x="3518" y="1712"/>
                      <a:pt x="3426" y="1681"/>
                    </a:cubicBezTo>
                    <a:cubicBezTo>
                      <a:pt x="3302" y="1620"/>
                      <a:pt x="3210" y="1589"/>
                      <a:pt x="3086" y="1589"/>
                    </a:cubicBezTo>
                    <a:cubicBezTo>
                      <a:pt x="2901" y="1589"/>
                      <a:pt x="2747" y="1805"/>
                      <a:pt x="2870" y="1928"/>
                    </a:cubicBezTo>
                    <a:cubicBezTo>
                      <a:pt x="2994" y="2021"/>
                      <a:pt x="3086" y="2052"/>
                      <a:pt x="3025" y="2144"/>
                    </a:cubicBezTo>
                    <a:cubicBezTo>
                      <a:pt x="2994" y="2175"/>
                      <a:pt x="2955" y="2183"/>
                      <a:pt x="2913" y="2183"/>
                    </a:cubicBezTo>
                    <a:cubicBezTo>
                      <a:pt x="2870" y="2183"/>
                      <a:pt x="2824" y="2175"/>
                      <a:pt x="2778" y="2175"/>
                    </a:cubicBezTo>
                    <a:cubicBezTo>
                      <a:pt x="2593" y="2113"/>
                      <a:pt x="2438" y="1959"/>
                      <a:pt x="2469" y="1805"/>
                    </a:cubicBezTo>
                    <a:cubicBezTo>
                      <a:pt x="2469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7" y="1465"/>
                    </a:cubicBezTo>
                    <a:cubicBezTo>
                      <a:pt x="2346" y="1404"/>
                      <a:pt x="222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22" y="756"/>
                      <a:pt x="2253" y="786"/>
                      <a:pt x="2284" y="756"/>
                    </a:cubicBezTo>
                    <a:cubicBezTo>
                      <a:pt x="2407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7"/>
              <p:cNvSpPr/>
              <p:nvPr/>
            </p:nvSpPr>
            <p:spPr>
              <a:xfrm>
                <a:off x="5001297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729" y="186"/>
                      <a:pt x="1821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420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2" y="124"/>
                      <a:pt x="31" y="155"/>
                    </a:cubicBezTo>
                    <a:cubicBezTo>
                      <a:pt x="1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9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62" y="587"/>
                    </a:cubicBezTo>
                    <a:cubicBezTo>
                      <a:pt x="2585" y="592"/>
                      <a:pt x="2611" y="594"/>
                      <a:pt x="2637" y="594"/>
                    </a:cubicBezTo>
                    <a:cubicBezTo>
                      <a:pt x="2741" y="594"/>
                      <a:pt x="2861" y="565"/>
                      <a:pt x="2944" y="565"/>
                    </a:cubicBezTo>
                    <a:cubicBezTo>
                      <a:pt x="2980" y="565"/>
                      <a:pt x="3009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82" y="977"/>
                    </a:cubicBezTo>
                    <a:cubicBezTo>
                      <a:pt x="3309" y="977"/>
                      <a:pt x="3337" y="971"/>
                      <a:pt x="3365" y="957"/>
                    </a:cubicBezTo>
                    <a:cubicBezTo>
                      <a:pt x="3365" y="865"/>
                      <a:pt x="3365" y="803"/>
                      <a:pt x="3365" y="711"/>
                    </a:cubicBezTo>
                    <a:cubicBezTo>
                      <a:pt x="3334" y="618"/>
                      <a:pt x="3334" y="525"/>
                      <a:pt x="3395" y="464"/>
                    </a:cubicBezTo>
                    <a:cubicBezTo>
                      <a:pt x="3446" y="413"/>
                      <a:pt x="3507" y="390"/>
                      <a:pt x="3566" y="390"/>
                    </a:cubicBezTo>
                    <a:cubicBezTo>
                      <a:pt x="3615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82" y="525"/>
                      <a:pt x="4013" y="402"/>
                    </a:cubicBezTo>
                    <a:cubicBezTo>
                      <a:pt x="4074" y="309"/>
                      <a:pt x="4290" y="248"/>
                      <a:pt x="4229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41" y="186"/>
                      <a:pt x="3118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84" y="32"/>
                      <a:pt x="2037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7"/>
              <p:cNvSpPr/>
              <p:nvPr/>
            </p:nvSpPr>
            <p:spPr>
              <a:xfrm>
                <a:off x="5230344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371" y="464"/>
                    </a:cubicBezTo>
                    <a:cubicBezTo>
                      <a:pt x="433" y="587"/>
                      <a:pt x="556" y="649"/>
                      <a:pt x="679" y="710"/>
                    </a:cubicBezTo>
                    <a:cubicBezTo>
                      <a:pt x="757" y="726"/>
                      <a:pt x="841" y="734"/>
                      <a:pt x="930" y="734"/>
                    </a:cubicBezTo>
                    <a:cubicBezTo>
                      <a:pt x="1019" y="734"/>
                      <a:pt x="1111" y="726"/>
                      <a:pt x="1204" y="710"/>
                    </a:cubicBezTo>
                    <a:cubicBezTo>
                      <a:pt x="1389" y="710"/>
                      <a:pt x="1605" y="803"/>
                      <a:pt x="1605" y="865"/>
                    </a:cubicBezTo>
                    <a:cubicBezTo>
                      <a:pt x="163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3" y="1513"/>
                      <a:pt x="710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79" y="1127"/>
                      <a:pt x="710" y="1119"/>
                      <a:pt x="741" y="1119"/>
                    </a:cubicBezTo>
                    <a:cubicBezTo>
                      <a:pt x="772" y="1119"/>
                      <a:pt x="803" y="1127"/>
                      <a:pt x="834" y="1142"/>
                    </a:cubicBezTo>
                    <a:cubicBezTo>
                      <a:pt x="834" y="1173"/>
                      <a:pt x="803" y="1173"/>
                      <a:pt x="834" y="1235"/>
                    </a:cubicBezTo>
                    <a:cubicBezTo>
                      <a:pt x="848" y="1277"/>
                      <a:pt x="887" y="1294"/>
                      <a:pt x="934" y="1294"/>
                    </a:cubicBezTo>
                    <a:cubicBezTo>
                      <a:pt x="991" y="1294"/>
                      <a:pt x="1061" y="1269"/>
                      <a:pt x="1111" y="1235"/>
                    </a:cubicBezTo>
                    <a:cubicBezTo>
                      <a:pt x="1266" y="1112"/>
                      <a:pt x="1142" y="896"/>
                      <a:pt x="895" y="834"/>
                    </a:cubicBezTo>
                    <a:cubicBezTo>
                      <a:pt x="859" y="829"/>
                      <a:pt x="823" y="826"/>
                      <a:pt x="785" y="826"/>
                    </a:cubicBezTo>
                    <a:cubicBezTo>
                      <a:pt x="599" y="826"/>
                      <a:pt x="402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40" y="1976"/>
                      <a:pt x="556" y="2037"/>
                      <a:pt x="1081" y="2130"/>
                    </a:cubicBezTo>
                    <a:cubicBezTo>
                      <a:pt x="1141" y="2136"/>
                      <a:pt x="1202" y="2138"/>
                      <a:pt x="1264" y="2138"/>
                    </a:cubicBezTo>
                    <a:cubicBezTo>
                      <a:pt x="1550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87" y="1829"/>
                    </a:cubicBezTo>
                    <a:cubicBezTo>
                      <a:pt x="2639" y="1829"/>
                      <a:pt x="2692" y="1844"/>
                      <a:pt x="2747" y="1883"/>
                    </a:cubicBezTo>
                    <a:cubicBezTo>
                      <a:pt x="2805" y="1918"/>
                      <a:pt x="2867" y="1935"/>
                      <a:pt x="2929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98"/>
                      <a:pt x="3334" y="1544"/>
                      <a:pt x="3334" y="1420"/>
                    </a:cubicBezTo>
                    <a:cubicBezTo>
                      <a:pt x="3359" y="1319"/>
                      <a:pt x="3466" y="1219"/>
                      <a:pt x="3572" y="1219"/>
                    </a:cubicBezTo>
                    <a:cubicBezTo>
                      <a:pt x="3596" y="1219"/>
                      <a:pt x="3619" y="1224"/>
                      <a:pt x="3642" y="1235"/>
                    </a:cubicBezTo>
                    <a:cubicBezTo>
                      <a:pt x="3580" y="1328"/>
                      <a:pt x="3580" y="1420"/>
                      <a:pt x="3580" y="1513"/>
                    </a:cubicBezTo>
                    <a:cubicBezTo>
                      <a:pt x="3611" y="1636"/>
                      <a:pt x="3735" y="1729"/>
                      <a:pt x="3827" y="1729"/>
                    </a:cubicBezTo>
                    <a:cubicBezTo>
                      <a:pt x="3982" y="1729"/>
                      <a:pt x="4105" y="1667"/>
                      <a:pt x="4167" y="1575"/>
                    </a:cubicBezTo>
                    <a:cubicBezTo>
                      <a:pt x="4198" y="1451"/>
                      <a:pt x="4198" y="1359"/>
                      <a:pt x="4167" y="1266"/>
                    </a:cubicBezTo>
                    <a:cubicBezTo>
                      <a:pt x="4136" y="1081"/>
                      <a:pt x="4012" y="957"/>
                      <a:pt x="3889" y="834"/>
                    </a:cubicBezTo>
                    <a:cubicBezTo>
                      <a:pt x="3777" y="759"/>
                      <a:pt x="3653" y="718"/>
                      <a:pt x="3526" y="718"/>
                    </a:cubicBezTo>
                    <a:cubicBezTo>
                      <a:pt x="3442" y="718"/>
                      <a:pt x="3357" y="736"/>
                      <a:pt x="3272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8" y="1478"/>
                      <a:pt x="2340" y="1478"/>
                    </a:cubicBezTo>
                    <a:cubicBezTo>
                      <a:pt x="2185" y="1478"/>
                      <a:pt x="2030" y="1440"/>
                      <a:pt x="1883" y="1359"/>
                    </a:cubicBezTo>
                    <a:lnTo>
                      <a:pt x="1914" y="865"/>
                    </a:lnTo>
                    <a:cubicBezTo>
                      <a:pt x="1945" y="772"/>
                      <a:pt x="1945" y="680"/>
                      <a:pt x="1883" y="618"/>
                    </a:cubicBezTo>
                    <a:cubicBezTo>
                      <a:pt x="1747" y="527"/>
                      <a:pt x="1595" y="470"/>
                      <a:pt x="1451" y="470"/>
                    </a:cubicBezTo>
                    <a:cubicBezTo>
                      <a:pt x="1398" y="470"/>
                      <a:pt x="1346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8" y="471"/>
                      <a:pt x="679" y="402"/>
                    </a:cubicBezTo>
                    <a:lnTo>
                      <a:pt x="1297" y="371"/>
                    </a:lnTo>
                    <a:cubicBezTo>
                      <a:pt x="1358" y="278"/>
                      <a:pt x="1327" y="155"/>
                      <a:pt x="1204" y="93"/>
                    </a:cubicBezTo>
                    <a:cubicBezTo>
                      <a:pt x="1081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7"/>
              <p:cNvSpPr/>
              <p:nvPr/>
            </p:nvSpPr>
            <p:spPr>
              <a:xfrm>
                <a:off x="5471951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65" y="772"/>
                    </a:cubicBezTo>
                    <a:cubicBezTo>
                      <a:pt x="3407" y="877"/>
                      <a:pt x="3521" y="925"/>
                      <a:pt x="3629" y="925"/>
                    </a:cubicBezTo>
                    <a:cubicBezTo>
                      <a:pt x="3679" y="925"/>
                      <a:pt x="3727" y="915"/>
                      <a:pt x="3766" y="895"/>
                    </a:cubicBezTo>
                    <a:cubicBezTo>
                      <a:pt x="3859" y="802"/>
                      <a:pt x="3828" y="710"/>
                      <a:pt x="3859" y="617"/>
                    </a:cubicBezTo>
                    <a:cubicBezTo>
                      <a:pt x="3859" y="546"/>
                      <a:pt x="3951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67" y="556"/>
                      <a:pt x="4136" y="586"/>
                    </a:cubicBezTo>
                    <a:cubicBezTo>
                      <a:pt x="4167" y="772"/>
                      <a:pt x="4136" y="988"/>
                      <a:pt x="4013" y="1142"/>
                    </a:cubicBezTo>
                    <a:cubicBezTo>
                      <a:pt x="3891" y="1288"/>
                      <a:pt x="3711" y="1377"/>
                      <a:pt x="3519" y="1377"/>
                    </a:cubicBezTo>
                    <a:cubicBezTo>
                      <a:pt x="3468" y="1377"/>
                      <a:pt x="3416" y="1371"/>
                      <a:pt x="3365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600" y="1555"/>
                      <a:pt x="2445" y="1671"/>
                      <a:pt x="2280" y="1671"/>
                    </a:cubicBezTo>
                    <a:cubicBezTo>
                      <a:pt x="2261" y="1671"/>
                      <a:pt x="2242" y="1670"/>
                      <a:pt x="2223" y="1667"/>
                    </a:cubicBezTo>
                    <a:cubicBezTo>
                      <a:pt x="1976" y="1667"/>
                      <a:pt x="1853" y="1420"/>
                      <a:pt x="1945" y="1204"/>
                    </a:cubicBezTo>
                    <a:cubicBezTo>
                      <a:pt x="1976" y="1173"/>
                      <a:pt x="1976" y="1142"/>
                      <a:pt x="1945" y="1080"/>
                    </a:cubicBezTo>
                    <a:cubicBezTo>
                      <a:pt x="1945" y="1049"/>
                      <a:pt x="1883" y="1018"/>
                      <a:pt x="1853" y="1018"/>
                    </a:cubicBezTo>
                    <a:cubicBezTo>
                      <a:pt x="1673" y="923"/>
                      <a:pt x="1454" y="879"/>
                      <a:pt x="1232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63" y="1543"/>
                      <a:pt x="1" y="1790"/>
                      <a:pt x="63" y="2037"/>
                    </a:cubicBezTo>
                    <a:cubicBezTo>
                      <a:pt x="32" y="2129"/>
                      <a:pt x="63" y="2191"/>
                      <a:pt x="12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526" y="2407"/>
                      <a:pt x="680" y="2438"/>
                      <a:pt x="865" y="2438"/>
                    </a:cubicBezTo>
                    <a:cubicBezTo>
                      <a:pt x="1050" y="2438"/>
                      <a:pt x="1266" y="2376"/>
                      <a:pt x="1266" y="2253"/>
                    </a:cubicBezTo>
                    <a:cubicBezTo>
                      <a:pt x="1292" y="2149"/>
                      <a:pt x="1187" y="2023"/>
                      <a:pt x="1042" y="2023"/>
                    </a:cubicBezTo>
                    <a:cubicBezTo>
                      <a:pt x="1015" y="2023"/>
                      <a:pt x="987" y="2027"/>
                      <a:pt x="958" y="2037"/>
                    </a:cubicBezTo>
                    <a:cubicBezTo>
                      <a:pt x="878" y="2037"/>
                      <a:pt x="776" y="2105"/>
                      <a:pt x="710" y="2105"/>
                    </a:cubicBezTo>
                    <a:cubicBezTo>
                      <a:pt x="699" y="2105"/>
                      <a:pt x="689" y="2103"/>
                      <a:pt x="680" y="2099"/>
                    </a:cubicBezTo>
                    <a:cubicBezTo>
                      <a:pt x="649" y="2068"/>
                      <a:pt x="649" y="2037"/>
                      <a:pt x="649" y="2006"/>
                    </a:cubicBezTo>
                    <a:cubicBezTo>
                      <a:pt x="587" y="1790"/>
                      <a:pt x="587" y="1512"/>
                      <a:pt x="896" y="1420"/>
                    </a:cubicBezTo>
                    <a:lnTo>
                      <a:pt x="1019" y="1420"/>
                    </a:lnTo>
                    <a:cubicBezTo>
                      <a:pt x="1050" y="1451"/>
                      <a:pt x="1081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25" y="2019"/>
                      <a:pt x="1222" y="2060"/>
                      <a:pt x="1315" y="2060"/>
                    </a:cubicBezTo>
                    <a:cubicBezTo>
                      <a:pt x="1375" y="2060"/>
                      <a:pt x="1434" y="2043"/>
                      <a:pt x="1482" y="2006"/>
                    </a:cubicBezTo>
                    <a:cubicBezTo>
                      <a:pt x="1544" y="2129"/>
                      <a:pt x="1606" y="2253"/>
                      <a:pt x="1729" y="2284"/>
                    </a:cubicBezTo>
                    <a:cubicBezTo>
                      <a:pt x="1806" y="2330"/>
                      <a:pt x="1883" y="2353"/>
                      <a:pt x="1957" y="2353"/>
                    </a:cubicBezTo>
                    <a:cubicBezTo>
                      <a:pt x="2030" y="2353"/>
                      <a:pt x="2100" y="2330"/>
                      <a:pt x="2161" y="2284"/>
                    </a:cubicBezTo>
                    <a:cubicBezTo>
                      <a:pt x="2285" y="2222"/>
                      <a:pt x="2316" y="2068"/>
                      <a:pt x="2377" y="1975"/>
                    </a:cubicBezTo>
                    <a:cubicBezTo>
                      <a:pt x="2415" y="1899"/>
                      <a:pt x="2536" y="1846"/>
                      <a:pt x="2637" y="1846"/>
                    </a:cubicBezTo>
                    <a:cubicBezTo>
                      <a:pt x="2700" y="1846"/>
                      <a:pt x="2755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408" y="2469"/>
                    </a:cubicBezTo>
                    <a:cubicBezTo>
                      <a:pt x="2326" y="2551"/>
                      <a:pt x="2216" y="2592"/>
                      <a:pt x="2106" y="2592"/>
                    </a:cubicBezTo>
                    <a:cubicBezTo>
                      <a:pt x="2052" y="2592"/>
                      <a:pt x="1997" y="2582"/>
                      <a:pt x="1945" y="2562"/>
                    </a:cubicBezTo>
                    <a:lnTo>
                      <a:pt x="1853" y="2500"/>
                    </a:lnTo>
                    <a:cubicBezTo>
                      <a:pt x="1819" y="2489"/>
                      <a:pt x="1784" y="2484"/>
                      <a:pt x="1748" y="2484"/>
                    </a:cubicBezTo>
                    <a:cubicBezTo>
                      <a:pt x="1586" y="2484"/>
                      <a:pt x="1421" y="2589"/>
                      <a:pt x="1421" y="2716"/>
                    </a:cubicBezTo>
                    <a:cubicBezTo>
                      <a:pt x="1451" y="2870"/>
                      <a:pt x="1637" y="2994"/>
                      <a:pt x="1853" y="3055"/>
                    </a:cubicBezTo>
                    <a:cubicBezTo>
                      <a:pt x="1930" y="3070"/>
                      <a:pt x="2010" y="3077"/>
                      <a:pt x="2091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6" y="2574"/>
                      <a:pt x="3249" y="2574"/>
                    </a:cubicBezTo>
                    <a:cubicBezTo>
                      <a:pt x="3378" y="2574"/>
                      <a:pt x="3503" y="2552"/>
                      <a:pt x="3612" y="2531"/>
                    </a:cubicBezTo>
                    <a:cubicBezTo>
                      <a:pt x="3766" y="2469"/>
                      <a:pt x="3890" y="2315"/>
                      <a:pt x="3828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25" y="1985"/>
                      <a:pt x="3766" y="1975"/>
                      <a:pt x="3813" y="1975"/>
                    </a:cubicBezTo>
                    <a:cubicBezTo>
                      <a:pt x="3907" y="1975"/>
                      <a:pt x="4023" y="2016"/>
                      <a:pt x="4044" y="2099"/>
                    </a:cubicBezTo>
                    <a:cubicBezTo>
                      <a:pt x="4075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118" y="2870"/>
                      <a:pt x="3149" y="3148"/>
                      <a:pt x="2933" y="3210"/>
                    </a:cubicBezTo>
                    <a:lnTo>
                      <a:pt x="3859" y="3333"/>
                    </a:lnTo>
                    <a:cubicBezTo>
                      <a:pt x="3905" y="3349"/>
                      <a:pt x="3959" y="3356"/>
                      <a:pt x="4013" y="3356"/>
                    </a:cubicBezTo>
                    <a:cubicBezTo>
                      <a:pt x="4067" y="3356"/>
                      <a:pt x="4121" y="3349"/>
                      <a:pt x="4167" y="3333"/>
                    </a:cubicBezTo>
                    <a:cubicBezTo>
                      <a:pt x="4260" y="3302"/>
                      <a:pt x="4352" y="3240"/>
                      <a:pt x="4414" y="3179"/>
                    </a:cubicBezTo>
                    <a:cubicBezTo>
                      <a:pt x="4599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52" y="2284"/>
                      <a:pt x="4661" y="2129"/>
                      <a:pt x="4568" y="1975"/>
                    </a:cubicBezTo>
                    <a:cubicBezTo>
                      <a:pt x="4476" y="1852"/>
                      <a:pt x="4322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630" y="833"/>
                      <a:pt x="4599" y="617"/>
                    </a:cubicBezTo>
                    <a:cubicBezTo>
                      <a:pt x="4599" y="494"/>
                      <a:pt x="4568" y="339"/>
                      <a:pt x="4538" y="216"/>
                    </a:cubicBezTo>
                    <a:cubicBezTo>
                      <a:pt x="4445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7"/>
              <p:cNvSpPr/>
              <p:nvPr/>
            </p:nvSpPr>
            <p:spPr>
              <a:xfrm>
                <a:off x="5232872" y="1802778"/>
                <a:ext cx="18627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67" extrusionOk="0">
                    <a:moveTo>
                      <a:pt x="2854" y="0"/>
                    </a:moveTo>
                    <a:cubicBezTo>
                      <a:pt x="2453" y="0"/>
                      <a:pt x="2050" y="155"/>
                      <a:pt x="1759" y="446"/>
                    </a:cubicBezTo>
                    <a:cubicBezTo>
                      <a:pt x="1698" y="538"/>
                      <a:pt x="1605" y="631"/>
                      <a:pt x="1512" y="693"/>
                    </a:cubicBezTo>
                    <a:cubicBezTo>
                      <a:pt x="1399" y="738"/>
                      <a:pt x="1270" y="767"/>
                      <a:pt x="1136" y="767"/>
                    </a:cubicBezTo>
                    <a:cubicBezTo>
                      <a:pt x="1087" y="767"/>
                      <a:pt x="1037" y="763"/>
                      <a:pt x="988" y="754"/>
                    </a:cubicBezTo>
                    <a:cubicBezTo>
                      <a:pt x="772" y="724"/>
                      <a:pt x="556" y="662"/>
                      <a:pt x="494" y="508"/>
                    </a:cubicBezTo>
                    <a:cubicBezTo>
                      <a:pt x="494" y="415"/>
                      <a:pt x="556" y="291"/>
                      <a:pt x="648" y="291"/>
                    </a:cubicBezTo>
                    <a:cubicBezTo>
                      <a:pt x="695" y="268"/>
                      <a:pt x="743" y="258"/>
                      <a:pt x="788" y="258"/>
                    </a:cubicBezTo>
                    <a:cubicBezTo>
                      <a:pt x="862" y="258"/>
                      <a:pt x="931" y="284"/>
                      <a:pt x="988" y="322"/>
                    </a:cubicBezTo>
                    <a:cubicBezTo>
                      <a:pt x="864" y="353"/>
                      <a:pt x="803" y="477"/>
                      <a:pt x="895" y="538"/>
                    </a:cubicBezTo>
                    <a:cubicBezTo>
                      <a:pt x="957" y="600"/>
                      <a:pt x="1019" y="600"/>
                      <a:pt x="1111" y="600"/>
                    </a:cubicBezTo>
                    <a:cubicBezTo>
                      <a:pt x="1327" y="600"/>
                      <a:pt x="1512" y="477"/>
                      <a:pt x="1512" y="322"/>
                    </a:cubicBezTo>
                    <a:cubicBezTo>
                      <a:pt x="1543" y="199"/>
                      <a:pt x="1358" y="14"/>
                      <a:pt x="1142" y="14"/>
                    </a:cubicBezTo>
                    <a:cubicBezTo>
                      <a:pt x="1019" y="14"/>
                      <a:pt x="895" y="45"/>
                      <a:pt x="772" y="45"/>
                    </a:cubicBezTo>
                    <a:cubicBezTo>
                      <a:pt x="714" y="45"/>
                      <a:pt x="661" y="44"/>
                      <a:pt x="611" y="44"/>
                    </a:cubicBezTo>
                    <a:cubicBezTo>
                      <a:pt x="312" y="44"/>
                      <a:pt x="146" y="67"/>
                      <a:pt x="93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525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6" y="1137"/>
                    </a:cubicBezTo>
                    <a:cubicBezTo>
                      <a:pt x="1337" y="1137"/>
                      <a:pt x="1378" y="1133"/>
                      <a:pt x="1420" y="1125"/>
                    </a:cubicBezTo>
                    <a:cubicBezTo>
                      <a:pt x="1539" y="1101"/>
                      <a:pt x="1622" y="1003"/>
                      <a:pt x="1725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790" y="1094"/>
                      <a:pt x="1759" y="1156"/>
                      <a:pt x="172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23" y="1557"/>
                    </a:cubicBezTo>
                    <a:cubicBezTo>
                      <a:pt x="1862" y="1557"/>
                      <a:pt x="1903" y="1547"/>
                      <a:pt x="1944" y="1526"/>
                    </a:cubicBezTo>
                    <a:cubicBezTo>
                      <a:pt x="2006" y="1464"/>
                      <a:pt x="1975" y="1372"/>
                      <a:pt x="2037" y="1310"/>
                    </a:cubicBezTo>
                    <a:cubicBezTo>
                      <a:pt x="2072" y="1293"/>
                      <a:pt x="2106" y="1285"/>
                      <a:pt x="2138" y="1285"/>
                    </a:cubicBezTo>
                    <a:cubicBezTo>
                      <a:pt x="2222" y="1285"/>
                      <a:pt x="2293" y="1336"/>
                      <a:pt x="2315" y="1403"/>
                    </a:cubicBezTo>
                    <a:cubicBezTo>
                      <a:pt x="2377" y="1557"/>
                      <a:pt x="2253" y="1711"/>
                      <a:pt x="2130" y="1835"/>
                    </a:cubicBezTo>
                    <a:cubicBezTo>
                      <a:pt x="2037" y="1958"/>
                      <a:pt x="1975" y="2174"/>
                      <a:pt x="2160" y="2267"/>
                    </a:cubicBezTo>
                    <a:cubicBezTo>
                      <a:pt x="2377" y="2112"/>
                      <a:pt x="2531" y="1927"/>
                      <a:pt x="2654" y="1711"/>
                    </a:cubicBezTo>
                    <a:cubicBezTo>
                      <a:pt x="2778" y="1526"/>
                      <a:pt x="2778" y="1279"/>
                      <a:pt x="2623" y="1094"/>
                    </a:cubicBezTo>
                    <a:cubicBezTo>
                      <a:pt x="2531" y="1032"/>
                      <a:pt x="2469" y="970"/>
                      <a:pt x="2407" y="878"/>
                    </a:cubicBezTo>
                    <a:cubicBezTo>
                      <a:pt x="2253" y="662"/>
                      <a:pt x="2500" y="384"/>
                      <a:pt x="2839" y="384"/>
                    </a:cubicBezTo>
                    <a:cubicBezTo>
                      <a:pt x="2855" y="369"/>
                      <a:pt x="2878" y="361"/>
                      <a:pt x="2901" y="361"/>
                    </a:cubicBezTo>
                    <a:cubicBezTo>
                      <a:pt x="2924" y="361"/>
                      <a:pt x="2947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25" y="938"/>
                      <a:pt x="3254" y="1048"/>
                      <a:pt x="3491" y="1048"/>
                    </a:cubicBezTo>
                    <a:cubicBezTo>
                      <a:pt x="3542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3" y="693"/>
                      <a:pt x="4444" y="631"/>
                      <a:pt x="4506" y="538"/>
                    </a:cubicBezTo>
                    <a:cubicBezTo>
                      <a:pt x="4568" y="477"/>
                      <a:pt x="4537" y="384"/>
                      <a:pt x="4444" y="322"/>
                    </a:cubicBezTo>
                    <a:cubicBezTo>
                      <a:pt x="4413" y="315"/>
                      <a:pt x="4379" y="311"/>
                      <a:pt x="4342" y="311"/>
                    </a:cubicBezTo>
                    <a:cubicBezTo>
                      <a:pt x="4232" y="311"/>
                      <a:pt x="4105" y="345"/>
                      <a:pt x="4012" y="415"/>
                    </a:cubicBezTo>
                    <a:cubicBezTo>
                      <a:pt x="3920" y="508"/>
                      <a:pt x="3858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62" y="718"/>
                      <a:pt x="3333" y="667"/>
                      <a:pt x="3333" y="600"/>
                    </a:cubicBezTo>
                    <a:cubicBezTo>
                      <a:pt x="3333" y="508"/>
                      <a:pt x="3457" y="446"/>
                      <a:pt x="3488" y="384"/>
                    </a:cubicBezTo>
                    <a:cubicBezTo>
                      <a:pt x="3580" y="199"/>
                      <a:pt x="3302" y="45"/>
                      <a:pt x="3055" y="14"/>
                    </a:cubicBezTo>
                    <a:cubicBezTo>
                      <a:pt x="2989" y="5"/>
                      <a:pt x="2921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7"/>
              <p:cNvSpPr/>
              <p:nvPr/>
            </p:nvSpPr>
            <p:spPr>
              <a:xfrm>
                <a:off x="5366255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2" y="0"/>
                    </a:moveTo>
                    <a:cubicBezTo>
                      <a:pt x="1550" y="0"/>
                      <a:pt x="1431" y="25"/>
                      <a:pt x="1328" y="77"/>
                    </a:cubicBezTo>
                    <a:cubicBezTo>
                      <a:pt x="1204" y="138"/>
                      <a:pt x="1112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39" y="771"/>
                      <a:pt x="163" y="779"/>
                      <a:pt x="186" y="779"/>
                    </a:cubicBezTo>
                    <a:cubicBezTo>
                      <a:pt x="209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0" y="662"/>
                      <a:pt x="897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1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44" y="385"/>
                    </a:cubicBezTo>
                    <a:cubicBezTo>
                      <a:pt x="1552" y="381"/>
                      <a:pt x="1562" y="379"/>
                      <a:pt x="1572" y="379"/>
                    </a:cubicBezTo>
                    <a:cubicBezTo>
                      <a:pt x="1636" y="379"/>
                      <a:pt x="1725" y="455"/>
                      <a:pt x="1698" y="509"/>
                    </a:cubicBezTo>
                    <a:cubicBezTo>
                      <a:pt x="1667" y="570"/>
                      <a:pt x="1574" y="601"/>
                      <a:pt x="1513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10" y="1222"/>
                      <a:pt x="1400" y="1223"/>
                      <a:pt x="1389" y="1223"/>
                    </a:cubicBezTo>
                    <a:cubicBezTo>
                      <a:pt x="1307" y="1223"/>
                      <a:pt x="1221" y="1126"/>
                      <a:pt x="1112" y="1126"/>
                    </a:cubicBezTo>
                    <a:cubicBezTo>
                      <a:pt x="1098" y="1123"/>
                      <a:pt x="1086" y="1121"/>
                      <a:pt x="1073" y="1121"/>
                    </a:cubicBezTo>
                    <a:cubicBezTo>
                      <a:pt x="970" y="1121"/>
                      <a:pt x="899" y="1228"/>
                      <a:pt x="926" y="1311"/>
                    </a:cubicBezTo>
                    <a:cubicBezTo>
                      <a:pt x="1037" y="1505"/>
                      <a:pt x="1248" y="1624"/>
                      <a:pt x="1446" y="1624"/>
                    </a:cubicBezTo>
                    <a:cubicBezTo>
                      <a:pt x="1468" y="1624"/>
                      <a:pt x="1491" y="1623"/>
                      <a:pt x="1513" y="1620"/>
                    </a:cubicBezTo>
                    <a:lnTo>
                      <a:pt x="1760" y="1620"/>
                    </a:lnTo>
                    <a:cubicBezTo>
                      <a:pt x="1821" y="1620"/>
                      <a:pt x="1883" y="1681"/>
                      <a:pt x="1883" y="1743"/>
                    </a:cubicBezTo>
                    <a:cubicBezTo>
                      <a:pt x="1883" y="1805"/>
                      <a:pt x="1821" y="1867"/>
                      <a:pt x="1729" y="1867"/>
                    </a:cubicBezTo>
                    <a:cubicBezTo>
                      <a:pt x="1667" y="1897"/>
                      <a:pt x="1636" y="1897"/>
                      <a:pt x="1605" y="1897"/>
                    </a:cubicBezTo>
                    <a:cubicBezTo>
                      <a:pt x="1513" y="1928"/>
                      <a:pt x="1544" y="2021"/>
                      <a:pt x="160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2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618" y="2299"/>
                    </a:cubicBezTo>
                    <a:cubicBezTo>
                      <a:pt x="525" y="2299"/>
                      <a:pt x="463" y="2268"/>
                      <a:pt x="371" y="2237"/>
                    </a:cubicBezTo>
                    <a:cubicBezTo>
                      <a:pt x="309" y="2237"/>
                      <a:pt x="217" y="2237"/>
                      <a:pt x="186" y="2299"/>
                    </a:cubicBezTo>
                    <a:cubicBezTo>
                      <a:pt x="124" y="2329"/>
                      <a:pt x="186" y="2391"/>
                      <a:pt x="247" y="2391"/>
                    </a:cubicBezTo>
                    <a:cubicBezTo>
                      <a:pt x="309" y="2422"/>
                      <a:pt x="371" y="2422"/>
                      <a:pt x="433" y="2422"/>
                    </a:cubicBezTo>
                    <a:lnTo>
                      <a:pt x="1821" y="2422"/>
                    </a:lnTo>
                    <a:cubicBezTo>
                      <a:pt x="1945" y="2391"/>
                      <a:pt x="2037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4" y="2332"/>
                      <a:pt x="2408" y="2360"/>
                    </a:cubicBezTo>
                    <a:lnTo>
                      <a:pt x="2932" y="2453"/>
                    </a:lnTo>
                    <a:cubicBezTo>
                      <a:pt x="3010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0" y="2360"/>
                    </a:cubicBezTo>
                    <a:cubicBezTo>
                      <a:pt x="3797" y="2237"/>
                      <a:pt x="3827" y="1959"/>
                      <a:pt x="3673" y="1805"/>
                    </a:cubicBezTo>
                    <a:cubicBezTo>
                      <a:pt x="3580" y="1743"/>
                      <a:pt x="3488" y="1712"/>
                      <a:pt x="3426" y="1681"/>
                    </a:cubicBezTo>
                    <a:cubicBezTo>
                      <a:pt x="3303" y="1620"/>
                      <a:pt x="3179" y="1589"/>
                      <a:pt x="3087" y="1589"/>
                    </a:cubicBezTo>
                    <a:cubicBezTo>
                      <a:pt x="2871" y="1589"/>
                      <a:pt x="2747" y="1805"/>
                      <a:pt x="2871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8" y="1465"/>
                    </a:cubicBezTo>
                    <a:cubicBezTo>
                      <a:pt x="2346" y="1404"/>
                      <a:pt x="219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3" y="848"/>
                    </a:cubicBezTo>
                    <a:cubicBezTo>
                      <a:pt x="2223" y="756"/>
                      <a:pt x="2253" y="786"/>
                      <a:pt x="228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2017" y="48"/>
                      <a:pt x="1842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7"/>
              <p:cNvSpPr/>
              <p:nvPr/>
            </p:nvSpPr>
            <p:spPr>
              <a:xfrm>
                <a:off x="5426647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6" y="1"/>
                      <a:pt x="1575" y="93"/>
                    </a:cubicBezTo>
                    <a:cubicBezTo>
                      <a:pt x="1544" y="155"/>
                      <a:pt x="1729" y="186"/>
                      <a:pt x="1822" y="217"/>
                    </a:cubicBezTo>
                    <a:cubicBezTo>
                      <a:pt x="1945" y="217"/>
                      <a:pt x="2099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421" y="556"/>
                      <a:pt x="1328" y="556"/>
                    </a:cubicBezTo>
                    <a:cubicBezTo>
                      <a:pt x="1266" y="556"/>
                      <a:pt x="1235" y="495"/>
                      <a:pt x="1205" y="464"/>
                    </a:cubicBezTo>
                    <a:cubicBezTo>
                      <a:pt x="1087" y="369"/>
                      <a:pt x="951" y="329"/>
                      <a:pt x="811" y="329"/>
                    </a:cubicBezTo>
                    <a:cubicBezTo>
                      <a:pt x="767" y="329"/>
                      <a:pt x="724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5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3" y="124"/>
                      <a:pt x="32" y="155"/>
                    </a:cubicBezTo>
                    <a:cubicBezTo>
                      <a:pt x="32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2" y="587"/>
                      <a:pt x="93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7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6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62" y="587"/>
                    </a:cubicBezTo>
                    <a:cubicBezTo>
                      <a:pt x="2586" y="592"/>
                      <a:pt x="2611" y="594"/>
                      <a:pt x="2637" y="594"/>
                    </a:cubicBezTo>
                    <a:cubicBezTo>
                      <a:pt x="2741" y="594"/>
                      <a:pt x="2862" y="565"/>
                      <a:pt x="2944" y="565"/>
                    </a:cubicBezTo>
                    <a:cubicBezTo>
                      <a:pt x="2980" y="565"/>
                      <a:pt x="3009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1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6" y="464"/>
                    </a:cubicBezTo>
                    <a:cubicBezTo>
                      <a:pt x="3447" y="413"/>
                      <a:pt x="3507" y="390"/>
                      <a:pt x="3566" y="390"/>
                    </a:cubicBezTo>
                    <a:cubicBezTo>
                      <a:pt x="3615" y="390"/>
                      <a:pt x="3663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8" y="896"/>
                    </a:cubicBezTo>
                    <a:cubicBezTo>
                      <a:pt x="3862" y="913"/>
                      <a:pt x="3902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4013" y="402"/>
                    </a:cubicBezTo>
                    <a:cubicBezTo>
                      <a:pt x="4075" y="309"/>
                      <a:pt x="4291" y="248"/>
                      <a:pt x="4229" y="124"/>
                    </a:cubicBezTo>
                    <a:cubicBezTo>
                      <a:pt x="4178" y="36"/>
                      <a:pt x="4071" y="4"/>
                      <a:pt x="3949" y="4"/>
                    </a:cubicBezTo>
                    <a:cubicBezTo>
                      <a:pt x="3773" y="4"/>
                      <a:pt x="3567" y="70"/>
                      <a:pt x="3457" y="124"/>
                    </a:cubicBezTo>
                    <a:cubicBezTo>
                      <a:pt x="3241" y="186"/>
                      <a:pt x="3118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85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7"/>
              <p:cNvSpPr/>
              <p:nvPr/>
            </p:nvSpPr>
            <p:spPr>
              <a:xfrm>
                <a:off x="5655694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279" y="248"/>
                    </a:cubicBezTo>
                    <a:cubicBezTo>
                      <a:pt x="279" y="340"/>
                      <a:pt x="309" y="402"/>
                      <a:pt x="371" y="464"/>
                    </a:cubicBezTo>
                    <a:cubicBezTo>
                      <a:pt x="433" y="587"/>
                      <a:pt x="525" y="649"/>
                      <a:pt x="649" y="710"/>
                    </a:cubicBezTo>
                    <a:cubicBezTo>
                      <a:pt x="741" y="726"/>
                      <a:pt x="834" y="734"/>
                      <a:pt x="927" y="734"/>
                    </a:cubicBezTo>
                    <a:cubicBezTo>
                      <a:pt x="1019" y="734"/>
                      <a:pt x="1112" y="726"/>
                      <a:pt x="1204" y="710"/>
                    </a:cubicBezTo>
                    <a:cubicBezTo>
                      <a:pt x="1359" y="710"/>
                      <a:pt x="1606" y="803"/>
                      <a:pt x="1606" y="865"/>
                    </a:cubicBezTo>
                    <a:cubicBezTo>
                      <a:pt x="160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6" y="1513"/>
                    </a:cubicBezTo>
                    <a:cubicBezTo>
                      <a:pt x="803" y="1513"/>
                      <a:pt x="711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64" y="1127"/>
                      <a:pt x="703" y="1119"/>
                      <a:pt x="738" y="1119"/>
                    </a:cubicBezTo>
                    <a:cubicBezTo>
                      <a:pt x="772" y="1119"/>
                      <a:pt x="803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62" y="1294"/>
                      <a:pt x="914" y="1294"/>
                    </a:cubicBezTo>
                    <a:cubicBezTo>
                      <a:pt x="976" y="1294"/>
                      <a:pt x="1047" y="1269"/>
                      <a:pt x="1081" y="1235"/>
                    </a:cubicBezTo>
                    <a:cubicBezTo>
                      <a:pt x="1266" y="1112"/>
                      <a:pt x="1143" y="896"/>
                      <a:pt x="896" y="834"/>
                    </a:cubicBezTo>
                    <a:cubicBezTo>
                      <a:pt x="855" y="829"/>
                      <a:pt x="814" y="826"/>
                      <a:pt x="775" y="826"/>
                    </a:cubicBezTo>
                    <a:cubicBezTo>
                      <a:pt x="578" y="826"/>
                      <a:pt x="402" y="890"/>
                      <a:pt x="248" y="1019"/>
                    </a:cubicBezTo>
                    <a:cubicBezTo>
                      <a:pt x="62" y="1142"/>
                      <a:pt x="1" y="1359"/>
                      <a:pt x="93" y="1575"/>
                    </a:cubicBezTo>
                    <a:cubicBezTo>
                      <a:pt x="309" y="1976"/>
                      <a:pt x="556" y="2037"/>
                      <a:pt x="1050" y="2130"/>
                    </a:cubicBezTo>
                    <a:cubicBezTo>
                      <a:pt x="1116" y="2136"/>
                      <a:pt x="1181" y="2138"/>
                      <a:pt x="1247" y="2138"/>
                    </a:cubicBezTo>
                    <a:cubicBezTo>
                      <a:pt x="1551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75" y="1829"/>
                    </a:cubicBezTo>
                    <a:cubicBezTo>
                      <a:pt x="2623" y="1829"/>
                      <a:pt x="2670" y="1844"/>
                      <a:pt x="2717" y="1883"/>
                    </a:cubicBezTo>
                    <a:cubicBezTo>
                      <a:pt x="2786" y="1918"/>
                      <a:pt x="2855" y="1935"/>
                      <a:pt x="2922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67"/>
                      <a:pt x="3303" y="1544"/>
                      <a:pt x="3334" y="1420"/>
                    </a:cubicBezTo>
                    <a:cubicBezTo>
                      <a:pt x="3359" y="1319"/>
                      <a:pt x="3446" y="1219"/>
                      <a:pt x="3561" y="1219"/>
                    </a:cubicBezTo>
                    <a:cubicBezTo>
                      <a:pt x="3587" y="1219"/>
                      <a:pt x="3614" y="1224"/>
                      <a:pt x="3642" y="1235"/>
                    </a:cubicBezTo>
                    <a:cubicBezTo>
                      <a:pt x="3581" y="1328"/>
                      <a:pt x="3581" y="1420"/>
                      <a:pt x="3581" y="1513"/>
                    </a:cubicBezTo>
                    <a:cubicBezTo>
                      <a:pt x="3612" y="1636"/>
                      <a:pt x="3704" y="1729"/>
                      <a:pt x="3828" y="1729"/>
                    </a:cubicBezTo>
                    <a:cubicBezTo>
                      <a:pt x="3951" y="1729"/>
                      <a:pt x="4105" y="1667"/>
                      <a:pt x="4167" y="1575"/>
                    </a:cubicBezTo>
                    <a:cubicBezTo>
                      <a:pt x="4198" y="1482"/>
                      <a:pt x="4198" y="1359"/>
                      <a:pt x="4167" y="1266"/>
                    </a:cubicBezTo>
                    <a:cubicBezTo>
                      <a:pt x="4136" y="1081"/>
                      <a:pt x="4013" y="957"/>
                      <a:pt x="3889" y="834"/>
                    </a:cubicBezTo>
                    <a:cubicBezTo>
                      <a:pt x="3777" y="759"/>
                      <a:pt x="3654" y="718"/>
                      <a:pt x="3526" y="718"/>
                    </a:cubicBezTo>
                    <a:cubicBezTo>
                      <a:pt x="3443" y="718"/>
                      <a:pt x="3357" y="736"/>
                      <a:pt x="3272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1" y="1478"/>
                      <a:pt x="2329" y="1478"/>
                    </a:cubicBezTo>
                    <a:cubicBezTo>
                      <a:pt x="2170" y="1478"/>
                      <a:pt x="2014" y="1440"/>
                      <a:pt x="1883" y="1359"/>
                    </a:cubicBezTo>
                    <a:lnTo>
                      <a:pt x="1914" y="865"/>
                    </a:lnTo>
                    <a:cubicBezTo>
                      <a:pt x="1945" y="772"/>
                      <a:pt x="1914" y="680"/>
                      <a:pt x="1883" y="618"/>
                    </a:cubicBezTo>
                    <a:cubicBezTo>
                      <a:pt x="1748" y="527"/>
                      <a:pt x="1596" y="470"/>
                      <a:pt x="1451" y="470"/>
                    </a:cubicBezTo>
                    <a:cubicBezTo>
                      <a:pt x="1398" y="470"/>
                      <a:pt x="1347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9" y="471"/>
                      <a:pt x="680" y="402"/>
                    </a:cubicBezTo>
                    <a:lnTo>
                      <a:pt x="1297" y="371"/>
                    </a:lnTo>
                    <a:cubicBezTo>
                      <a:pt x="1359" y="278"/>
                      <a:pt x="1328" y="155"/>
                      <a:pt x="1204" y="93"/>
                    </a:cubicBezTo>
                    <a:cubicBezTo>
                      <a:pt x="1081" y="1"/>
                      <a:pt x="927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7"/>
              <p:cNvSpPr/>
              <p:nvPr/>
            </p:nvSpPr>
            <p:spPr>
              <a:xfrm>
                <a:off x="5897342" y="1800821"/>
                <a:ext cx="193815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3357" extrusionOk="0">
                    <a:moveTo>
                      <a:pt x="4136" y="0"/>
                    </a:moveTo>
                    <a:cubicBezTo>
                      <a:pt x="3858" y="0"/>
                      <a:pt x="3611" y="154"/>
                      <a:pt x="3488" y="370"/>
                    </a:cubicBezTo>
                    <a:cubicBezTo>
                      <a:pt x="3395" y="494"/>
                      <a:pt x="3302" y="617"/>
                      <a:pt x="3333" y="772"/>
                    </a:cubicBezTo>
                    <a:cubicBezTo>
                      <a:pt x="3401" y="862"/>
                      <a:pt x="3518" y="919"/>
                      <a:pt x="3637" y="919"/>
                    </a:cubicBezTo>
                    <a:cubicBezTo>
                      <a:pt x="3680" y="919"/>
                      <a:pt x="3724" y="912"/>
                      <a:pt x="3765" y="895"/>
                    </a:cubicBezTo>
                    <a:cubicBezTo>
                      <a:pt x="3858" y="802"/>
                      <a:pt x="3827" y="710"/>
                      <a:pt x="3827" y="617"/>
                    </a:cubicBezTo>
                    <a:cubicBezTo>
                      <a:pt x="3851" y="546"/>
                      <a:pt x="3949" y="474"/>
                      <a:pt x="4035" y="474"/>
                    </a:cubicBezTo>
                    <a:cubicBezTo>
                      <a:pt x="4060" y="474"/>
                      <a:pt x="4084" y="480"/>
                      <a:pt x="4105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5" y="988"/>
                      <a:pt x="4012" y="1142"/>
                    </a:cubicBezTo>
                    <a:cubicBezTo>
                      <a:pt x="3890" y="1288"/>
                      <a:pt x="3691" y="1377"/>
                      <a:pt x="3491" y="1377"/>
                    </a:cubicBezTo>
                    <a:cubicBezTo>
                      <a:pt x="3438" y="1377"/>
                      <a:pt x="3385" y="1371"/>
                      <a:pt x="3333" y="1358"/>
                    </a:cubicBezTo>
                    <a:cubicBezTo>
                      <a:pt x="3241" y="1327"/>
                      <a:pt x="3148" y="1296"/>
                      <a:pt x="3056" y="1265"/>
                    </a:cubicBezTo>
                    <a:cubicBezTo>
                      <a:pt x="3009" y="1234"/>
                      <a:pt x="2955" y="1219"/>
                      <a:pt x="2901" y="1219"/>
                    </a:cubicBezTo>
                    <a:cubicBezTo>
                      <a:pt x="2847" y="1219"/>
                      <a:pt x="2793" y="1234"/>
                      <a:pt x="2747" y="1265"/>
                    </a:cubicBezTo>
                    <a:cubicBezTo>
                      <a:pt x="2685" y="1296"/>
                      <a:pt x="2654" y="1327"/>
                      <a:pt x="2654" y="1389"/>
                    </a:cubicBezTo>
                    <a:cubicBezTo>
                      <a:pt x="2571" y="1555"/>
                      <a:pt x="2439" y="1671"/>
                      <a:pt x="2256" y="1671"/>
                    </a:cubicBezTo>
                    <a:cubicBezTo>
                      <a:pt x="2235" y="1671"/>
                      <a:pt x="2214" y="1670"/>
                      <a:pt x="2191" y="1667"/>
                    </a:cubicBezTo>
                    <a:cubicBezTo>
                      <a:pt x="1975" y="1667"/>
                      <a:pt x="1852" y="1420"/>
                      <a:pt x="1945" y="1204"/>
                    </a:cubicBezTo>
                    <a:cubicBezTo>
                      <a:pt x="1975" y="1173"/>
                      <a:pt x="1975" y="1142"/>
                      <a:pt x="1945" y="1080"/>
                    </a:cubicBezTo>
                    <a:cubicBezTo>
                      <a:pt x="1914" y="1049"/>
                      <a:pt x="1883" y="1049"/>
                      <a:pt x="1852" y="1018"/>
                    </a:cubicBezTo>
                    <a:cubicBezTo>
                      <a:pt x="1672" y="923"/>
                      <a:pt x="1453" y="879"/>
                      <a:pt x="1231" y="879"/>
                    </a:cubicBezTo>
                    <a:cubicBezTo>
                      <a:pt x="804" y="879"/>
                      <a:pt x="368" y="1043"/>
                      <a:pt x="18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124" y="2253"/>
                    </a:cubicBezTo>
                    <a:cubicBezTo>
                      <a:pt x="185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4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86" y="2023"/>
                      <a:pt x="1041" y="2023"/>
                    </a:cubicBezTo>
                    <a:cubicBezTo>
                      <a:pt x="1014" y="2023"/>
                      <a:pt x="986" y="2027"/>
                      <a:pt x="957" y="2037"/>
                    </a:cubicBezTo>
                    <a:cubicBezTo>
                      <a:pt x="878" y="2037"/>
                      <a:pt x="776" y="2105"/>
                      <a:pt x="709" y="2105"/>
                    </a:cubicBezTo>
                    <a:cubicBezTo>
                      <a:pt x="698" y="2105"/>
                      <a:pt x="688" y="2103"/>
                      <a:pt x="679" y="2099"/>
                    </a:cubicBezTo>
                    <a:cubicBezTo>
                      <a:pt x="648" y="2068"/>
                      <a:pt x="617" y="2037"/>
                      <a:pt x="617" y="2006"/>
                    </a:cubicBezTo>
                    <a:cubicBezTo>
                      <a:pt x="587" y="1790"/>
                      <a:pt x="587" y="1512"/>
                      <a:pt x="864" y="1420"/>
                    </a:cubicBezTo>
                    <a:lnTo>
                      <a:pt x="988" y="1420"/>
                    </a:lnTo>
                    <a:cubicBezTo>
                      <a:pt x="1050" y="1451"/>
                      <a:pt x="108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2" y="2129"/>
                      <a:pt x="1605" y="2253"/>
                      <a:pt x="1728" y="2284"/>
                    </a:cubicBezTo>
                    <a:cubicBezTo>
                      <a:pt x="1790" y="2330"/>
                      <a:pt x="1867" y="2353"/>
                      <a:pt x="1945" y="2353"/>
                    </a:cubicBezTo>
                    <a:cubicBezTo>
                      <a:pt x="2022" y="2353"/>
                      <a:pt x="2099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3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6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1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315" y="2551"/>
                      <a:pt x="2212" y="2592"/>
                      <a:pt x="2105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6" y="3077"/>
                      <a:pt x="2982" y="2874"/>
                      <a:pt x="3086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5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2" y="2099"/>
                    </a:cubicBezTo>
                    <a:cubicBezTo>
                      <a:pt x="4043" y="2191"/>
                      <a:pt x="3981" y="2284"/>
                      <a:pt x="3981" y="2407"/>
                    </a:cubicBezTo>
                    <a:cubicBezTo>
                      <a:pt x="3981" y="2500"/>
                      <a:pt x="4074" y="2623"/>
                      <a:pt x="3981" y="2716"/>
                    </a:cubicBezTo>
                    <a:cubicBezTo>
                      <a:pt x="3935" y="2762"/>
                      <a:pt x="3819" y="2762"/>
                      <a:pt x="3688" y="2762"/>
                    </a:cubicBezTo>
                    <a:cubicBezTo>
                      <a:pt x="3557" y="2762"/>
                      <a:pt x="3410" y="2762"/>
                      <a:pt x="3302" y="2808"/>
                    </a:cubicBezTo>
                    <a:cubicBezTo>
                      <a:pt x="3086" y="2870"/>
                      <a:pt x="3148" y="3148"/>
                      <a:pt x="2901" y="3210"/>
                    </a:cubicBezTo>
                    <a:lnTo>
                      <a:pt x="3858" y="3333"/>
                    </a:lnTo>
                    <a:cubicBezTo>
                      <a:pt x="3904" y="3349"/>
                      <a:pt x="3951" y="3356"/>
                      <a:pt x="4001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413" y="3179"/>
                    </a:cubicBezTo>
                    <a:cubicBezTo>
                      <a:pt x="4568" y="2994"/>
                      <a:pt x="4753" y="2716"/>
                      <a:pt x="4537" y="2531"/>
                    </a:cubicBezTo>
                    <a:cubicBezTo>
                      <a:pt x="4506" y="2500"/>
                      <a:pt x="4444" y="2469"/>
                      <a:pt x="4413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8" y="1633"/>
                    </a:cubicBezTo>
                    <a:cubicBezTo>
                      <a:pt x="3974" y="1633"/>
                      <a:pt x="3992" y="1634"/>
                      <a:pt x="4012" y="1636"/>
                    </a:cubicBezTo>
                    <a:cubicBezTo>
                      <a:pt x="4174" y="1636"/>
                      <a:pt x="4197" y="1740"/>
                      <a:pt x="4290" y="1740"/>
                    </a:cubicBezTo>
                    <a:cubicBezTo>
                      <a:pt x="4321" y="1740"/>
                      <a:pt x="4359" y="1728"/>
                      <a:pt x="4413" y="1697"/>
                    </a:cubicBezTo>
                    <a:cubicBezTo>
                      <a:pt x="4753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3" y="93"/>
                      <a:pt x="4290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7"/>
              <p:cNvSpPr/>
              <p:nvPr/>
            </p:nvSpPr>
            <p:spPr>
              <a:xfrm>
                <a:off x="5659486" y="1802778"/>
                <a:ext cx="18504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267" extrusionOk="0">
                    <a:moveTo>
                      <a:pt x="2823" y="0"/>
                    </a:moveTo>
                    <a:cubicBezTo>
                      <a:pt x="2423" y="0"/>
                      <a:pt x="2024" y="155"/>
                      <a:pt x="1759" y="446"/>
                    </a:cubicBezTo>
                    <a:cubicBezTo>
                      <a:pt x="1698" y="538"/>
                      <a:pt x="1605" y="631"/>
                      <a:pt x="1482" y="693"/>
                    </a:cubicBezTo>
                    <a:cubicBezTo>
                      <a:pt x="1369" y="738"/>
                      <a:pt x="1239" y="767"/>
                      <a:pt x="1117" y="767"/>
                    </a:cubicBezTo>
                    <a:cubicBezTo>
                      <a:pt x="1073" y="767"/>
                      <a:pt x="1029" y="763"/>
                      <a:pt x="988" y="754"/>
                    </a:cubicBezTo>
                    <a:cubicBezTo>
                      <a:pt x="772" y="724"/>
                      <a:pt x="525" y="662"/>
                      <a:pt x="494" y="508"/>
                    </a:cubicBezTo>
                    <a:cubicBezTo>
                      <a:pt x="463" y="415"/>
                      <a:pt x="525" y="322"/>
                      <a:pt x="648" y="291"/>
                    </a:cubicBezTo>
                    <a:cubicBezTo>
                      <a:pt x="684" y="268"/>
                      <a:pt x="724" y="258"/>
                      <a:pt x="766" y="258"/>
                    </a:cubicBezTo>
                    <a:cubicBezTo>
                      <a:pt x="835" y="258"/>
                      <a:pt x="912" y="284"/>
                      <a:pt x="988" y="322"/>
                    </a:cubicBezTo>
                    <a:cubicBezTo>
                      <a:pt x="834" y="353"/>
                      <a:pt x="772" y="477"/>
                      <a:pt x="864" y="538"/>
                    </a:cubicBezTo>
                    <a:cubicBezTo>
                      <a:pt x="926" y="600"/>
                      <a:pt x="1019" y="600"/>
                      <a:pt x="1080" y="600"/>
                    </a:cubicBezTo>
                    <a:cubicBezTo>
                      <a:pt x="1297" y="600"/>
                      <a:pt x="1513" y="477"/>
                      <a:pt x="1513" y="322"/>
                    </a:cubicBezTo>
                    <a:cubicBezTo>
                      <a:pt x="1513" y="199"/>
                      <a:pt x="1327" y="14"/>
                      <a:pt x="1111" y="14"/>
                    </a:cubicBezTo>
                    <a:cubicBezTo>
                      <a:pt x="988" y="14"/>
                      <a:pt x="864" y="45"/>
                      <a:pt x="741" y="45"/>
                    </a:cubicBezTo>
                    <a:cubicBezTo>
                      <a:pt x="684" y="45"/>
                      <a:pt x="630" y="44"/>
                      <a:pt x="579" y="44"/>
                    </a:cubicBezTo>
                    <a:cubicBezTo>
                      <a:pt x="274" y="44"/>
                      <a:pt x="89" y="67"/>
                      <a:pt x="62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494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7" y="1137"/>
                    </a:cubicBezTo>
                    <a:cubicBezTo>
                      <a:pt x="1337" y="1137"/>
                      <a:pt x="1379" y="1133"/>
                      <a:pt x="1420" y="1125"/>
                    </a:cubicBezTo>
                    <a:cubicBezTo>
                      <a:pt x="1516" y="1101"/>
                      <a:pt x="1593" y="1003"/>
                      <a:pt x="1709" y="1003"/>
                    </a:cubicBezTo>
                    <a:cubicBezTo>
                      <a:pt x="1742" y="1003"/>
                      <a:pt x="1779" y="1011"/>
                      <a:pt x="1821" y="1032"/>
                    </a:cubicBezTo>
                    <a:cubicBezTo>
                      <a:pt x="1790" y="1094"/>
                      <a:pt x="1759" y="1156"/>
                      <a:pt x="1729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14" y="1557"/>
                    </a:cubicBezTo>
                    <a:cubicBezTo>
                      <a:pt x="1849" y="1557"/>
                      <a:pt x="1883" y="1547"/>
                      <a:pt x="1914" y="1526"/>
                    </a:cubicBezTo>
                    <a:cubicBezTo>
                      <a:pt x="2006" y="1464"/>
                      <a:pt x="1945" y="1372"/>
                      <a:pt x="2037" y="1310"/>
                    </a:cubicBezTo>
                    <a:cubicBezTo>
                      <a:pt x="2072" y="1293"/>
                      <a:pt x="2104" y="1285"/>
                      <a:pt x="2133" y="1285"/>
                    </a:cubicBezTo>
                    <a:cubicBezTo>
                      <a:pt x="2210" y="1285"/>
                      <a:pt x="2270" y="1336"/>
                      <a:pt x="2315" y="1403"/>
                    </a:cubicBezTo>
                    <a:cubicBezTo>
                      <a:pt x="2377" y="1557"/>
                      <a:pt x="2253" y="1711"/>
                      <a:pt x="2130" y="1835"/>
                    </a:cubicBezTo>
                    <a:cubicBezTo>
                      <a:pt x="2006" y="1958"/>
                      <a:pt x="1975" y="2174"/>
                      <a:pt x="2130" y="2267"/>
                    </a:cubicBezTo>
                    <a:cubicBezTo>
                      <a:pt x="2346" y="2112"/>
                      <a:pt x="2500" y="1927"/>
                      <a:pt x="2654" y="1711"/>
                    </a:cubicBezTo>
                    <a:cubicBezTo>
                      <a:pt x="2747" y="1526"/>
                      <a:pt x="2747" y="1279"/>
                      <a:pt x="2593" y="1094"/>
                    </a:cubicBezTo>
                    <a:cubicBezTo>
                      <a:pt x="2500" y="1032"/>
                      <a:pt x="2438" y="970"/>
                      <a:pt x="2377" y="878"/>
                    </a:cubicBezTo>
                    <a:cubicBezTo>
                      <a:pt x="2222" y="662"/>
                      <a:pt x="2469" y="384"/>
                      <a:pt x="2809" y="384"/>
                    </a:cubicBezTo>
                    <a:cubicBezTo>
                      <a:pt x="2824" y="369"/>
                      <a:pt x="2847" y="361"/>
                      <a:pt x="2874" y="361"/>
                    </a:cubicBezTo>
                    <a:cubicBezTo>
                      <a:pt x="2901" y="361"/>
                      <a:pt x="2932" y="369"/>
                      <a:pt x="2963" y="384"/>
                    </a:cubicBezTo>
                    <a:cubicBezTo>
                      <a:pt x="3117" y="446"/>
                      <a:pt x="2994" y="569"/>
                      <a:pt x="2994" y="785"/>
                    </a:cubicBezTo>
                    <a:cubicBezTo>
                      <a:pt x="3019" y="938"/>
                      <a:pt x="3233" y="1048"/>
                      <a:pt x="3462" y="1048"/>
                    </a:cubicBezTo>
                    <a:cubicBezTo>
                      <a:pt x="3512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44" y="631"/>
                      <a:pt x="4475" y="538"/>
                    </a:cubicBezTo>
                    <a:cubicBezTo>
                      <a:pt x="4537" y="477"/>
                      <a:pt x="4506" y="384"/>
                      <a:pt x="4444" y="322"/>
                    </a:cubicBezTo>
                    <a:cubicBezTo>
                      <a:pt x="4406" y="315"/>
                      <a:pt x="4365" y="311"/>
                      <a:pt x="4325" y="311"/>
                    </a:cubicBezTo>
                    <a:cubicBezTo>
                      <a:pt x="4203" y="311"/>
                      <a:pt x="4082" y="345"/>
                      <a:pt x="4012" y="415"/>
                    </a:cubicBezTo>
                    <a:cubicBezTo>
                      <a:pt x="3889" y="508"/>
                      <a:pt x="3827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59" y="718"/>
                      <a:pt x="3325" y="667"/>
                      <a:pt x="3303" y="600"/>
                    </a:cubicBezTo>
                    <a:cubicBezTo>
                      <a:pt x="3303" y="508"/>
                      <a:pt x="3426" y="446"/>
                      <a:pt x="3488" y="384"/>
                    </a:cubicBezTo>
                    <a:cubicBezTo>
                      <a:pt x="3580" y="199"/>
                      <a:pt x="3303" y="45"/>
                      <a:pt x="3025" y="14"/>
                    </a:cubicBezTo>
                    <a:cubicBezTo>
                      <a:pt x="2958" y="5"/>
                      <a:pt x="2891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7"/>
              <p:cNvSpPr/>
              <p:nvPr/>
            </p:nvSpPr>
            <p:spPr>
              <a:xfrm>
                <a:off x="5791606" y="1837969"/>
                <a:ext cx="154832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477" extrusionOk="0">
                    <a:moveTo>
                      <a:pt x="1656" y="0"/>
                    </a:moveTo>
                    <a:cubicBezTo>
                      <a:pt x="1534" y="0"/>
                      <a:pt x="1413" y="25"/>
                      <a:pt x="1297" y="77"/>
                    </a:cubicBezTo>
                    <a:cubicBezTo>
                      <a:pt x="1174" y="138"/>
                      <a:pt x="1112" y="231"/>
                      <a:pt x="988" y="293"/>
                    </a:cubicBezTo>
                    <a:cubicBezTo>
                      <a:pt x="711" y="416"/>
                      <a:pt x="340" y="416"/>
                      <a:pt x="124" y="540"/>
                    </a:cubicBezTo>
                    <a:cubicBezTo>
                      <a:pt x="32" y="601"/>
                      <a:pt x="1" y="725"/>
                      <a:pt x="124" y="756"/>
                    </a:cubicBezTo>
                    <a:cubicBezTo>
                      <a:pt x="140" y="771"/>
                      <a:pt x="163" y="779"/>
                      <a:pt x="186" y="779"/>
                    </a:cubicBezTo>
                    <a:cubicBezTo>
                      <a:pt x="209" y="779"/>
                      <a:pt x="232" y="771"/>
                      <a:pt x="248" y="756"/>
                    </a:cubicBezTo>
                    <a:cubicBezTo>
                      <a:pt x="456" y="756"/>
                      <a:pt x="664" y="931"/>
                      <a:pt x="871" y="931"/>
                    </a:cubicBezTo>
                    <a:cubicBezTo>
                      <a:pt x="910" y="931"/>
                      <a:pt x="949" y="924"/>
                      <a:pt x="988" y="910"/>
                    </a:cubicBezTo>
                    <a:cubicBezTo>
                      <a:pt x="1081" y="879"/>
                      <a:pt x="1143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1" y="662"/>
                      <a:pt x="898" y="672"/>
                      <a:pt x="865" y="694"/>
                    </a:cubicBezTo>
                    <a:cubicBezTo>
                      <a:pt x="834" y="601"/>
                      <a:pt x="958" y="540"/>
                      <a:pt x="1112" y="509"/>
                    </a:cubicBezTo>
                    <a:cubicBezTo>
                      <a:pt x="1145" y="517"/>
                      <a:pt x="1178" y="521"/>
                      <a:pt x="1210" y="521"/>
                    </a:cubicBezTo>
                    <a:cubicBezTo>
                      <a:pt x="1299" y="521"/>
                      <a:pt x="1384" y="492"/>
                      <a:pt x="1451" y="447"/>
                    </a:cubicBezTo>
                    <a:cubicBezTo>
                      <a:pt x="1482" y="416"/>
                      <a:pt x="1513" y="385"/>
                      <a:pt x="1544" y="385"/>
                    </a:cubicBezTo>
                    <a:cubicBezTo>
                      <a:pt x="1548" y="381"/>
                      <a:pt x="1555" y="379"/>
                      <a:pt x="1563" y="379"/>
                    </a:cubicBezTo>
                    <a:cubicBezTo>
                      <a:pt x="1614" y="379"/>
                      <a:pt x="1725" y="455"/>
                      <a:pt x="1698" y="509"/>
                    </a:cubicBezTo>
                    <a:cubicBezTo>
                      <a:pt x="1667" y="570"/>
                      <a:pt x="1575" y="601"/>
                      <a:pt x="1513" y="663"/>
                    </a:cubicBezTo>
                    <a:cubicBezTo>
                      <a:pt x="1390" y="725"/>
                      <a:pt x="1359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07" y="1222"/>
                      <a:pt x="1393" y="1223"/>
                      <a:pt x="1380" y="1223"/>
                    </a:cubicBezTo>
                    <a:cubicBezTo>
                      <a:pt x="1276" y="1223"/>
                      <a:pt x="1191" y="1126"/>
                      <a:pt x="1081" y="1126"/>
                    </a:cubicBezTo>
                    <a:cubicBezTo>
                      <a:pt x="1071" y="1123"/>
                      <a:pt x="1061" y="1121"/>
                      <a:pt x="1051" y="1121"/>
                    </a:cubicBezTo>
                    <a:cubicBezTo>
                      <a:pt x="970" y="1121"/>
                      <a:pt x="899" y="1228"/>
                      <a:pt x="927" y="1311"/>
                    </a:cubicBezTo>
                    <a:cubicBezTo>
                      <a:pt x="1038" y="1505"/>
                      <a:pt x="1223" y="1624"/>
                      <a:pt x="1438" y="1624"/>
                    </a:cubicBezTo>
                    <a:cubicBezTo>
                      <a:pt x="1463" y="1624"/>
                      <a:pt x="1488" y="1623"/>
                      <a:pt x="1513" y="1620"/>
                    </a:cubicBezTo>
                    <a:lnTo>
                      <a:pt x="1729" y="1620"/>
                    </a:lnTo>
                    <a:cubicBezTo>
                      <a:pt x="1822" y="1651"/>
                      <a:pt x="1883" y="1681"/>
                      <a:pt x="1883" y="1743"/>
                    </a:cubicBezTo>
                    <a:cubicBezTo>
                      <a:pt x="1853" y="1836"/>
                      <a:pt x="1791" y="1867"/>
                      <a:pt x="1729" y="1867"/>
                    </a:cubicBezTo>
                    <a:cubicBezTo>
                      <a:pt x="1667" y="1897"/>
                      <a:pt x="1637" y="1897"/>
                      <a:pt x="1575" y="1897"/>
                    </a:cubicBezTo>
                    <a:cubicBezTo>
                      <a:pt x="1513" y="1928"/>
                      <a:pt x="1513" y="2021"/>
                      <a:pt x="1575" y="2083"/>
                    </a:cubicBezTo>
                    <a:cubicBezTo>
                      <a:pt x="1606" y="2113"/>
                      <a:pt x="1667" y="2206"/>
                      <a:pt x="1606" y="2237"/>
                    </a:cubicBezTo>
                    <a:cubicBezTo>
                      <a:pt x="1590" y="2268"/>
                      <a:pt x="1528" y="2283"/>
                      <a:pt x="1459" y="2283"/>
                    </a:cubicBezTo>
                    <a:cubicBezTo>
                      <a:pt x="1390" y="2283"/>
                      <a:pt x="1312" y="2268"/>
                      <a:pt x="1266" y="2237"/>
                    </a:cubicBezTo>
                    <a:cubicBezTo>
                      <a:pt x="1204" y="2175"/>
                      <a:pt x="1081" y="2144"/>
                      <a:pt x="958" y="2113"/>
                    </a:cubicBezTo>
                    <a:cubicBezTo>
                      <a:pt x="803" y="2113"/>
                      <a:pt x="711" y="2299"/>
                      <a:pt x="587" y="2299"/>
                    </a:cubicBezTo>
                    <a:cubicBezTo>
                      <a:pt x="495" y="2299"/>
                      <a:pt x="433" y="2268"/>
                      <a:pt x="340" y="2237"/>
                    </a:cubicBezTo>
                    <a:cubicBezTo>
                      <a:pt x="27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17" y="2391"/>
                    </a:cubicBezTo>
                    <a:cubicBezTo>
                      <a:pt x="279" y="2422"/>
                      <a:pt x="340" y="2422"/>
                      <a:pt x="402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07" y="2144"/>
                    </a:cubicBezTo>
                    <a:cubicBezTo>
                      <a:pt x="2011" y="2142"/>
                      <a:pt x="2017" y="2141"/>
                      <a:pt x="2023" y="2141"/>
                    </a:cubicBezTo>
                    <a:cubicBezTo>
                      <a:pt x="2120" y="2141"/>
                      <a:pt x="2466" y="2332"/>
                      <a:pt x="2408" y="2360"/>
                    </a:cubicBezTo>
                    <a:lnTo>
                      <a:pt x="2933" y="2453"/>
                    </a:lnTo>
                    <a:cubicBezTo>
                      <a:pt x="3010" y="2468"/>
                      <a:pt x="3095" y="2476"/>
                      <a:pt x="3180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1" y="2360"/>
                    </a:cubicBezTo>
                    <a:cubicBezTo>
                      <a:pt x="3766" y="2237"/>
                      <a:pt x="3797" y="1959"/>
                      <a:pt x="3643" y="1805"/>
                    </a:cubicBezTo>
                    <a:cubicBezTo>
                      <a:pt x="3581" y="1743"/>
                      <a:pt x="3488" y="1712"/>
                      <a:pt x="3396" y="1681"/>
                    </a:cubicBezTo>
                    <a:cubicBezTo>
                      <a:pt x="3303" y="1620"/>
                      <a:pt x="3180" y="1589"/>
                      <a:pt x="3087" y="1589"/>
                    </a:cubicBezTo>
                    <a:cubicBezTo>
                      <a:pt x="2871" y="1589"/>
                      <a:pt x="2748" y="1805"/>
                      <a:pt x="2871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5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470" y="1681"/>
                      <a:pt x="2501" y="1620"/>
                    </a:cubicBezTo>
                    <a:cubicBezTo>
                      <a:pt x="2501" y="1558"/>
                      <a:pt x="2470" y="1496"/>
                      <a:pt x="2408" y="1465"/>
                    </a:cubicBezTo>
                    <a:cubicBezTo>
                      <a:pt x="2315" y="1404"/>
                      <a:pt x="2192" y="1434"/>
                      <a:pt x="2130" y="1373"/>
                    </a:cubicBezTo>
                    <a:cubicBezTo>
                      <a:pt x="2038" y="1342"/>
                      <a:pt x="2069" y="1188"/>
                      <a:pt x="2130" y="1126"/>
                    </a:cubicBezTo>
                    <a:cubicBezTo>
                      <a:pt x="2161" y="1033"/>
                      <a:pt x="2285" y="941"/>
                      <a:pt x="2254" y="848"/>
                    </a:cubicBezTo>
                    <a:cubicBezTo>
                      <a:pt x="2223" y="756"/>
                      <a:pt x="2254" y="786"/>
                      <a:pt x="225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1999" y="48"/>
                      <a:pt x="1827" y="0"/>
                      <a:pt x="1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7"/>
              <p:cNvSpPr/>
              <p:nvPr/>
            </p:nvSpPr>
            <p:spPr>
              <a:xfrm>
                <a:off x="5852038" y="1803308"/>
                <a:ext cx="173712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978" extrusionOk="0">
                    <a:moveTo>
                      <a:pt x="1759" y="1"/>
                    </a:moveTo>
                    <a:cubicBezTo>
                      <a:pt x="1698" y="1"/>
                      <a:pt x="1574" y="1"/>
                      <a:pt x="1543" y="93"/>
                    </a:cubicBezTo>
                    <a:cubicBezTo>
                      <a:pt x="1543" y="155"/>
                      <a:pt x="1698" y="186"/>
                      <a:pt x="1821" y="217"/>
                    </a:cubicBezTo>
                    <a:cubicBezTo>
                      <a:pt x="1914" y="217"/>
                      <a:pt x="2068" y="278"/>
                      <a:pt x="2006" y="340"/>
                    </a:cubicBezTo>
                    <a:cubicBezTo>
                      <a:pt x="1957" y="324"/>
                      <a:pt x="1905" y="316"/>
                      <a:pt x="1853" y="316"/>
                    </a:cubicBezTo>
                    <a:cubicBezTo>
                      <a:pt x="1712" y="316"/>
                      <a:pt x="1572" y="373"/>
                      <a:pt x="1482" y="464"/>
                    </a:cubicBezTo>
                    <a:cubicBezTo>
                      <a:pt x="1420" y="525"/>
                      <a:pt x="1389" y="556"/>
                      <a:pt x="1296" y="556"/>
                    </a:cubicBezTo>
                    <a:cubicBezTo>
                      <a:pt x="1235" y="556"/>
                      <a:pt x="1204" y="495"/>
                      <a:pt x="1173" y="464"/>
                    </a:cubicBezTo>
                    <a:cubicBezTo>
                      <a:pt x="1055" y="369"/>
                      <a:pt x="919" y="329"/>
                      <a:pt x="779" y="329"/>
                    </a:cubicBezTo>
                    <a:cubicBezTo>
                      <a:pt x="736" y="329"/>
                      <a:pt x="692" y="333"/>
                      <a:pt x="648" y="340"/>
                    </a:cubicBezTo>
                    <a:cubicBezTo>
                      <a:pt x="617" y="248"/>
                      <a:pt x="741" y="186"/>
                      <a:pt x="864" y="186"/>
                    </a:cubicBezTo>
                    <a:cubicBezTo>
                      <a:pt x="911" y="201"/>
                      <a:pt x="965" y="209"/>
                      <a:pt x="1019" y="209"/>
                    </a:cubicBezTo>
                    <a:cubicBezTo>
                      <a:pt x="1073" y="209"/>
                      <a:pt x="1127" y="201"/>
                      <a:pt x="1173" y="186"/>
                    </a:cubicBezTo>
                    <a:cubicBezTo>
                      <a:pt x="1204" y="93"/>
                      <a:pt x="988" y="32"/>
                      <a:pt x="803" y="32"/>
                    </a:cubicBezTo>
                    <a:cubicBezTo>
                      <a:pt x="587" y="32"/>
                      <a:pt x="340" y="32"/>
                      <a:pt x="124" y="93"/>
                    </a:cubicBezTo>
                    <a:cubicBezTo>
                      <a:pt x="93" y="93"/>
                      <a:pt x="31" y="124"/>
                      <a:pt x="0" y="155"/>
                    </a:cubicBezTo>
                    <a:cubicBezTo>
                      <a:pt x="0" y="186"/>
                      <a:pt x="0" y="217"/>
                      <a:pt x="0" y="217"/>
                    </a:cubicBezTo>
                    <a:lnTo>
                      <a:pt x="0" y="464"/>
                    </a:lnTo>
                    <a:cubicBezTo>
                      <a:pt x="0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2" y="644"/>
                    </a:cubicBezTo>
                    <a:cubicBezTo>
                      <a:pt x="332" y="644"/>
                      <a:pt x="500" y="525"/>
                      <a:pt x="648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43" y="680"/>
                      <a:pt x="1759" y="649"/>
                    </a:cubicBezTo>
                    <a:lnTo>
                      <a:pt x="1914" y="649"/>
                    </a:lnTo>
                    <a:cubicBezTo>
                      <a:pt x="2068" y="618"/>
                      <a:pt x="2191" y="525"/>
                      <a:pt x="2346" y="525"/>
                    </a:cubicBezTo>
                    <a:cubicBezTo>
                      <a:pt x="2407" y="525"/>
                      <a:pt x="2469" y="556"/>
                      <a:pt x="2531" y="556"/>
                    </a:cubicBezTo>
                    <a:cubicBezTo>
                      <a:pt x="2571" y="572"/>
                      <a:pt x="2618" y="578"/>
                      <a:pt x="2667" y="578"/>
                    </a:cubicBezTo>
                    <a:cubicBezTo>
                      <a:pt x="2776" y="578"/>
                      <a:pt x="2895" y="550"/>
                      <a:pt x="2973" y="550"/>
                    </a:cubicBezTo>
                    <a:cubicBezTo>
                      <a:pt x="2993" y="550"/>
                      <a:pt x="3011" y="552"/>
                      <a:pt x="3025" y="556"/>
                    </a:cubicBezTo>
                    <a:cubicBezTo>
                      <a:pt x="3117" y="618"/>
                      <a:pt x="3086" y="741"/>
                      <a:pt x="3117" y="834"/>
                    </a:cubicBezTo>
                    <a:cubicBezTo>
                      <a:pt x="3117" y="906"/>
                      <a:pt x="3191" y="977"/>
                      <a:pt x="3268" y="977"/>
                    </a:cubicBezTo>
                    <a:cubicBezTo>
                      <a:pt x="3290" y="977"/>
                      <a:pt x="3312" y="971"/>
                      <a:pt x="3333" y="957"/>
                    </a:cubicBezTo>
                    <a:cubicBezTo>
                      <a:pt x="3364" y="865"/>
                      <a:pt x="3364" y="803"/>
                      <a:pt x="3333" y="711"/>
                    </a:cubicBezTo>
                    <a:cubicBezTo>
                      <a:pt x="3263" y="546"/>
                      <a:pt x="3390" y="381"/>
                      <a:pt x="3550" y="381"/>
                    </a:cubicBezTo>
                    <a:cubicBezTo>
                      <a:pt x="3600" y="381"/>
                      <a:pt x="3653" y="396"/>
                      <a:pt x="3704" y="433"/>
                    </a:cubicBezTo>
                    <a:cubicBezTo>
                      <a:pt x="3765" y="495"/>
                      <a:pt x="3704" y="587"/>
                      <a:pt x="3704" y="649"/>
                    </a:cubicBezTo>
                    <a:cubicBezTo>
                      <a:pt x="3673" y="772"/>
                      <a:pt x="3704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39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3981" y="402"/>
                    </a:cubicBezTo>
                    <a:cubicBezTo>
                      <a:pt x="4043" y="309"/>
                      <a:pt x="4259" y="248"/>
                      <a:pt x="4197" y="124"/>
                    </a:cubicBezTo>
                    <a:cubicBezTo>
                      <a:pt x="4147" y="36"/>
                      <a:pt x="4039" y="4"/>
                      <a:pt x="3917" y="4"/>
                    </a:cubicBezTo>
                    <a:cubicBezTo>
                      <a:pt x="3741" y="4"/>
                      <a:pt x="3535" y="70"/>
                      <a:pt x="3426" y="124"/>
                    </a:cubicBezTo>
                    <a:cubicBezTo>
                      <a:pt x="3210" y="186"/>
                      <a:pt x="3086" y="371"/>
                      <a:pt x="2839" y="371"/>
                    </a:cubicBezTo>
                    <a:cubicBezTo>
                      <a:pt x="2593" y="340"/>
                      <a:pt x="2593" y="217"/>
                      <a:pt x="2438" y="155"/>
                    </a:cubicBezTo>
                    <a:cubicBezTo>
                      <a:pt x="2253" y="32"/>
                      <a:pt x="2006" y="1"/>
                      <a:pt x="1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7"/>
              <p:cNvSpPr/>
              <p:nvPr/>
            </p:nvSpPr>
            <p:spPr>
              <a:xfrm>
                <a:off x="6081085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278" y="248"/>
                    </a:cubicBezTo>
                    <a:cubicBezTo>
                      <a:pt x="278" y="340"/>
                      <a:pt x="309" y="402"/>
                      <a:pt x="370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41" y="726"/>
                      <a:pt x="833" y="734"/>
                      <a:pt x="922" y="734"/>
                    </a:cubicBezTo>
                    <a:cubicBezTo>
                      <a:pt x="1011" y="734"/>
                      <a:pt x="1096" y="726"/>
                      <a:pt x="1173" y="710"/>
                    </a:cubicBezTo>
                    <a:cubicBezTo>
                      <a:pt x="1358" y="710"/>
                      <a:pt x="1605" y="803"/>
                      <a:pt x="1605" y="865"/>
                    </a:cubicBezTo>
                    <a:cubicBezTo>
                      <a:pt x="1605" y="957"/>
                      <a:pt x="1543" y="1019"/>
                      <a:pt x="1543" y="1081"/>
                    </a:cubicBezTo>
                    <a:cubicBezTo>
                      <a:pt x="1512" y="1235"/>
                      <a:pt x="1667" y="1420"/>
                      <a:pt x="1512" y="1544"/>
                    </a:cubicBezTo>
                    <a:cubicBezTo>
                      <a:pt x="1463" y="1573"/>
                      <a:pt x="1405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2" y="1513"/>
                      <a:pt x="710" y="1482"/>
                      <a:pt x="648" y="1451"/>
                    </a:cubicBezTo>
                    <a:cubicBezTo>
                      <a:pt x="586" y="1420"/>
                      <a:pt x="556" y="1328"/>
                      <a:pt x="586" y="1266"/>
                    </a:cubicBezTo>
                    <a:cubicBezTo>
                      <a:pt x="586" y="1235"/>
                      <a:pt x="617" y="1173"/>
                      <a:pt x="648" y="1142"/>
                    </a:cubicBezTo>
                    <a:cubicBezTo>
                      <a:pt x="664" y="1127"/>
                      <a:pt x="702" y="1119"/>
                      <a:pt x="737" y="1119"/>
                    </a:cubicBezTo>
                    <a:cubicBezTo>
                      <a:pt x="772" y="1119"/>
                      <a:pt x="802" y="1127"/>
                      <a:pt x="802" y="1142"/>
                    </a:cubicBezTo>
                    <a:cubicBezTo>
                      <a:pt x="802" y="1173"/>
                      <a:pt x="772" y="1173"/>
                      <a:pt x="802" y="1235"/>
                    </a:cubicBezTo>
                    <a:cubicBezTo>
                      <a:pt x="816" y="1277"/>
                      <a:pt x="855" y="1294"/>
                      <a:pt x="903" y="1294"/>
                    </a:cubicBezTo>
                    <a:cubicBezTo>
                      <a:pt x="960" y="1294"/>
                      <a:pt x="1029" y="1269"/>
                      <a:pt x="1080" y="1235"/>
                    </a:cubicBezTo>
                    <a:cubicBezTo>
                      <a:pt x="1265" y="1112"/>
                      <a:pt x="1111" y="896"/>
                      <a:pt x="895" y="834"/>
                    </a:cubicBezTo>
                    <a:cubicBezTo>
                      <a:pt x="854" y="829"/>
                      <a:pt x="813" y="826"/>
                      <a:pt x="772" y="826"/>
                    </a:cubicBezTo>
                    <a:cubicBezTo>
                      <a:pt x="568" y="826"/>
                      <a:pt x="376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09" y="1976"/>
                      <a:pt x="525" y="2037"/>
                      <a:pt x="1049" y="2130"/>
                    </a:cubicBezTo>
                    <a:cubicBezTo>
                      <a:pt x="1115" y="2136"/>
                      <a:pt x="1181" y="2138"/>
                      <a:pt x="1246" y="2138"/>
                    </a:cubicBezTo>
                    <a:cubicBezTo>
                      <a:pt x="1550" y="2138"/>
                      <a:pt x="1850" y="2083"/>
                      <a:pt x="2130" y="2007"/>
                    </a:cubicBezTo>
                    <a:cubicBezTo>
                      <a:pt x="2291" y="1961"/>
                      <a:pt x="2435" y="1829"/>
                      <a:pt x="2587" y="1829"/>
                    </a:cubicBezTo>
                    <a:cubicBezTo>
                      <a:pt x="2639" y="1829"/>
                      <a:pt x="2692" y="1844"/>
                      <a:pt x="2747" y="1883"/>
                    </a:cubicBezTo>
                    <a:cubicBezTo>
                      <a:pt x="2805" y="1918"/>
                      <a:pt x="2867" y="1935"/>
                      <a:pt x="2928" y="1935"/>
                    </a:cubicBezTo>
                    <a:cubicBezTo>
                      <a:pt x="3031" y="1935"/>
                      <a:pt x="3133" y="1887"/>
                      <a:pt x="3210" y="1791"/>
                    </a:cubicBezTo>
                    <a:cubicBezTo>
                      <a:pt x="3271" y="1667"/>
                      <a:pt x="3302" y="1544"/>
                      <a:pt x="3333" y="1420"/>
                    </a:cubicBezTo>
                    <a:cubicBezTo>
                      <a:pt x="3358" y="1319"/>
                      <a:pt x="3445" y="1219"/>
                      <a:pt x="3560" y="1219"/>
                    </a:cubicBezTo>
                    <a:cubicBezTo>
                      <a:pt x="3586" y="1219"/>
                      <a:pt x="3613" y="1224"/>
                      <a:pt x="3642" y="1235"/>
                    </a:cubicBezTo>
                    <a:cubicBezTo>
                      <a:pt x="3580" y="1328"/>
                      <a:pt x="3580" y="1420"/>
                      <a:pt x="3580" y="1513"/>
                    </a:cubicBezTo>
                    <a:cubicBezTo>
                      <a:pt x="3611" y="1636"/>
                      <a:pt x="3703" y="1729"/>
                      <a:pt x="3827" y="1729"/>
                    </a:cubicBezTo>
                    <a:cubicBezTo>
                      <a:pt x="3950" y="1729"/>
                      <a:pt x="4105" y="1667"/>
                      <a:pt x="4166" y="1575"/>
                    </a:cubicBezTo>
                    <a:cubicBezTo>
                      <a:pt x="4197" y="1482"/>
                      <a:pt x="4197" y="1359"/>
                      <a:pt x="4166" y="1266"/>
                    </a:cubicBezTo>
                    <a:cubicBezTo>
                      <a:pt x="4105" y="1081"/>
                      <a:pt x="4012" y="957"/>
                      <a:pt x="3889" y="834"/>
                    </a:cubicBezTo>
                    <a:cubicBezTo>
                      <a:pt x="3777" y="759"/>
                      <a:pt x="3653" y="718"/>
                      <a:pt x="3525" y="718"/>
                    </a:cubicBezTo>
                    <a:cubicBezTo>
                      <a:pt x="3442" y="718"/>
                      <a:pt x="3357" y="736"/>
                      <a:pt x="3271" y="772"/>
                    </a:cubicBezTo>
                    <a:cubicBezTo>
                      <a:pt x="2963" y="896"/>
                      <a:pt x="2994" y="1235"/>
                      <a:pt x="2716" y="1389"/>
                    </a:cubicBezTo>
                    <a:cubicBezTo>
                      <a:pt x="2599" y="1448"/>
                      <a:pt x="2462" y="1478"/>
                      <a:pt x="2324" y="1478"/>
                    </a:cubicBezTo>
                    <a:cubicBezTo>
                      <a:pt x="2169" y="1478"/>
                      <a:pt x="2013" y="1440"/>
                      <a:pt x="1883" y="1359"/>
                    </a:cubicBezTo>
                    <a:lnTo>
                      <a:pt x="1913" y="865"/>
                    </a:lnTo>
                    <a:cubicBezTo>
                      <a:pt x="1944" y="772"/>
                      <a:pt x="1913" y="680"/>
                      <a:pt x="1852" y="618"/>
                    </a:cubicBezTo>
                    <a:cubicBezTo>
                      <a:pt x="1739" y="527"/>
                      <a:pt x="1593" y="470"/>
                      <a:pt x="1438" y="470"/>
                    </a:cubicBezTo>
                    <a:cubicBezTo>
                      <a:pt x="1381" y="470"/>
                      <a:pt x="1323" y="478"/>
                      <a:pt x="1265" y="494"/>
                    </a:cubicBezTo>
                    <a:cubicBezTo>
                      <a:pt x="1219" y="502"/>
                      <a:pt x="1171" y="506"/>
                      <a:pt x="1121" y="506"/>
                    </a:cubicBezTo>
                    <a:cubicBezTo>
                      <a:pt x="972" y="506"/>
                      <a:pt x="810" y="471"/>
                      <a:pt x="648" y="402"/>
                    </a:cubicBezTo>
                    <a:lnTo>
                      <a:pt x="1265" y="371"/>
                    </a:lnTo>
                    <a:cubicBezTo>
                      <a:pt x="1358" y="278"/>
                      <a:pt x="1296" y="155"/>
                      <a:pt x="1204" y="93"/>
                    </a:cubicBezTo>
                    <a:cubicBezTo>
                      <a:pt x="1049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7"/>
              <p:cNvSpPr/>
              <p:nvPr/>
            </p:nvSpPr>
            <p:spPr>
              <a:xfrm>
                <a:off x="6321428" y="1800821"/>
                <a:ext cx="195120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85" h="3357" extrusionOk="0">
                    <a:moveTo>
                      <a:pt x="4136" y="0"/>
                    </a:moveTo>
                    <a:cubicBezTo>
                      <a:pt x="3889" y="0"/>
                      <a:pt x="3642" y="154"/>
                      <a:pt x="3488" y="370"/>
                    </a:cubicBezTo>
                    <a:cubicBezTo>
                      <a:pt x="3395" y="494"/>
                      <a:pt x="3334" y="617"/>
                      <a:pt x="3365" y="772"/>
                    </a:cubicBezTo>
                    <a:cubicBezTo>
                      <a:pt x="3428" y="877"/>
                      <a:pt x="3534" y="925"/>
                      <a:pt x="3645" y="925"/>
                    </a:cubicBezTo>
                    <a:cubicBezTo>
                      <a:pt x="3696" y="925"/>
                      <a:pt x="3748" y="915"/>
                      <a:pt x="3797" y="895"/>
                    </a:cubicBezTo>
                    <a:cubicBezTo>
                      <a:pt x="3889" y="802"/>
                      <a:pt x="3858" y="710"/>
                      <a:pt x="3858" y="617"/>
                    </a:cubicBezTo>
                    <a:cubicBezTo>
                      <a:pt x="3882" y="546"/>
                      <a:pt x="3980" y="474"/>
                      <a:pt x="4066" y="474"/>
                    </a:cubicBezTo>
                    <a:cubicBezTo>
                      <a:pt x="4091" y="474"/>
                      <a:pt x="4115" y="480"/>
                      <a:pt x="4136" y="494"/>
                    </a:cubicBezTo>
                    <a:cubicBezTo>
                      <a:pt x="4167" y="525"/>
                      <a:pt x="4167" y="556"/>
                      <a:pt x="4167" y="586"/>
                    </a:cubicBezTo>
                    <a:cubicBezTo>
                      <a:pt x="4198" y="772"/>
                      <a:pt x="4136" y="988"/>
                      <a:pt x="4013" y="1142"/>
                    </a:cubicBezTo>
                    <a:cubicBezTo>
                      <a:pt x="3891" y="1288"/>
                      <a:pt x="3711" y="1377"/>
                      <a:pt x="3518" y="1377"/>
                    </a:cubicBezTo>
                    <a:cubicBezTo>
                      <a:pt x="3468" y="1377"/>
                      <a:pt x="3416" y="1371"/>
                      <a:pt x="3365" y="1358"/>
                    </a:cubicBezTo>
                    <a:cubicBezTo>
                      <a:pt x="3272" y="1327"/>
                      <a:pt x="3179" y="1296"/>
                      <a:pt x="3087" y="1265"/>
                    </a:cubicBezTo>
                    <a:cubicBezTo>
                      <a:pt x="3025" y="1234"/>
                      <a:pt x="2971" y="1219"/>
                      <a:pt x="2917" y="1219"/>
                    </a:cubicBezTo>
                    <a:cubicBezTo>
                      <a:pt x="2863" y="1219"/>
                      <a:pt x="2809" y="1234"/>
                      <a:pt x="2747" y="1265"/>
                    </a:cubicBezTo>
                    <a:cubicBezTo>
                      <a:pt x="2717" y="1296"/>
                      <a:pt x="2686" y="1327"/>
                      <a:pt x="2655" y="1389"/>
                    </a:cubicBezTo>
                    <a:cubicBezTo>
                      <a:pt x="2599" y="1555"/>
                      <a:pt x="2445" y="1671"/>
                      <a:pt x="2280" y="1671"/>
                    </a:cubicBezTo>
                    <a:cubicBezTo>
                      <a:pt x="2261" y="1671"/>
                      <a:pt x="2242" y="1670"/>
                      <a:pt x="2223" y="1667"/>
                    </a:cubicBezTo>
                    <a:cubicBezTo>
                      <a:pt x="2007" y="1667"/>
                      <a:pt x="1852" y="1420"/>
                      <a:pt x="1976" y="1204"/>
                    </a:cubicBezTo>
                    <a:cubicBezTo>
                      <a:pt x="1976" y="1173"/>
                      <a:pt x="1976" y="1142"/>
                      <a:pt x="1976" y="1080"/>
                    </a:cubicBezTo>
                    <a:cubicBezTo>
                      <a:pt x="1945" y="1049"/>
                      <a:pt x="1914" y="1018"/>
                      <a:pt x="1883" y="1018"/>
                    </a:cubicBezTo>
                    <a:cubicBezTo>
                      <a:pt x="1693" y="923"/>
                      <a:pt x="1467" y="879"/>
                      <a:pt x="1240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62" y="1543"/>
                      <a:pt x="1" y="1790"/>
                      <a:pt x="62" y="2037"/>
                    </a:cubicBezTo>
                    <a:cubicBezTo>
                      <a:pt x="62" y="2129"/>
                      <a:pt x="93" y="2191"/>
                      <a:pt x="124" y="2253"/>
                    </a:cubicBezTo>
                    <a:cubicBezTo>
                      <a:pt x="186" y="2284"/>
                      <a:pt x="278" y="2315"/>
                      <a:pt x="340" y="2345"/>
                    </a:cubicBezTo>
                    <a:cubicBezTo>
                      <a:pt x="525" y="2407"/>
                      <a:pt x="710" y="2438"/>
                      <a:pt x="865" y="2438"/>
                    </a:cubicBezTo>
                    <a:cubicBezTo>
                      <a:pt x="1050" y="2438"/>
                      <a:pt x="1266" y="2376"/>
                      <a:pt x="1297" y="2253"/>
                    </a:cubicBezTo>
                    <a:cubicBezTo>
                      <a:pt x="1323" y="2149"/>
                      <a:pt x="1195" y="2023"/>
                      <a:pt x="1062" y="2023"/>
                    </a:cubicBezTo>
                    <a:cubicBezTo>
                      <a:pt x="1037" y="2023"/>
                      <a:pt x="1012" y="2027"/>
                      <a:pt x="988" y="2037"/>
                    </a:cubicBezTo>
                    <a:cubicBezTo>
                      <a:pt x="882" y="2037"/>
                      <a:pt x="799" y="2105"/>
                      <a:pt x="719" y="2105"/>
                    </a:cubicBezTo>
                    <a:cubicBezTo>
                      <a:pt x="706" y="2105"/>
                      <a:pt x="693" y="2103"/>
                      <a:pt x="680" y="2099"/>
                    </a:cubicBezTo>
                    <a:cubicBezTo>
                      <a:pt x="649" y="2068"/>
                      <a:pt x="649" y="2037"/>
                      <a:pt x="649" y="2006"/>
                    </a:cubicBezTo>
                    <a:cubicBezTo>
                      <a:pt x="587" y="1790"/>
                      <a:pt x="587" y="1512"/>
                      <a:pt x="896" y="1420"/>
                    </a:cubicBezTo>
                    <a:lnTo>
                      <a:pt x="1019" y="1420"/>
                    </a:lnTo>
                    <a:cubicBezTo>
                      <a:pt x="1050" y="1451"/>
                      <a:pt x="1081" y="1512"/>
                      <a:pt x="1081" y="1543"/>
                    </a:cubicBezTo>
                    <a:cubicBezTo>
                      <a:pt x="1019" y="1667"/>
                      <a:pt x="1019" y="1821"/>
                      <a:pt x="1081" y="1944"/>
                    </a:cubicBezTo>
                    <a:cubicBezTo>
                      <a:pt x="1137" y="2019"/>
                      <a:pt x="1227" y="2060"/>
                      <a:pt x="1323" y="2060"/>
                    </a:cubicBezTo>
                    <a:cubicBezTo>
                      <a:pt x="1386" y="2060"/>
                      <a:pt x="1452" y="2043"/>
                      <a:pt x="1513" y="2006"/>
                    </a:cubicBezTo>
                    <a:cubicBezTo>
                      <a:pt x="1544" y="2129"/>
                      <a:pt x="1636" y="2253"/>
                      <a:pt x="1760" y="2284"/>
                    </a:cubicBezTo>
                    <a:cubicBezTo>
                      <a:pt x="1822" y="2330"/>
                      <a:pt x="1891" y="2353"/>
                      <a:pt x="1964" y="2353"/>
                    </a:cubicBezTo>
                    <a:cubicBezTo>
                      <a:pt x="2038" y="2353"/>
                      <a:pt x="2115" y="2330"/>
                      <a:pt x="2192" y="2284"/>
                    </a:cubicBezTo>
                    <a:cubicBezTo>
                      <a:pt x="2315" y="2222"/>
                      <a:pt x="2315" y="2068"/>
                      <a:pt x="2408" y="1975"/>
                    </a:cubicBezTo>
                    <a:cubicBezTo>
                      <a:pt x="2446" y="1899"/>
                      <a:pt x="2555" y="1846"/>
                      <a:pt x="2647" y="1846"/>
                    </a:cubicBezTo>
                    <a:cubicBezTo>
                      <a:pt x="2704" y="1846"/>
                      <a:pt x="2755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79" y="1883"/>
                      <a:pt x="3118" y="2037"/>
                      <a:pt x="2963" y="2068"/>
                    </a:cubicBezTo>
                    <a:cubicBezTo>
                      <a:pt x="2873" y="2113"/>
                      <a:pt x="2766" y="2142"/>
                      <a:pt x="2655" y="2142"/>
                    </a:cubicBezTo>
                    <a:cubicBezTo>
                      <a:pt x="2614" y="2142"/>
                      <a:pt x="2573" y="2138"/>
                      <a:pt x="2531" y="2129"/>
                    </a:cubicBezTo>
                    <a:cubicBezTo>
                      <a:pt x="2531" y="2253"/>
                      <a:pt x="2500" y="2376"/>
                      <a:pt x="2408" y="2469"/>
                    </a:cubicBezTo>
                    <a:cubicBezTo>
                      <a:pt x="2326" y="2551"/>
                      <a:pt x="2230" y="2592"/>
                      <a:pt x="2129" y="2592"/>
                    </a:cubicBezTo>
                    <a:cubicBezTo>
                      <a:pt x="2079" y="2592"/>
                      <a:pt x="2027" y="2582"/>
                      <a:pt x="1976" y="2562"/>
                    </a:cubicBezTo>
                    <a:lnTo>
                      <a:pt x="1883" y="2500"/>
                    </a:lnTo>
                    <a:cubicBezTo>
                      <a:pt x="1850" y="2489"/>
                      <a:pt x="1814" y="2484"/>
                      <a:pt x="1776" y="2484"/>
                    </a:cubicBezTo>
                    <a:cubicBezTo>
                      <a:pt x="1607" y="2484"/>
                      <a:pt x="1420" y="2589"/>
                      <a:pt x="1420" y="2716"/>
                    </a:cubicBezTo>
                    <a:cubicBezTo>
                      <a:pt x="1451" y="2870"/>
                      <a:pt x="1636" y="2994"/>
                      <a:pt x="1852" y="3055"/>
                    </a:cubicBezTo>
                    <a:cubicBezTo>
                      <a:pt x="1934" y="3070"/>
                      <a:pt x="2018" y="3077"/>
                      <a:pt x="2103" y="3077"/>
                    </a:cubicBezTo>
                    <a:cubicBezTo>
                      <a:pt x="2558" y="3077"/>
                      <a:pt x="3014" y="2874"/>
                      <a:pt x="3118" y="2562"/>
                    </a:cubicBezTo>
                    <a:cubicBezTo>
                      <a:pt x="3163" y="2571"/>
                      <a:pt x="3211" y="2574"/>
                      <a:pt x="3260" y="2574"/>
                    </a:cubicBezTo>
                    <a:cubicBezTo>
                      <a:pt x="3381" y="2574"/>
                      <a:pt x="3511" y="2552"/>
                      <a:pt x="3642" y="2531"/>
                    </a:cubicBezTo>
                    <a:cubicBezTo>
                      <a:pt x="3797" y="2469"/>
                      <a:pt x="3889" y="2315"/>
                      <a:pt x="3828" y="2222"/>
                    </a:cubicBezTo>
                    <a:cubicBezTo>
                      <a:pt x="3766" y="2099"/>
                      <a:pt x="3704" y="2068"/>
                      <a:pt x="3735" y="2006"/>
                    </a:cubicBezTo>
                    <a:cubicBezTo>
                      <a:pt x="3745" y="1985"/>
                      <a:pt x="3780" y="1975"/>
                      <a:pt x="3822" y="1975"/>
                    </a:cubicBezTo>
                    <a:cubicBezTo>
                      <a:pt x="3906" y="1975"/>
                      <a:pt x="4023" y="2016"/>
                      <a:pt x="4044" y="2099"/>
                    </a:cubicBezTo>
                    <a:cubicBezTo>
                      <a:pt x="4074" y="2191"/>
                      <a:pt x="3982" y="2284"/>
                      <a:pt x="4013" y="2407"/>
                    </a:cubicBezTo>
                    <a:cubicBezTo>
                      <a:pt x="4013" y="2500"/>
                      <a:pt x="4105" y="2623"/>
                      <a:pt x="4013" y="2716"/>
                    </a:cubicBezTo>
                    <a:cubicBezTo>
                      <a:pt x="3951" y="2762"/>
                      <a:pt x="3828" y="2762"/>
                      <a:pt x="3696" y="2762"/>
                    </a:cubicBezTo>
                    <a:cubicBezTo>
                      <a:pt x="3565" y="2762"/>
                      <a:pt x="3426" y="2762"/>
                      <a:pt x="3334" y="2808"/>
                    </a:cubicBezTo>
                    <a:cubicBezTo>
                      <a:pt x="3118" y="2870"/>
                      <a:pt x="3179" y="3148"/>
                      <a:pt x="2933" y="3210"/>
                    </a:cubicBezTo>
                    <a:lnTo>
                      <a:pt x="3858" y="3333"/>
                    </a:lnTo>
                    <a:cubicBezTo>
                      <a:pt x="3920" y="3349"/>
                      <a:pt x="3974" y="3356"/>
                      <a:pt x="4028" y="3356"/>
                    </a:cubicBezTo>
                    <a:cubicBezTo>
                      <a:pt x="4082" y="3356"/>
                      <a:pt x="4136" y="3349"/>
                      <a:pt x="4198" y="3333"/>
                    </a:cubicBezTo>
                    <a:cubicBezTo>
                      <a:pt x="4290" y="3302"/>
                      <a:pt x="4352" y="3240"/>
                      <a:pt x="4414" y="3179"/>
                    </a:cubicBezTo>
                    <a:cubicBezTo>
                      <a:pt x="4599" y="2994"/>
                      <a:pt x="4753" y="2716"/>
                      <a:pt x="4568" y="2531"/>
                    </a:cubicBezTo>
                    <a:cubicBezTo>
                      <a:pt x="4507" y="2500"/>
                      <a:pt x="4476" y="2469"/>
                      <a:pt x="4445" y="2438"/>
                    </a:cubicBezTo>
                    <a:cubicBezTo>
                      <a:pt x="4352" y="2284"/>
                      <a:pt x="4661" y="2129"/>
                      <a:pt x="4568" y="1975"/>
                    </a:cubicBezTo>
                    <a:cubicBezTo>
                      <a:pt x="4507" y="1852"/>
                      <a:pt x="4321" y="1852"/>
                      <a:pt x="4167" y="1852"/>
                    </a:cubicBezTo>
                    <a:cubicBezTo>
                      <a:pt x="3994" y="1823"/>
                      <a:pt x="3741" y="1633"/>
                      <a:pt x="3984" y="1633"/>
                    </a:cubicBezTo>
                    <a:cubicBezTo>
                      <a:pt x="4001" y="1633"/>
                      <a:pt x="4021" y="1634"/>
                      <a:pt x="4044" y="1636"/>
                    </a:cubicBezTo>
                    <a:cubicBezTo>
                      <a:pt x="4206" y="1636"/>
                      <a:pt x="4229" y="1740"/>
                      <a:pt x="4321" y="1740"/>
                    </a:cubicBezTo>
                    <a:cubicBezTo>
                      <a:pt x="4352" y="1740"/>
                      <a:pt x="4391" y="1728"/>
                      <a:pt x="4445" y="1697"/>
                    </a:cubicBezTo>
                    <a:cubicBezTo>
                      <a:pt x="4784" y="1543"/>
                      <a:pt x="4661" y="833"/>
                      <a:pt x="4630" y="617"/>
                    </a:cubicBezTo>
                    <a:cubicBezTo>
                      <a:pt x="4630" y="494"/>
                      <a:pt x="4599" y="339"/>
                      <a:pt x="4537" y="216"/>
                    </a:cubicBezTo>
                    <a:cubicBezTo>
                      <a:pt x="4445" y="93"/>
                      <a:pt x="432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6084837" y="1802778"/>
                <a:ext cx="18504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267" extrusionOk="0">
                    <a:moveTo>
                      <a:pt x="2823" y="0"/>
                    </a:moveTo>
                    <a:cubicBezTo>
                      <a:pt x="2423" y="0"/>
                      <a:pt x="2019" y="155"/>
                      <a:pt x="1729" y="446"/>
                    </a:cubicBezTo>
                    <a:cubicBezTo>
                      <a:pt x="1667" y="538"/>
                      <a:pt x="1575" y="631"/>
                      <a:pt x="1482" y="693"/>
                    </a:cubicBezTo>
                    <a:cubicBezTo>
                      <a:pt x="1369" y="738"/>
                      <a:pt x="1240" y="767"/>
                      <a:pt x="1106" y="767"/>
                    </a:cubicBezTo>
                    <a:cubicBezTo>
                      <a:pt x="1057" y="767"/>
                      <a:pt x="1007" y="763"/>
                      <a:pt x="957" y="754"/>
                    </a:cubicBezTo>
                    <a:cubicBezTo>
                      <a:pt x="772" y="724"/>
                      <a:pt x="525" y="662"/>
                      <a:pt x="464" y="508"/>
                    </a:cubicBezTo>
                    <a:cubicBezTo>
                      <a:pt x="464" y="415"/>
                      <a:pt x="525" y="291"/>
                      <a:pt x="618" y="291"/>
                    </a:cubicBezTo>
                    <a:cubicBezTo>
                      <a:pt x="665" y="268"/>
                      <a:pt x="712" y="258"/>
                      <a:pt x="759" y="258"/>
                    </a:cubicBezTo>
                    <a:cubicBezTo>
                      <a:pt x="836" y="258"/>
                      <a:pt x="912" y="284"/>
                      <a:pt x="988" y="322"/>
                    </a:cubicBezTo>
                    <a:cubicBezTo>
                      <a:pt x="834" y="353"/>
                      <a:pt x="772" y="477"/>
                      <a:pt x="865" y="538"/>
                    </a:cubicBezTo>
                    <a:cubicBezTo>
                      <a:pt x="926" y="600"/>
                      <a:pt x="988" y="600"/>
                      <a:pt x="1081" y="600"/>
                    </a:cubicBezTo>
                    <a:cubicBezTo>
                      <a:pt x="1297" y="600"/>
                      <a:pt x="1482" y="477"/>
                      <a:pt x="1482" y="322"/>
                    </a:cubicBezTo>
                    <a:cubicBezTo>
                      <a:pt x="1482" y="199"/>
                      <a:pt x="1328" y="14"/>
                      <a:pt x="1112" y="14"/>
                    </a:cubicBezTo>
                    <a:cubicBezTo>
                      <a:pt x="988" y="14"/>
                      <a:pt x="865" y="45"/>
                      <a:pt x="710" y="45"/>
                    </a:cubicBezTo>
                    <a:cubicBezTo>
                      <a:pt x="653" y="45"/>
                      <a:pt x="599" y="44"/>
                      <a:pt x="549" y="44"/>
                    </a:cubicBezTo>
                    <a:cubicBezTo>
                      <a:pt x="269" y="44"/>
                      <a:pt x="88" y="66"/>
                      <a:pt x="62" y="353"/>
                    </a:cubicBezTo>
                    <a:cubicBezTo>
                      <a:pt x="1" y="538"/>
                      <a:pt x="93" y="754"/>
                      <a:pt x="278" y="847"/>
                    </a:cubicBezTo>
                    <a:cubicBezTo>
                      <a:pt x="494" y="940"/>
                      <a:pt x="741" y="1001"/>
                      <a:pt x="957" y="1063"/>
                    </a:cubicBezTo>
                    <a:cubicBezTo>
                      <a:pt x="1070" y="1108"/>
                      <a:pt x="1183" y="1137"/>
                      <a:pt x="1296" y="1137"/>
                    </a:cubicBezTo>
                    <a:cubicBezTo>
                      <a:pt x="1338" y="1137"/>
                      <a:pt x="1379" y="1133"/>
                      <a:pt x="1420" y="1125"/>
                    </a:cubicBezTo>
                    <a:cubicBezTo>
                      <a:pt x="1516" y="1101"/>
                      <a:pt x="1593" y="1003"/>
                      <a:pt x="1695" y="1003"/>
                    </a:cubicBezTo>
                    <a:cubicBezTo>
                      <a:pt x="1724" y="1003"/>
                      <a:pt x="1756" y="1011"/>
                      <a:pt x="1791" y="1032"/>
                    </a:cubicBezTo>
                    <a:cubicBezTo>
                      <a:pt x="1791" y="1094"/>
                      <a:pt x="1760" y="1125"/>
                      <a:pt x="169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15" y="1557"/>
                    </a:cubicBezTo>
                    <a:cubicBezTo>
                      <a:pt x="1849" y="1557"/>
                      <a:pt x="1883" y="1547"/>
                      <a:pt x="1914" y="1526"/>
                    </a:cubicBezTo>
                    <a:cubicBezTo>
                      <a:pt x="2007" y="1464"/>
                      <a:pt x="1945" y="1372"/>
                      <a:pt x="2038" y="1310"/>
                    </a:cubicBezTo>
                    <a:cubicBezTo>
                      <a:pt x="2063" y="1293"/>
                      <a:pt x="2092" y="1285"/>
                      <a:pt x="2120" y="1285"/>
                    </a:cubicBezTo>
                    <a:cubicBezTo>
                      <a:pt x="2194" y="1285"/>
                      <a:pt x="2271" y="1336"/>
                      <a:pt x="2315" y="1403"/>
                    </a:cubicBezTo>
                    <a:cubicBezTo>
                      <a:pt x="2377" y="1557"/>
                      <a:pt x="2254" y="1711"/>
                      <a:pt x="2130" y="1835"/>
                    </a:cubicBezTo>
                    <a:cubicBezTo>
                      <a:pt x="2007" y="1958"/>
                      <a:pt x="1945" y="2174"/>
                      <a:pt x="2130" y="2267"/>
                    </a:cubicBezTo>
                    <a:cubicBezTo>
                      <a:pt x="2346" y="2112"/>
                      <a:pt x="2500" y="1927"/>
                      <a:pt x="2624" y="1711"/>
                    </a:cubicBezTo>
                    <a:cubicBezTo>
                      <a:pt x="2747" y="1526"/>
                      <a:pt x="2747" y="1279"/>
                      <a:pt x="2593" y="1094"/>
                    </a:cubicBezTo>
                    <a:cubicBezTo>
                      <a:pt x="2500" y="1032"/>
                      <a:pt x="2439" y="970"/>
                      <a:pt x="2377" y="878"/>
                    </a:cubicBezTo>
                    <a:cubicBezTo>
                      <a:pt x="2223" y="662"/>
                      <a:pt x="2470" y="384"/>
                      <a:pt x="2809" y="384"/>
                    </a:cubicBezTo>
                    <a:cubicBezTo>
                      <a:pt x="2825" y="369"/>
                      <a:pt x="2848" y="361"/>
                      <a:pt x="2871" y="361"/>
                    </a:cubicBezTo>
                    <a:cubicBezTo>
                      <a:pt x="2894" y="361"/>
                      <a:pt x="2917" y="369"/>
                      <a:pt x="2933" y="384"/>
                    </a:cubicBezTo>
                    <a:cubicBezTo>
                      <a:pt x="3118" y="446"/>
                      <a:pt x="2994" y="569"/>
                      <a:pt x="2994" y="785"/>
                    </a:cubicBezTo>
                    <a:cubicBezTo>
                      <a:pt x="2994" y="938"/>
                      <a:pt x="3224" y="1048"/>
                      <a:pt x="3460" y="1048"/>
                    </a:cubicBezTo>
                    <a:cubicBezTo>
                      <a:pt x="3511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14" y="631"/>
                      <a:pt x="4476" y="538"/>
                    </a:cubicBezTo>
                    <a:cubicBezTo>
                      <a:pt x="4537" y="477"/>
                      <a:pt x="4506" y="384"/>
                      <a:pt x="4414" y="322"/>
                    </a:cubicBezTo>
                    <a:cubicBezTo>
                      <a:pt x="4383" y="315"/>
                      <a:pt x="4348" y="311"/>
                      <a:pt x="4312" y="311"/>
                    </a:cubicBezTo>
                    <a:cubicBezTo>
                      <a:pt x="4202" y="311"/>
                      <a:pt x="4074" y="345"/>
                      <a:pt x="3982" y="415"/>
                    </a:cubicBezTo>
                    <a:cubicBezTo>
                      <a:pt x="3889" y="508"/>
                      <a:pt x="3828" y="600"/>
                      <a:pt x="3704" y="693"/>
                    </a:cubicBezTo>
                    <a:cubicBezTo>
                      <a:pt x="3661" y="710"/>
                      <a:pt x="3611" y="718"/>
                      <a:pt x="3561" y="718"/>
                    </a:cubicBezTo>
                    <a:cubicBezTo>
                      <a:pt x="3431" y="718"/>
                      <a:pt x="3303" y="667"/>
                      <a:pt x="3303" y="600"/>
                    </a:cubicBezTo>
                    <a:cubicBezTo>
                      <a:pt x="3303" y="508"/>
                      <a:pt x="3426" y="446"/>
                      <a:pt x="3457" y="384"/>
                    </a:cubicBezTo>
                    <a:cubicBezTo>
                      <a:pt x="3550" y="199"/>
                      <a:pt x="3272" y="45"/>
                      <a:pt x="3025" y="14"/>
                    </a:cubicBezTo>
                    <a:cubicBezTo>
                      <a:pt x="2958" y="5"/>
                      <a:pt x="2891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7"/>
              <p:cNvSpPr/>
              <p:nvPr/>
            </p:nvSpPr>
            <p:spPr>
              <a:xfrm>
                <a:off x="6215732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5" y="0"/>
                    </a:moveTo>
                    <a:cubicBezTo>
                      <a:pt x="1565" y="0"/>
                      <a:pt x="1443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55" y="540"/>
                    </a:cubicBezTo>
                    <a:cubicBezTo>
                      <a:pt x="62" y="601"/>
                      <a:pt x="0" y="725"/>
                      <a:pt x="155" y="756"/>
                    </a:cubicBezTo>
                    <a:cubicBezTo>
                      <a:pt x="170" y="771"/>
                      <a:pt x="185" y="779"/>
                      <a:pt x="205" y="779"/>
                    </a:cubicBezTo>
                    <a:cubicBezTo>
                      <a:pt x="224" y="779"/>
                      <a:pt x="247" y="771"/>
                      <a:pt x="278" y="756"/>
                    </a:cubicBezTo>
                    <a:cubicBezTo>
                      <a:pt x="486" y="756"/>
                      <a:pt x="694" y="931"/>
                      <a:pt x="902" y="931"/>
                    </a:cubicBezTo>
                    <a:cubicBezTo>
                      <a:pt x="941" y="931"/>
                      <a:pt x="980" y="924"/>
                      <a:pt x="1019" y="910"/>
                    </a:cubicBezTo>
                    <a:cubicBezTo>
                      <a:pt x="1111" y="879"/>
                      <a:pt x="1173" y="817"/>
                      <a:pt x="1142" y="756"/>
                    </a:cubicBezTo>
                    <a:cubicBezTo>
                      <a:pt x="1102" y="696"/>
                      <a:pt x="1037" y="662"/>
                      <a:pt x="970" y="662"/>
                    </a:cubicBezTo>
                    <a:cubicBezTo>
                      <a:pt x="934" y="662"/>
                      <a:pt x="897" y="672"/>
                      <a:pt x="864" y="694"/>
                    </a:cubicBezTo>
                    <a:cubicBezTo>
                      <a:pt x="834" y="601"/>
                      <a:pt x="988" y="540"/>
                      <a:pt x="1111" y="509"/>
                    </a:cubicBezTo>
                    <a:cubicBezTo>
                      <a:pt x="1144" y="517"/>
                      <a:pt x="1180" y="521"/>
                      <a:pt x="1215" y="521"/>
                    </a:cubicBezTo>
                    <a:cubicBezTo>
                      <a:pt x="1313" y="521"/>
                      <a:pt x="1414" y="492"/>
                      <a:pt x="1482" y="447"/>
                    </a:cubicBezTo>
                    <a:cubicBezTo>
                      <a:pt x="1513" y="416"/>
                      <a:pt x="1543" y="385"/>
                      <a:pt x="1574" y="385"/>
                    </a:cubicBezTo>
                    <a:cubicBezTo>
                      <a:pt x="1578" y="381"/>
                      <a:pt x="1584" y="379"/>
                      <a:pt x="1591" y="379"/>
                    </a:cubicBezTo>
                    <a:cubicBezTo>
                      <a:pt x="1636" y="379"/>
                      <a:pt x="1724" y="455"/>
                      <a:pt x="1698" y="509"/>
                    </a:cubicBezTo>
                    <a:cubicBezTo>
                      <a:pt x="1667" y="570"/>
                      <a:pt x="1605" y="601"/>
                      <a:pt x="1543" y="663"/>
                    </a:cubicBezTo>
                    <a:cubicBezTo>
                      <a:pt x="1420" y="725"/>
                      <a:pt x="1358" y="879"/>
                      <a:pt x="1420" y="1002"/>
                    </a:cubicBezTo>
                    <a:cubicBezTo>
                      <a:pt x="1482" y="1095"/>
                      <a:pt x="1543" y="1188"/>
                      <a:pt x="1420" y="1218"/>
                    </a:cubicBezTo>
                    <a:cubicBezTo>
                      <a:pt x="1410" y="1222"/>
                      <a:pt x="1399" y="1223"/>
                      <a:pt x="1389" y="1223"/>
                    </a:cubicBezTo>
                    <a:cubicBezTo>
                      <a:pt x="1306" y="1223"/>
                      <a:pt x="1221" y="1126"/>
                      <a:pt x="1111" y="1126"/>
                    </a:cubicBezTo>
                    <a:cubicBezTo>
                      <a:pt x="1101" y="1123"/>
                      <a:pt x="1092" y="1121"/>
                      <a:pt x="1082" y="1121"/>
                    </a:cubicBezTo>
                    <a:cubicBezTo>
                      <a:pt x="1000" y="1121"/>
                      <a:pt x="929" y="1228"/>
                      <a:pt x="957" y="1311"/>
                    </a:cubicBezTo>
                    <a:cubicBezTo>
                      <a:pt x="1068" y="1505"/>
                      <a:pt x="1253" y="1624"/>
                      <a:pt x="1469" y="1624"/>
                    </a:cubicBezTo>
                    <a:cubicBezTo>
                      <a:pt x="1493" y="1624"/>
                      <a:pt x="1518" y="1623"/>
                      <a:pt x="1543" y="1620"/>
                    </a:cubicBezTo>
                    <a:lnTo>
                      <a:pt x="1759" y="1620"/>
                    </a:lnTo>
                    <a:cubicBezTo>
                      <a:pt x="1852" y="1651"/>
                      <a:pt x="1914" y="1681"/>
                      <a:pt x="1914" y="1743"/>
                    </a:cubicBezTo>
                    <a:cubicBezTo>
                      <a:pt x="1883" y="1836"/>
                      <a:pt x="1821" y="1867"/>
                      <a:pt x="1729" y="1867"/>
                    </a:cubicBezTo>
                    <a:cubicBezTo>
                      <a:pt x="1698" y="1897"/>
                      <a:pt x="1667" y="1897"/>
                      <a:pt x="1605" y="1897"/>
                    </a:cubicBezTo>
                    <a:cubicBezTo>
                      <a:pt x="1543" y="1928"/>
                      <a:pt x="1543" y="2021"/>
                      <a:pt x="160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3" y="2283"/>
                      <a:pt x="1478" y="2283"/>
                    </a:cubicBezTo>
                    <a:cubicBezTo>
                      <a:pt x="1412" y="2283"/>
                      <a:pt x="1343" y="2268"/>
                      <a:pt x="1296" y="2237"/>
                    </a:cubicBezTo>
                    <a:cubicBezTo>
                      <a:pt x="1204" y="2175"/>
                      <a:pt x="1111" y="2144"/>
                      <a:pt x="988" y="2113"/>
                    </a:cubicBezTo>
                    <a:cubicBezTo>
                      <a:pt x="834" y="2113"/>
                      <a:pt x="741" y="2299"/>
                      <a:pt x="618" y="2299"/>
                    </a:cubicBezTo>
                    <a:cubicBezTo>
                      <a:pt x="525" y="2299"/>
                      <a:pt x="432" y="2268"/>
                      <a:pt x="371" y="2237"/>
                    </a:cubicBezTo>
                    <a:cubicBezTo>
                      <a:pt x="309" y="2237"/>
                      <a:pt x="185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309" y="2422"/>
                      <a:pt x="371" y="2422"/>
                      <a:pt x="432" y="2422"/>
                    </a:cubicBezTo>
                    <a:lnTo>
                      <a:pt x="1821" y="2422"/>
                    </a:lnTo>
                    <a:cubicBezTo>
                      <a:pt x="1945" y="2391"/>
                      <a:pt x="2006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6" y="2332"/>
                      <a:pt x="2438" y="2360"/>
                    </a:cubicBezTo>
                    <a:lnTo>
                      <a:pt x="2963" y="2453"/>
                    </a:lnTo>
                    <a:cubicBezTo>
                      <a:pt x="3040" y="2468"/>
                      <a:pt x="3125" y="2476"/>
                      <a:pt x="3210" y="2476"/>
                    </a:cubicBezTo>
                    <a:cubicBezTo>
                      <a:pt x="3295" y="2476"/>
                      <a:pt x="3380" y="2468"/>
                      <a:pt x="3457" y="2453"/>
                    </a:cubicBezTo>
                    <a:cubicBezTo>
                      <a:pt x="3519" y="2422"/>
                      <a:pt x="3549" y="2391"/>
                      <a:pt x="3611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611" y="1743"/>
                      <a:pt x="3519" y="1712"/>
                      <a:pt x="3426" y="1681"/>
                    </a:cubicBezTo>
                    <a:cubicBezTo>
                      <a:pt x="3333" y="1620"/>
                      <a:pt x="3210" y="1589"/>
                      <a:pt x="3086" y="1589"/>
                    </a:cubicBezTo>
                    <a:cubicBezTo>
                      <a:pt x="2901" y="1589"/>
                      <a:pt x="2778" y="1805"/>
                      <a:pt x="2870" y="1928"/>
                    </a:cubicBezTo>
                    <a:cubicBezTo>
                      <a:pt x="2994" y="2021"/>
                      <a:pt x="3086" y="2052"/>
                      <a:pt x="3025" y="2144"/>
                    </a:cubicBezTo>
                    <a:cubicBezTo>
                      <a:pt x="3009" y="2175"/>
                      <a:pt x="2971" y="2183"/>
                      <a:pt x="2928" y="2183"/>
                    </a:cubicBezTo>
                    <a:cubicBezTo>
                      <a:pt x="2886" y="2183"/>
                      <a:pt x="2840" y="2175"/>
                      <a:pt x="2809" y="2175"/>
                    </a:cubicBezTo>
                    <a:cubicBezTo>
                      <a:pt x="2593" y="2113"/>
                      <a:pt x="2438" y="1959"/>
                      <a:pt x="2469" y="1805"/>
                    </a:cubicBezTo>
                    <a:cubicBezTo>
                      <a:pt x="2469" y="1743"/>
                      <a:pt x="2500" y="1681"/>
                      <a:pt x="2500" y="1620"/>
                    </a:cubicBezTo>
                    <a:cubicBezTo>
                      <a:pt x="2531" y="1558"/>
                      <a:pt x="2500" y="1496"/>
                      <a:pt x="2438" y="1465"/>
                    </a:cubicBezTo>
                    <a:cubicBezTo>
                      <a:pt x="2346" y="1404"/>
                      <a:pt x="2222" y="1434"/>
                      <a:pt x="2130" y="1373"/>
                    </a:cubicBezTo>
                    <a:cubicBezTo>
                      <a:pt x="2068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53" y="756"/>
                      <a:pt x="2253" y="786"/>
                      <a:pt x="2284" y="756"/>
                    </a:cubicBezTo>
                    <a:cubicBezTo>
                      <a:pt x="2438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7"/>
              <p:cNvSpPr/>
              <p:nvPr/>
            </p:nvSpPr>
            <p:spPr>
              <a:xfrm>
                <a:off x="6276124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698" y="186"/>
                      <a:pt x="1821" y="217"/>
                    </a:cubicBezTo>
                    <a:cubicBezTo>
                      <a:pt x="1945" y="217"/>
                      <a:pt x="2099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89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18" y="248"/>
                      <a:pt x="772" y="186"/>
                      <a:pt x="865" y="186"/>
                    </a:cubicBezTo>
                    <a:cubicBezTo>
                      <a:pt x="927" y="201"/>
                      <a:pt x="981" y="209"/>
                      <a:pt x="1031" y="209"/>
                    </a:cubicBezTo>
                    <a:cubicBezTo>
                      <a:pt x="1081" y="209"/>
                      <a:pt x="1127" y="201"/>
                      <a:pt x="1173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3" y="93"/>
                      <a:pt x="62" y="124"/>
                      <a:pt x="32" y="155"/>
                    </a:cubicBezTo>
                    <a:cubicBezTo>
                      <a:pt x="1" y="186"/>
                      <a:pt x="1" y="217"/>
                      <a:pt x="32" y="248"/>
                    </a:cubicBezTo>
                    <a:lnTo>
                      <a:pt x="32" y="464"/>
                    </a:lnTo>
                    <a:cubicBezTo>
                      <a:pt x="32" y="525"/>
                      <a:pt x="62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57" y="556"/>
                      <a:pt x="1019" y="865"/>
                      <a:pt x="1266" y="865"/>
                    </a:cubicBezTo>
                    <a:cubicBezTo>
                      <a:pt x="1482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99" y="618"/>
                      <a:pt x="2192" y="525"/>
                      <a:pt x="2346" y="525"/>
                    </a:cubicBezTo>
                    <a:cubicBezTo>
                      <a:pt x="2439" y="525"/>
                      <a:pt x="2500" y="587"/>
                      <a:pt x="2562" y="587"/>
                    </a:cubicBezTo>
                    <a:cubicBezTo>
                      <a:pt x="2585" y="592"/>
                      <a:pt x="2610" y="594"/>
                      <a:pt x="2636" y="594"/>
                    </a:cubicBezTo>
                    <a:cubicBezTo>
                      <a:pt x="2735" y="594"/>
                      <a:pt x="2848" y="565"/>
                      <a:pt x="2943" y="565"/>
                    </a:cubicBezTo>
                    <a:cubicBezTo>
                      <a:pt x="2985" y="565"/>
                      <a:pt x="3024" y="571"/>
                      <a:pt x="3056" y="587"/>
                    </a:cubicBezTo>
                    <a:cubicBezTo>
                      <a:pt x="3149" y="618"/>
                      <a:pt x="3118" y="741"/>
                      <a:pt x="3118" y="834"/>
                    </a:cubicBezTo>
                    <a:cubicBezTo>
                      <a:pt x="3142" y="906"/>
                      <a:pt x="3221" y="977"/>
                      <a:pt x="3299" y="977"/>
                    </a:cubicBezTo>
                    <a:cubicBezTo>
                      <a:pt x="3321" y="977"/>
                      <a:pt x="3344" y="971"/>
                      <a:pt x="3365" y="957"/>
                    </a:cubicBezTo>
                    <a:cubicBezTo>
                      <a:pt x="3395" y="865"/>
                      <a:pt x="3395" y="803"/>
                      <a:pt x="3365" y="711"/>
                    </a:cubicBezTo>
                    <a:cubicBezTo>
                      <a:pt x="3334" y="618"/>
                      <a:pt x="3365" y="525"/>
                      <a:pt x="3395" y="464"/>
                    </a:cubicBezTo>
                    <a:cubicBezTo>
                      <a:pt x="3446" y="413"/>
                      <a:pt x="3507" y="390"/>
                      <a:pt x="3566" y="390"/>
                    </a:cubicBezTo>
                    <a:cubicBezTo>
                      <a:pt x="3615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58" y="896"/>
                    </a:cubicBezTo>
                    <a:cubicBezTo>
                      <a:pt x="3884" y="913"/>
                      <a:pt x="3917" y="921"/>
                      <a:pt x="3952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51" y="525"/>
                      <a:pt x="4013" y="402"/>
                    </a:cubicBezTo>
                    <a:cubicBezTo>
                      <a:pt x="4074" y="309"/>
                      <a:pt x="4290" y="248"/>
                      <a:pt x="4198" y="124"/>
                    </a:cubicBezTo>
                    <a:cubicBezTo>
                      <a:pt x="4160" y="36"/>
                      <a:pt x="4060" y="4"/>
                      <a:pt x="3940" y="4"/>
                    </a:cubicBezTo>
                    <a:cubicBezTo>
                      <a:pt x="3767" y="4"/>
                      <a:pt x="3554" y="70"/>
                      <a:pt x="3426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593" y="217"/>
                      <a:pt x="2470" y="155"/>
                    </a:cubicBezTo>
                    <a:cubicBezTo>
                      <a:pt x="2254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6506435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41" y="1"/>
                    </a:moveTo>
                    <a:cubicBezTo>
                      <a:pt x="525" y="1"/>
                      <a:pt x="309" y="93"/>
                      <a:pt x="278" y="248"/>
                    </a:cubicBezTo>
                    <a:cubicBezTo>
                      <a:pt x="278" y="340"/>
                      <a:pt x="309" y="402"/>
                      <a:pt x="371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41" y="726"/>
                      <a:pt x="826" y="734"/>
                      <a:pt x="911" y="734"/>
                    </a:cubicBezTo>
                    <a:cubicBezTo>
                      <a:pt x="996" y="734"/>
                      <a:pt x="1081" y="726"/>
                      <a:pt x="1173" y="710"/>
                    </a:cubicBezTo>
                    <a:cubicBezTo>
                      <a:pt x="1358" y="710"/>
                      <a:pt x="1574" y="803"/>
                      <a:pt x="1605" y="865"/>
                    </a:cubicBezTo>
                    <a:cubicBezTo>
                      <a:pt x="1605" y="957"/>
                      <a:pt x="1513" y="1019"/>
                      <a:pt x="1513" y="1081"/>
                    </a:cubicBezTo>
                    <a:cubicBezTo>
                      <a:pt x="1482" y="1235"/>
                      <a:pt x="1636" y="1420"/>
                      <a:pt x="1482" y="1544"/>
                    </a:cubicBezTo>
                    <a:cubicBezTo>
                      <a:pt x="1443" y="1573"/>
                      <a:pt x="1388" y="1584"/>
                      <a:pt x="1325" y="1584"/>
                    </a:cubicBezTo>
                    <a:cubicBezTo>
                      <a:pt x="1188" y="1584"/>
                      <a:pt x="1012" y="1534"/>
                      <a:pt x="864" y="1513"/>
                    </a:cubicBezTo>
                    <a:cubicBezTo>
                      <a:pt x="772" y="1513"/>
                      <a:pt x="710" y="1482"/>
                      <a:pt x="618" y="1451"/>
                    </a:cubicBezTo>
                    <a:cubicBezTo>
                      <a:pt x="556" y="1420"/>
                      <a:pt x="556" y="1328"/>
                      <a:pt x="587" y="1266"/>
                    </a:cubicBezTo>
                    <a:cubicBezTo>
                      <a:pt x="587" y="1235"/>
                      <a:pt x="587" y="1173"/>
                      <a:pt x="618" y="1142"/>
                    </a:cubicBezTo>
                    <a:cubicBezTo>
                      <a:pt x="648" y="1127"/>
                      <a:pt x="679" y="1119"/>
                      <a:pt x="710" y="1119"/>
                    </a:cubicBezTo>
                    <a:cubicBezTo>
                      <a:pt x="741" y="1119"/>
                      <a:pt x="772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56" y="1294"/>
                      <a:pt x="903" y="1294"/>
                    </a:cubicBezTo>
                    <a:cubicBezTo>
                      <a:pt x="960" y="1294"/>
                      <a:pt x="1030" y="1269"/>
                      <a:pt x="1081" y="1235"/>
                    </a:cubicBezTo>
                    <a:cubicBezTo>
                      <a:pt x="1235" y="1112"/>
                      <a:pt x="1111" y="896"/>
                      <a:pt x="895" y="834"/>
                    </a:cubicBezTo>
                    <a:cubicBezTo>
                      <a:pt x="854" y="829"/>
                      <a:pt x="813" y="826"/>
                      <a:pt x="772" y="826"/>
                    </a:cubicBezTo>
                    <a:cubicBezTo>
                      <a:pt x="568" y="826"/>
                      <a:pt x="371" y="890"/>
                      <a:pt x="216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09" y="1976"/>
                      <a:pt x="525" y="2037"/>
                      <a:pt x="1050" y="2130"/>
                    </a:cubicBezTo>
                    <a:cubicBezTo>
                      <a:pt x="1115" y="2136"/>
                      <a:pt x="1180" y="2138"/>
                      <a:pt x="1244" y="2138"/>
                    </a:cubicBezTo>
                    <a:cubicBezTo>
                      <a:pt x="1541" y="2138"/>
                      <a:pt x="1825" y="2083"/>
                      <a:pt x="2130" y="2007"/>
                    </a:cubicBezTo>
                    <a:cubicBezTo>
                      <a:pt x="2291" y="1961"/>
                      <a:pt x="2435" y="1829"/>
                      <a:pt x="2575" y="1829"/>
                    </a:cubicBezTo>
                    <a:cubicBezTo>
                      <a:pt x="2622" y="1829"/>
                      <a:pt x="2669" y="1844"/>
                      <a:pt x="2716" y="1883"/>
                    </a:cubicBezTo>
                    <a:cubicBezTo>
                      <a:pt x="2774" y="1918"/>
                      <a:pt x="2841" y="1935"/>
                      <a:pt x="2908" y="1935"/>
                    </a:cubicBezTo>
                    <a:cubicBezTo>
                      <a:pt x="3020" y="1935"/>
                      <a:pt x="3133" y="1887"/>
                      <a:pt x="3210" y="1791"/>
                    </a:cubicBezTo>
                    <a:cubicBezTo>
                      <a:pt x="3272" y="1698"/>
                      <a:pt x="3303" y="1544"/>
                      <a:pt x="3333" y="1420"/>
                    </a:cubicBezTo>
                    <a:cubicBezTo>
                      <a:pt x="3333" y="1319"/>
                      <a:pt x="3436" y="1219"/>
                      <a:pt x="3541" y="1219"/>
                    </a:cubicBezTo>
                    <a:cubicBezTo>
                      <a:pt x="3565" y="1219"/>
                      <a:pt x="3589" y="1224"/>
                      <a:pt x="3611" y="1235"/>
                    </a:cubicBezTo>
                    <a:cubicBezTo>
                      <a:pt x="3580" y="1328"/>
                      <a:pt x="3549" y="1420"/>
                      <a:pt x="3580" y="1513"/>
                    </a:cubicBezTo>
                    <a:cubicBezTo>
                      <a:pt x="3611" y="1636"/>
                      <a:pt x="3704" y="1729"/>
                      <a:pt x="3827" y="1729"/>
                    </a:cubicBezTo>
                    <a:cubicBezTo>
                      <a:pt x="3951" y="1729"/>
                      <a:pt x="4074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5" y="1081"/>
                      <a:pt x="4012" y="957"/>
                      <a:pt x="3858" y="834"/>
                    </a:cubicBezTo>
                    <a:cubicBezTo>
                      <a:pt x="3765" y="759"/>
                      <a:pt x="3637" y="718"/>
                      <a:pt x="3503" y="718"/>
                    </a:cubicBezTo>
                    <a:cubicBezTo>
                      <a:pt x="3416" y="718"/>
                      <a:pt x="3326" y="736"/>
                      <a:pt x="3241" y="772"/>
                    </a:cubicBezTo>
                    <a:cubicBezTo>
                      <a:pt x="2963" y="896"/>
                      <a:pt x="2994" y="1235"/>
                      <a:pt x="2716" y="1389"/>
                    </a:cubicBezTo>
                    <a:cubicBezTo>
                      <a:pt x="2585" y="1448"/>
                      <a:pt x="2447" y="1478"/>
                      <a:pt x="2309" y="1478"/>
                    </a:cubicBezTo>
                    <a:cubicBezTo>
                      <a:pt x="2154" y="1478"/>
                      <a:pt x="1999" y="1440"/>
                      <a:pt x="1852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2" y="618"/>
                    </a:cubicBezTo>
                    <a:cubicBezTo>
                      <a:pt x="1739" y="527"/>
                      <a:pt x="1593" y="470"/>
                      <a:pt x="1438" y="470"/>
                    </a:cubicBezTo>
                    <a:cubicBezTo>
                      <a:pt x="1381" y="470"/>
                      <a:pt x="1324" y="478"/>
                      <a:pt x="1266" y="494"/>
                    </a:cubicBezTo>
                    <a:cubicBezTo>
                      <a:pt x="1212" y="502"/>
                      <a:pt x="1158" y="506"/>
                      <a:pt x="1104" y="506"/>
                    </a:cubicBezTo>
                    <a:cubicBezTo>
                      <a:pt x="944" y="506"/>
                      <a:pt x="787" y="471"/>
                      <a:pt x="648" y="402"/>
                    </a:cubicBezTo>
                    <a:lnTo>
                      <a:pt x="1266" y="371"/>
                    </a:lnTo>
                    <a:cubicBezTo>
                      <a:pt x="1358" y="278"/>
                      <a:pt x="1297" y="155"/>
                      <a:pt x="1173" y="93"/>
                    </a:cubicBezTo>
                    <a:cubicBezTo>
                      <a:pt x="1050" y="1"/>
                      <a:pt x="895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6746778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34" y="772"/>
                    </a:cubicBezTo>
                    <a:cubicBezTo>
                      <a:pt x="3397" y="877"/>
                      <a:pt x="3504" y="925"/>
                      <a:pt x="3614" y="925"/>
                    </a:cubicBezTo>
                    <a:cubicBezTo>
                      <a:pt x="3665" y="925"/>
                      <a:pt x="3717" y="915"/>
                      <a:pt x="3766" y="895"/>
                    </a:cubicBezTo>
                    <a:cubicBezTo>
                      <a:pt x="3859" y="802"/>
                      <a:pt x="3828" y="710"/>
                      <a:pt x="3828" y="617"/>
                    </a:cubicBezTo>
                    <a:cubicBezTo>
                      <a:pt x="3852" y="546"/>
                      <a:pt x="3950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6" y="988"/>
                      <a:pt x="4013" y="1142"/>
                    </a:cubicBezTo>
                    <a:cubicBezTo>
                      <a:pt x="3891" y="1288"/>
                      <a:pt x="3692" y="1377"/>
                      <a:pt x="3491" y="1377"/>
                    </a:cubicBezTo>
                    <a:cubicBezTo>
                      <a:pt x="3438" y="1377"/>
                      <a:pt x="3386" y="1371"/>
                      <a:pt x="3334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572" y="1555"/>
                      <a:pt x="2439" y="1671"/>
                      <a:pt x="2257" y="1671"/>
                    </a:cubicBezTo>
                    <a:cubicBezTo>
                      <a:pt x="2236" y="1671"/>
                      <a:pt x="2214" y="1670"/>
                      <a:pt x="2192" y="1667"/>
                    </a:cubicBezTo>
                    <a:cubicBezTo>
                      <a:pt x="1976" y="1667"/>
                      <a:pt x="1853" y="1420"/>
                      <a:pt x="1945" y="1204"/>
                    </a:cubicBezTo>
                    <a:cubicBezTo>
                      <a:pt x="1976" y="1173"/>
                      <a:pt x="1976" y="1142"/>
                      <a:pt x="1945" y="1080"/>
                    </a:cubicBezTo>
                    <a:cubicBezTo>
                      <a:pt x="1914" y="1049"/>
                      <a:pt x="1884" y="1018"/>
                      <a:pt x="1853" y="1018"/>
                    </a:cubicBezTo>
                    <a:cubicBezTo>
                      <a:pt x="1673" y="923"/>
                      <a:pt x="1454" y="879"/>
                      <a:pt x="1232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32" y="1543"/>
                      <a:pt x="1" y="1790"/>
                      <a:pt x="32" y="2037"/>
                    </a:cubicBezTo>
                    <a:cubicBezTo>
                      <a:pt x="32" y="2129"/>
                      <a:pt x="63" y="2191"/>
                      <a:pt x="12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495" y="2407"/>
                      <a:pt x="680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87" y="2023"/>
                      <a:pt x="1042" y="2023"/>
                    </a:cubicBezTo>
                    <a:cubicBezTo>
                      <a:pt x="1015" y="2023"/>
                      <a:pt x="987" y="2027"/>
                      <a:pt x="958" y="2037"/>
                    </a:cubicBezTo>
                    <a:cubicBezTo>
                      <a:pt x="878" y="2037"/>
                      <a:pt x="776" y="2105"/>
                      <a:pt x="710" y="2105"/>
                    </a:cubicBezTo>
                    <a:cubicBezTo>
                      <a:pt x="699" y="2105"/>
                      <a:pt x="689" y="2103"/>
                      <a:pt x="680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87" y="1790"/>
                      <a:pt x="587" y="1512"/>
                      <a:pt x="865" y="1420"/>
                    </a:cubicBezTo>
                    <a:lnTo>
                      <a:pt x="989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06" y="2019"/>
                      <a:pt x="1196" y="2060"/>
                      <a:pt x="1293" y="2060"/>
                    </a:cubicBezTo>
                    <a:cubicBezTo>
                      <a:pt x="1356" y="2060"/>
                      <a:pt x="1421" y="2043"/>
                      <a:pt x="1482" y="2006"/>
                    </a:cubicBezTo>
                    <a:cubicBezTo>
                      <a:pt x="1513" y="2129"/>
                      <a:pt x="1606" y="2253"/>
                      <a:pt x="1729" y="2284"/>
                    </a:cubicBezTo>
                    <a:cubicBezTo>
                      <a:pt x="1791" y="2330"/>
                      <a:pt x="1868" y="2353"/>
                      <a:pt x="1945" y="2353"/>
                    </a:cubicBezTo>
                    <a:cubicBezTo>
                      <a:pt x="2022" y="2353"/>
                      <a:pt x="2100" y="2330"/>
                      <a:pt x="2161" y="2284"/>
                    </a:cubicBezTo>
                    <a:cubicBezTo>
                      <a:pt x="2285" y="2222"/>
                      <a:pt x="2285" y="2068"/>
                      <a:pt x="2377" y="1975"/>
                    </a:cubicBezTo>
                    <a:cubicBezTo>
                      <a:pt x="2415" y="1899"/>
                      <a:pt x="2524" y="1846"/>
                      <a:pt x="2617" y="1846"/>
                    </a:cubicBezTo>
                    <a:cubicBezTo>
                      <a:pt x="2674" y="1846"/>
                      <a:pt x="2724" y="1866"/>
                      <a:pt x="2748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377" y="2469"/>
                    </a:cubicBezTo>
                    <a:cubicBezTo>
                      <a:pt x="2316" y="2551"/>
                      <a:pt x="2213" y="2592"/>
                      <a:pt x="2105" y="2592"/>
                    </a:cubicBezTo>
                    <a:cubicBezTo>
                      <a:pt x="2052" y="2592"/>
                      <a:pt x="1997" y="2582"/>
                      <a:pt x="1945" y="2562"/>
                    </a:cubicBezTo>
                    <a:cubicBezTo>
                      <a:pt x="1914" y="2562"/>
                      <a:pt x="1884" y="2531"/>
                      <a:pt x="1853" y="2500"/>
                    </a:cubicBezTo>
                    <a:cubicBezTo>
                      <a:pt x="1819" y="2489"/>
                      <a:pt x="1783" y="2484"/>
                      <a:pt x="1746" y="2484"/>
                    </a:cubicBezTo>
                    <a:cubicBezTo>
                      <a:pt x="1577" y="2484"/>
                      <a:pt x="1395" y="2589"/>
                      <a:pt x="1421" y="2716"/>
                    </a:cubicBezTo>
                    <a:cubicBezTo>
                      <a:pt x="1421" y="2870"/>
                      <a:pt x="1637" y="2994"/>
                      <a:pt x="1853" y="3055"/>
                    </a:cubicBezTo>
                    <a:cubicBezTo>
                      <a:pt x="1930" y="3070"/>
                      <a:pt x="2010" y="3077"/>
                      <a:pt x="2091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6" y="2574"/>
                      <a:pt x="3249" y="2574"/>
                    </a:cubicBezTo>
                    <a:cubicBezTo>
                      <a:pt x="3378" y="2574"/>
                      <a:pt x="3503" y="2552"/>
                      <a:pt x="3612" y="2531"/>
                    </a:cubicBezTo>
                    <a:cubicBezTo>
                      <a:pt x="3766" y="2469"/>
                      <a:pt x="3890" y="2315"/>
                      <a:pt x="3797" y="2222"/>
                    </a:cubicBezTo>
                    <a:cubicBezTo>
                      <a:pt x="3735" y="2099"/>
                      <a:pt x="3674" y="2068"/>
                      <a:pt x="3704" y="2006"/>
                    </a:cubicBezTo>
                    <a:cubicBezTo>
                      <a:pt x="3715" y="1985"/>
                      <a:pt x="3749" y="1975"/>
                      <a:pt x="3791" y="1975"/>
                    </a:cubicBezTo>
                    <a:cubicBezTo>
                      <a:pt x="3876" y="1975"/>
                      <a:pt x="3992" y="2016"/>
                      <a:pt x="4013" y="2099"/>
                    </a:cubicBezTo>
                    <a:cubicBezTo>
                      <a:pt x="4044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087" y="2870"/>
                      <a:pt x="3149" y="3148"/>
                      <a:pt x="2933" y="3210"/>
                    </a:cubicBezTo>
                    <a:lnTo>
                      <a:pt x="3859" y="3333"/>
                    </a:lnTo>
                    <a:cubicBezTo>
                      <a:pt x="3905" y="3349"/>
                      <a:pt x="3959" y="3356"/>
                      <a:pt x="4013" y="3356"/>
                    </a:cubicBezTo>
                    <a:cubicBezTo>
                      <a:pt x="4067" y="3356"/>
                      <a:pt x="4121" y="3349"/>
                      <a:pt x="4167" y="3333"/>
                    </a:cubicBezTo>
                    <a:cubicBezTo>
                      <a:pt x="4260" y="3302"/>
                      <a:pt x="4353" y="3240"/>
                      <a:pt x="4414" y="3179"/>
                    </a:cubicBezTo>
                    <a:cubicBezTo>
                      <a:pt x="4569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22" y="2284"/>
                      <a:pt x="4630" y="2129"/>
                      <a:pt x="4569" y="1975"/>
                    </a:cubicBezTo>
                    <a:cubicBezTo>
                      <a:pt x="4476" y="1852"/>
                      <a:pt x="4291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3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661" y="833"/>
                      <a:pt x="4630" y="617"/>
                    </a:cubicBezTo>
                    <a:cubicBezTo>
                      <a:pt x="4630" y="494"/>
                      <a:pt x="4599" y="339"/>
                      <a:pt x="4538" y="216"/>
                    </a:cubicBezTo>
                    <a:cubicBezTo>
                      <a:pt x="4445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7"/>
              <p:cNvSpPr/>
              <p:nvPr/>
            </p:nvSpPr>
            <p:spPr>
              <a:xfrm>
                <a:off x="6508963" y="1802778"/>
                <a:ext cx="18627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67" extrusionOk="0">
                    <a:moveTo>
                      <a:pt x="2854" y="0"/>
                    </a:moveTo>
                    <a:cubicBezTo>
                      <a:pt x="2453" y="0"/>
                      <a:pt x="2050" y="155"/>
                      <a:pt x="1759" y="446"/>
                    </a:cubicBezTo>
                    <a:cubicBezTo>
                      <a:pt x="1697" y="538"/>
                      <a:pt x="1605" y="631"/>
                      <a:pt x="1512" y="693"/>
                    </a:cubicBezTo>
                    <a:cubicBezTo>
                      <a:pt x="1399" y="738"/>
                      <a:pt x="1270" y="767"/>
                      <a:pt x="1136" y="767"/>
                    </a:cubicBezTo>
                    <a:cubicBezTo>
                      <a:pt x="1087" y="767"/>
                      <a:pt x="1037" y="763"/>
                      <a:pt x="988" y="754"/>
                    </a:cubicBezTo>
                    <a:cubicBezTo>
                      <a:pt x="772" y="724"/>
                      <a:pt x="556" y="662"/>
                      <a:pt x="494" y="508"/>
                    </a:cubicBezTo>
                    <a:cubicBezTo>
                      <a:pt x="494" y="415"/>
                      <a:pt x="556" y="291"/>
                      <a:pt x="648" y="291"/>
                    </a:cubicBezTo>
                    <a:cubicBezTo>
                      <a:pt x="695" y="268"/>
                      <a:pt x="742" y="258"/>
                      <a:pt x="788" y="258"/>
                    </a:cubicBezTo>
                    <a:cubicBezTo>
                      <a:pt x="861" y="258"/>
                      <a:pt x="930" y="284"/>
                      <a:pt x="988" y="322"/>
                    </a:cubicBezTo>
                    <a:cubicBezTo>
                      <a:pt x="864" y="353"/>
                      <a:pt x="802" y="477"/>
                      <a:pt x="895" y="538"/>
                    </a:cubicBezTo>
                    <a:cubicBezTo>
                      <a:pt x="957" y="600"/>
                      <a:pt x="1019" y="600"/>
                      <a:pt x="1111" y="600"/>
                    </a:cubicBezTo>
                    <a:cubicBezTo>
                      <a:pt x="1327" y="600"/>
                      <a:pt x="1512" y="477"/>
                      <a:pt x="1512" y="322"/>
                    </a:cubicBezTo>
                    <a:cubicBezTo>
                      <a:pt x="1512" y="199"/>
                      <a:pt x="1358" y="14"/>
                      <a:pt x="1142" y="14"/>
                    </a:cubicBezTo>
                    <a:cubicBezTo>
                      <a:pt x="1019" y="14"/>
                      <a:pt x="895" y="45"/>
                      <a:pt x="741" y="45"/>
                    </a:cubicBezTo>
                    <a:cubicBezTo>
                      <a:pt x="679" y="45"/>
                      <a:pt x="622" y="44"/>
                      <a:pt x="569" y="44"/>
                    </a:cubicBezTo>
                    <a:cubicBezTo>
                      <a:pt x="277" y="44"/>
                      <a:pt x="114" y="66"/>
                      <a:pt x="62" y="353"/>
                    </a:cubicBezTo>
                    <a:cubicBezTo>
                      <a:pt x="0" y="569"/>
                      <a:pt x="93" y="785"/>
                      <a:pt x="309" y="847"/>
                    </a:cubicBezTo>
                    <a:cubicBezTo>
                      <a:pt x="525" y="940"/>
                      <a:pt x="772" y="1001"/>
                      <a:pt x="988" y="1063"/>
                    </a:cubicBezTo>
                    <a:cubicBezTo>
                      <a:pt x="1101" y="1108"/>
                      <a:pt x="1214" y="1137"/>
                      <a:pt x="1327" y="1137"/>
                    </a:cubicBezTo>
                    <a:cubicBezTo>
                      <a:pt x="1368" y="1137"/>
                      <a:pt x="1409" y="1133"/>
                      <a:pt x="1451" y="1125"/>
                    </a:cubicBezTo>
                    <a:cubicBezTo>
                      <a:pt x="1546" y="1101"/>
                      <a:pt x="1623" y="1003"/>
                      <a:pt x="1725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821" y="1094"/>
                      <a:pt x="1790" y="1156"/>
                      <a:pt x="1728" y="1186"/>
                    </a:cubicBezTo>
                    <a:cubicBezTo>
                      <a:pt x="1667" y="1279"/>
                      <a:pt x="1636" y="1372"/>
                      <a:pt x="1667" y="1433"/>
                    </a:cubicBezTo>
                    <a:cubicBezTo>
                      <a:pt x="1708" y="1516"/>
                      <a:pt x="1776" y="1557"/>
                      <a:pt x="1845" y="1557"/>
                    </a:cubicBezTo>
                    <a:cubicBezTo>
                      <a:pt x="1879" y="1557"/>
                      <a:pt x="1914" y="1547"/>
                      <a:pt x="1944" y="1526"/>
                    </a:cubicBezTo>
                    <a:cubicBezTo>
                      <a:pt x="2037" y="1464"/>
                      <a:pt x="1975" y="1372"/>
                      <a:pt x="2068" y="1310"/>
                    </a:cubicBezTo>
                    <a:cubicBezTo>
                      <a:pt x="2094" y="1293"/>
                      <a:pt x="2122" y="1285"/>
                      <a:pt x="2151" y="1285"/>
                    </a:cubicBezTo>
                    <a:cubicBezTo>
                      <a:pt x="2225" y="1285"/>
                      <a:pt x="2301" y="1336"/>
                      <a:pt x="2346" y="1403"/>
                    </a:cubicBezTo>
                    <a:cubicBezTo>
                      <a:pt x="2407" y="1557"/>
                      <a:pt x="2284" y="1711"/>
                      <a:pt x="2160" y="1835"/>
                    </a:cubicBezTo>
                    <a:cubicBezTo>
                      <a:pt x="2037" y="1958"/>
                      <a:pt x="1975" y="2174"/>
                      <a:pt x="2160" y="2267"/>
                    </a:cubicBezTo>
                    <a:cubicBezTo>
                      <a:pt x="2376" y="2112"/>
                      <a:pt x="2531" y="1927"/>
                      <a:pt x="2654" y="1711"/>
                    </a:cubicBezTo>
                    <a:cubicBezTo>
                      <a:pt x="2778" y="1526"/>
                      <a:pt x="2778" y="1279"/>
                      <a:pt x="2623" y="1094"/>
                    </a:cubicBezTo>
                    <a:cubicBezTo>
                      <a:pt x="2531" y="1032"/>
                      <a:pt x="2469" y="970"/>
                      <a:pt x="2407" y="878"/>
                    </a:cubicBezTo>
                    <a:cubicBezTo>
                      <a:pt x="2253" y="662"/>
                      <a:pt x="2500" y="384"/>
                      <a:pt x="2839" y="384"/>
                    </a:cubicBezTo>
                    <a:cubicBezTo>
                      <a:pt x="2855" y="369"/>
                      <a:pt x="2878" y="361"/>
                      <a:pt x="2901" y="361"/>
                    </a:cubicBezTo>
                    <a:cubicBezTo>
                      <a:pt x="2924" y="361"/>
                      <a:pt x="2947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25" y="938"/>
                      <a:pt x="3254" y="1048"/>
                      <a:pt x="3491" y="1048"/>
                    </a:cubicBezTo>
                    <a:cubicBezTo>
                      <a:pt x="3541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2" y="693"/>
                      <a:pt x="4444" y="631"/>
                      <a:pt x="4506" y="538"/>
                    </a:cubicBezTo>
                    <a:cubicBezTo>
                      <a:pt x="4568" y="477"/>
                      <a:pt x="4537" y="384"/>
                      <a:pt x="4444" y="322"/>
                    </a:cubicBezTo>
                    <a:cubicBezTo>
                      <a:pt x="4413" y="315"/>
                      <a:pt x="4379" y="311"/>
                      <a:pt x="4342" y="311"/>
                    </a:cubicBezTo>
                    <a:cubicBezTo>
                      <a:pt x="4232" y="311"/>
                      <a:pt x="4105" y="345"/>
                      <a:pt x="4012" y="415"/>
                    </a:cubicBezTo>
                    <a:cubicBezTo>
                      <a:pt x="3920" y="508"/>
                      <a:pt x="3858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61" y="718"/>
                      <a:pt x="3333" y="667"/>
                      <a:pt x="3333" y="600"/>
                    </a:cubicBezTo>
                    <a:cubicBezTo>
                      <a:pt x="3302" y="508"/>
                      <a:pt x="3457" y="446"/>
                      <a:pt x="3487" y="384"/>
                    </a:cubicBezTo>
                    <a:cubicBezTo>
                      <a:pt x="3580" y="199"/>
                      <a:pt x="3302" y="45"/>
                      <a:pt x="3055" y="14"/>
                    </a:cubicBezTo>
                    <a:cubicBezTo>
                      <a:pt x="2989" y="5"/>
                      <a:pt x="2921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7"/>
              <p:cNvSpPr/>
              <p:nvPr/>
            </p:nvSpPr>
            <p:spPr>
              <a:xfrm>
                <a:off x="6641082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5" y="0"/>
                    </a:moveTo>
                    <a:cubicBezTo>
                      <a:pt x="1565" y="0"/>
                      <a:pt x="1444" y="25"/>
                      <a:pt x="1328" y="77"/>
                    </a:cubicBezTo>
                    <a:cubicBezTo>
                      <a:pt x="1204" y="138"/>
                      <a:pt x="1112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55" y="771"/>
                      <a:pt x="178" y="779"/>
                      <a:pt x="197" y="779"/>
                    </a:cubicBezTo>
                    <a:cubicBezTo>
                      <a:pt x="217" y="779"/>
                      <a:pt x="232" y="771"/>
                      <a:pt x="247" y="756"/>
                    </a:cubicBezTo>
                    <a:cubicBezTo>
                      <a:pt x="481" y="756"/>
                      <a:pt x="672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0" y="662"/>
                      <a:pt x="898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1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75" y="385"/>
                    </a:cubicBezTo>
                    <a:cubicBezTo>
                      <a:pt x="1585" y="380"/>
                      <a:pt x="1597" y="377"/>
                      <a:pt x="1609" y="377"/>
                    </a:cubicBezTo>
                    <a:cubicBezTo>
                      <a:pt x="1665" y="377"/>
                      <a:pt x="1723" y="432"/>
                      <a:pt x="1698" y="509"/>
                    </a:cubicBezTo>
                    <a:cubicBezTo>
                      <a:pt x="1667" y="570"/>
                      <a:pt x="1605" y="601"/>
                      <a:pt x="1513" y="663"/>
                    </a:cubicBezTo>
                    <a:cubicBezTo>
                      <a:pt x="1420" y="725"/>
                      <a:pt x="1359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10" y="1222"/>
                      <a:pt x="1400" y="1223"/>
                      <a:pt x="1389" y="1223"/>
                    </a:cubicBezTo>
                    <a:cubicBezTo>
                      <a:pt x="1307" y="1223"/>
                      <a:pt x="1221" y="1126"/>
                      <a:pt x="1112" y="1126"/>
                    </a:cubicBezTo>
                    <a:cubicBezTo>
                      <a:pt x="1098" y="1123"/>
                      <a:pt x="1086" y="1121"/>
                      <a:pt x="1074" y="1121"/>
                    </a:cubicBezTo>
                    <a:cubicBezTo>
                      <a:pt x="976" y="1121"/>
                      <a:pt x="930" y="1228"/>
                      <a:pt x="957" y="1311"/>
                    </a:cubicBezTo>
                    <a:cubicBezTo>
                      <a:pt x="1068" y="1505"/>
                      <a:pt x="1254" y="1624"/>
                      <a:pt x="1469" y="1624"/>
                    </a:cubicBezTo>
                    <a:cubicBezTo>
                      <a:pt x="1494" y="1624"/>
                      <a:pt x="1518" y="1623"/>
                      <a:pt x="1544" y="1620"/>
                    </a:cubicBezTo>
                    <a:lnTo>
                      <a:pt x="1760" y="1620"/>
                    </a:lnTo>
                    <a:cubicBezTo>
                      <a:pt x="1821" y="1620"/>
                      <a:pt x="1883" y="1681"/>
                      <a:pt x="1883" y="1743"/>
                    </a:cubicBezTo>
                    <a:cubicBezTo>
                      <a:pt x="1883" y="1805"/>
                      <a:pt x="1821" y="1867"/>
                      <a:pt x="1729" y="1867"/>
                    </a:cubicBezTo>
                    <a:cubicBezTo>
                      <a:pt x="1698" y="1897"/>
                      <a:pt x="1636" y="1897"/>
                      <a:pt x="1605" y="1897"/>
                    </a:cubicBezTo>
                    <a:cubicBezTo>
                      <a:pt x="1513" y="1928"/>
                      <a:pt x="1544" y="2021"/>
                      <a:pt x="157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3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587" y="2299"/>
                    </a:cubicBezTo>
                    <a:cubicBezTo>
                      <a:pt x="525" y="2299"/>
                      <a:pt x="433" y="2268"/>
                      <a:pt x="371" y="2237"/>
                    </a:cubicBezTo>
                    <a:cubicBezTo>
                      <a:pt x="30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278" y="2422"/>
                      <a:pt x="371" y="2422"/>
                      <a:pt x="433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7" y="2144"/>
                    </a:cubicBezTo>
                    <a:cubicBezTo>
                      <a:pt x="2042" y="2142"/>
                      <a:pt x="2047" y="2141"/>
                      <a:pt x="2054" y="2141"/>
                    </a:cubicBezTo>
                    <a:cubicBezTo>
                      <a:pt x="2150" y="2141"/>
                      <a:pt x="2496" y="2332"/>
                      <a:pt x="2439" y="2360"/>
                    </a:cubicBezTo>
                    <a:lnTo>
                      <a:pt x="2932" y="2453"/>
                    </a:lnTo>
                    <a:cubicBezTo>
                      <a:pt x="3025" y="2468"/>
                      <a:pt x="3110" y="2476"/>
                      <a:pt x="3195" y="2476"/>
                    </a:cubicBezTo>
                    <a:cubicBezTo>
                      <a:pt x="3280" y="2476"/>
                      <a:pt x="3365" y="2468"/>
                      <a:pt x="3457" y="2453"/>
                    </a:cubicBezTo>
                    <a:cubicBezTo>
                      <a:pt x="3519" y="2422"/>
                      <a:pt x="3550" y="2391"/>
                      <a:pt x="3611" y="2360"/>
                    </a:cubicBezTo>
                    <a:cubicBezTo>
                      <a:pt x="3797" y="2237"/>
                      <a:pt x="3827" y="1959"/>
                      <a:pt x="3673" y="1805"/>
                    </a:cubicBezTo>
                    <a:cubicBezTo>
                      <a:pt x="3611" y="1743"/>
                      <a:pt x="3519" y="1712"/>
                      <a:pt x="3426" y="1681"/>
                    </a:cubicBezTo>
                    <a:cubicBezTo>
                      <a:pt x="3334" y="1620"/>
                      <a:pt x="3210" y="1589"/>
                      <a:pt x="3087" y="1589"/>
                    </a:cubicBezTo>
                    <a:cubicBezTo>
                      <a:pt x="2902" y="1589"/>
                      <a:pt x="2778" y="1805"/>
                      <a:pt x="2871" y="1928"/>
                    </a:cubicBezTo>
                    <a:cubicBezTo>
                      <a:pt x="2994" y="2021"/>
                      <a:pt x="3087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93" y="2113"/>
                      <a:pt x="2439" y="1959"/>
                      <a:pt x="2470" y="1805"/>
                    </a:cubicBezTo>
                    <a:cubicBezTo>
                      <a:pt x="2470" y="1743"/>
                      <a:pt x="2500" y="1681"/>
                      <a:pt x="2500" y="1620"/>
                    </a:cubicBezTo>
                    <a:cubicBezTo>
                      <a:pt x="2531" y="1558"/>
                      <a:pt x="2500" y="1496"/>
                      <a:pt x="2439" y="1465"/>
                    </a:cubicBezTo>
                    <a:cubicBezTo>
                      <a:pt x="2346" y="1404"/>
                      <a:pt x="2223" y="1434"/>
                      <a:pt x="2130" y="1373"/>
                    </a:cubicBezTo>
                    <a:cubicBezTo>
                      <a:pt x="2068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4" y="848"/>
                    </a:cubicBezTo>
                    <a:cubicBezTo>
                      <a:pt x="2223" y="756"/>
                      <a:pt x="2254" y="786"/>
                      <a:pt x="2284" y="756"/>
                    </a:cubicBezTo>
                    <a:cubicBezTo>
                      <a:pt x="2439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7"/>
              <p:cNvSpPr/>
              <p:nvPr/>
            </p:nvSpPr>
            <p:spPr>
              <a:xfrm>
                <a:off x="6701474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6" y="1"/>
                      <a:pt x="1575" y="93"/>
                    </a:cubicBezTo>
                    <a:cubicBezTo>
                      <a:pt x="1544" y="155"/>
                      <a:pt x="1729" y="186"/>
                      <a:pt x="1822" y="217"/>
                    </a:cubicBezTo>
                    <a:cubicBezTo>
                      <a:pt x="1945" y="217"/>
                      <a:pt x="2100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90" y="556"/>
                      <a:pt x="1328" y="556"/>
                    </a:cubicBezTo>
                    <a:cubicBezTo>
                      <a:pt x="1266" y="556"/>
                      <a:pt x="1235" y="495"/>
                      <a:pt x="1205" y="464"/>
                    </a:cubicBezTo>
                    <a:cubicBezTo>
                      <a:pt x="1087" y="369"/>
                      <a:pt x="951" y="329"/>
                      <a:pt x="811" y="329"/>
                    </a:cubicBezTo>
                    <a:cubicBezTo>
                      <a:pt x="767" y="329"/>
                      <a:pt x="724" y="333"/>
                      <a:pt x="680" y="340"/>
                    </a:cubicBezTo>
                    <a:cubicBezTo>
                      <a:pt x="618" y="248"/>
                      <a:pt x="773" y="186"/>
                      <a:pt x="865" y="186"/>
                    </a:cubicBezTo>
                    <a:cubicBezTo>
                      <a:pt x="927" y="201"/>
                      <a:pt x="981" y="209"/>
                      <a:pt x="1035" y="209"/>
                    </a:cubicBezTo>
                    <a:cubicBezTo>
                      <a:pt x="1089" y="209"/>
                      <a:pt x="1143" y="201"/>
                      <a:pt x="1205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4" y="93"/>
                      <a:pt x="63" y="124"/>
                      <a:pt x="32" y="155"/>
                    </a:cubicBezTo>
                    <a:cubicBezTo>
                      <a:pt x="1" y="186"/>
                      <a:pt x="1" y="217"/>
                      <a:pt x="32" y="248"/>
                    </a:cubicBezTo>
                    <a:lnTo>
                      <a:pt x="32" y="464"/>
                    </a:lnTo>
                    <a:cubicBezTo>
                      <a:pt x="32" y="525"/>
                      <a:pt x="63" y="587"/>
                      <a:pt x="94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58" y="556"/>
                      <a:pt x="1019" y="865"/>
                      <a:pt x="1266" y="865"/>
                    </a:cubicBezTo>
                    <a:cubicBezTo>
                      <a:pt x="1482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100" y="618"/>
                      <a:pt x="2192" y="525"/>
                      <a:pt x="2346" y="525"/>
                    </a:cubicBezTo>
                    <a:cubicBezTo>
                      <a:pt x="2439" y="525"/>
                      <a:pt x="2501" y="587"/>
                      <a:pt x="2562" y="587"/>
                    </a:cubicBezTo>
                    <a:cubicBezTo>
                      <a:pt x="2586" y="592"/>
                      <a:pt x="2611" y="594"/>
                      <a:pt x="2638" y="594"/>
                    </a:cubicBezTo>
                    <a:cubicBezTo>
                      <a:pt x="2741" y="594"/>
                      <a:pt x="2864" y="565"/>
                      <a:pt x="2956" y="565"/>
                    </a:cubicBezTo>
                    <a:cubicBezTo>
                      <a:pt x="2997" y="565"/>
                      <a:pt x="3032" y="571"/>
                      <a:pt x="3056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211" y="977"/>
                      <a:pt x="3295" y="977"/>
                    </a:cubicBezTo>
                    <a:cubicBezTo>
                      <a:pt x="3320" y="977"/>
                      <a:pt x="3344" y="971"/>
                      <a:pt x="3365" y="957"/>
                    </a:cubicBezTo>
                    <a:cubicBezTo>
                      <a:pt x="3396" y="865"/>
                      <a:pt x="3396" y="803"/>
                      <a:pt x="3365" y="711"/>
                    </a:cubicBezTo>
                    <a:cubicBezTo>
                      <a:pt x="3334" y="618"/>
                      <a:pt x="3334" y="525"/>
                      <a:pt x="3396" y="464"/>
                    </a:cubicBezTo>
                    <a:cubicBezTo>
                      <a:pt x="3447" y="413"/>
                      <a:pt x="3507" y="390"/>
                      <a:pt x="3566" y="390"/>
                    </a:cubicBezTo>
                    <a:cubicBezTo>
                      <a:pt x="3615" y="390"/>
                      <a:pt x="3663" y="405"/>
                      <a:pt x="3704" y="433"/>
                    </a:cubicBezTo>
                    <a:cubicBezTo>
                      <a:pt x="3797" y="495"/>
                      <a:pt x="3704" y="587"/>
                      <a:pt x="3704" y="649"/>
                    </a:cubicBezTo>
                    <a:cubicBezTo>
                      <a:pt x="3674" y="772"/>
                      <a:pt x="3735" y="865"/>
                      <a:pt x="3828" y="896"/>
                    </a:cubicBezTo>
                    <a:cubicBezTo>
                      <a:pt x="3862" y="913"/>
                      <a:pt x="3902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51" y="525"/>
                      <a:pt x="4013" y="402"/>
                    </a:cubicBezTo>
                    <a:cubicBezTo>
                      <a:pt x="4075" y="309"/>
                      <a:pt x="4291" y="248"/>
                      <a:pt x="4198" y="124"/>
                    </a:cubicBezTo>
                    <a:cubicBezTo>
                      <a:pt x="4160" y="36"/>
                      <a:pt x="4060" y="4"/>
                      <a:pt x="3940" y="4"/>
                    </a:cubicBezTo>
                    <a:cubicBezTo>
                      <a:pt x="3768" y="4"/>
                      <a:pt x="3554" y="70"/>
                      <a:pt x="3427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593" y="217"/>
                      <a:pt x="2470" y="155"/>
                    </a:cubicBezTo>
                    <a:cubicBezTo>
                      <a:pt x="2254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7"/>
              <p:cNvSpPr/>
              <p:nvPr/>
            </p:nvSpPr>
            <p:spPr>
              <a:xfrm>
                <a:off x="6930521" y="1849876"/>
                <a:ext cx="172448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402" y="464"/>
                    </a:cubicBezTo>
                    <a:cubicBezTo>
                      <a:pt x="464" y="587"/>
                      <a:pt x="556" y="649"/>
                      <a:pt x="680" y="710"/>
                    </a:cubicBezTo>
                    <a:cubicBezTo>
                      <a:pt x="757" y="726"/>
                      <a:pt x="842" y="734"/>
                      <a:pt x="931" y="734"/>
                    </a:cubicBezTo>
                    <a:cubicBezTo>
                      <a:pt x="1019" y="734"/>
                      <a:pt x="1112" y="726"/>
                      <a:pt x="1204" y="710"/>
                    </a:cubicBezTo>
                    <a:cubicBezTo>
                      <a:pt x="1390" y="710"/>
                      <a:pt x="1606" y="803"/>
                      <a:pt x="1606" y="865"/>
                    </a:cubicBezTo>
                    <a:cubicBezTo>
                      <a:pt x="163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6" y="1513"/>
                    </a:cubicBezTo>
                    <a:cubicBezTo>
                      <a:pt x="803" y="1513"/>
                      <a:pt x="742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80" y="1127"/>
                      <a:pt x="726" y="1119"/>
                      <a:pt x="765" y="1119"/>
                    </a:cubicBezTo>
                    <a:cubicBezTo>
                      <a:pt x="803" y="1119"/>
                      <a:pt x="834" y="1127"/>
                      <a:pt x="834" y="1142"/>
                    </a:cubicBezTo>
                    <a:cubicBezTo>
                      <a:pt x="834" y="1173"/>
                      <a:pt x="803" y="1173"/>
                      <a:pt x="834" y="1235"/>
                    </a:cubicBezTo>
                    <a:cubicBezTo>
                      <a:pt x="848" y="1277"/>
                      <a:pt x="887" y="1294"/>
                      <a:pt x="934" y="1294"/>
                    </a:cubicBezTo>
                    <a:cubicBezTo>
                      <a:pt x="992" y="1294"/>
                      <a:pt x="1061" y="1269"/>
                      <a:pt x="1112" y="1235"/>
                    </a:cubicBezTo>
                    <a:cubicBezTo>
                      <a:pt x="1266" y="1112"/>
                      <a:pt x="1143" y="896"/>
                      <a:pt x="896" y="834"/>
                    </a:cubicBezTo>
                    <a:cubicBezTo>
                      <a:pt x="860" y="829"/>
                      <a:pt x="823" y="826"/>
                      <a:pt x="786" y="826"/>
                    </a:cubicBezTo>
                    <a:cubicBezTo>
                      <a:pt x="599" y="826"/>
                      <a:pt x="402" y="890"/>
                      <a:pt x="248" y="1019"/>
                    </a:cubicBezTo>
                    <a:cubicBezTo>
                      <a:pt x="63" y="1142"/>
                      <a:pt x="1" y="1359"/>
                      <a:pt x="93" y="1575"/>
                    </a:cubicBezTo>
                    <a:cubicBezTo>
                      <a:pt x="340" y="1976"/>
                      <a:pt x="556" y="2037"/>
                      <a:pt x="1081" y="2130"/>
                    </a:cubicBezTo>
                    <a:cubicBezTo>
                      <a:pt x="1141" y="2136"/>
                      <a:pt x="1202" y="2138"/>
                      <a:pt x="1264" y="2138"/>
                    </a:cubicBezTo>
                    <a:cubicBezTo>
                      <a:pt x="1551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88" y="1829"/>
                    </a:cubicBezTo>
                    <a:cubicBezTo>
                      <a:pt x="2640" y="1829"/>
                      <a:pt x="2693" y="1844"/>
                      <a:pt x="2748" y="1883"/>
                    </a:cubicBezTo>
                    <a:cubicBezTo>
                      <a:pt x="2805" y="1918"/>
                      <a:pt x="2868" y="1935"/>
                      <a:pt x="2929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98"/>
                      <a:pt x="3334" y="1544"/>
                      <a:pt x="3334" y="1420"/>
                    </a:cubicBezTo>
                    <a:cubicBezTo>
                      <a:pt x="3359" y="1319"/>
                      <a:pt x="3467" y="1219"/>
                      <a:pt x="3572" y="1219"/>
                    </a:cubicBezTo>
                    <a:cubicBezTo>
                      <a:pt x="3596" y="1219"/>
                      <a:pt x="3620" y="1224"/>
                      <a:pt x="3643" y="1235"/>
                    </a:cubicBezTo>
                    <a:cubicBezTo>
                      <a:pt x="3612" y="1328"/>
                      <a:pt x="3581" y="1420"/>
                      <a:pt x="3581" y="1513"/>
                    </a:cubicBezTo>
                    <a:cubicBezTo>
                      <a:pt x="3612" y="1636"/>
                      <a:pt x="3735" y="1729"/>
                      <a:pt x="3859" y="1729"/>
                    </a:cubicBezTo>
                    <a:cubicBezTo>
                      <a:pt x="3982" y="1729"/>
                      <a:pt x="4105" y="1667"/>
                      <a:pt x="4167" y="1575"/>
                    </a:cubicBezTo>
                    <a:cubicBezTo>
                      <a:pt x="4229" y="1482"/>
                      <a:pt x="4229" y="1359"/>
                      <a:pt x="4167" y="1266"/>
                    </a:cubicBezTo>
                    <a:cubicBezTo>
                      <a:pt x="4136" y="1081"/>
                      <a:pt x="4044" y="957"/>
                      <a:pt x="3889" y="834"/>
                    </a:cubicBezTo>
                    <a:cubicBezTo>
                      <a:pt x="3777" y="759"/>
                      <a:pt x="3654" y="718"/>
                      <a:pt x="3526" y="718"/>
                    </a:cubicBezTo>
                    <a:cubicBezTo>
                      <a:pt x="3443" y="718"/>
                      <a:pt x="3357" y="736"/>
                      <a:pt x="3272" y="772"/>
                    </a:cubicBezTo>
                    <a:cubicBezTo>
                      <a:pt x="2964" y="896"/>
                      <a:pt x="2994" y="1235"/>
                      <a:pt x="2748" y="1389"/>
                    </a:cubicBezTo>
                    <a:cubicBezTo>
                      <a:pt x="2616" y="1448"/>
                      <a:pt x="2478" y="1478"/>
                      <a:pt x="2340" y="1478"/>
                    </a:cubicBezTo>
                    <a:cubicBezTo>
                      <a:pt x="2185" y="1478"/>
                      <a:pt x="2030" y="1440"/>
                      <a:pt x="1883" y="1359"/>
                    </a:cubicBezTo>
                    <a:lnTo>
                      <a:pt x="1945" y="865"/>
                    </a:lnTo>
                    <a:cubicBezTo>
                      <a:pt x="1945" y="772"/>
                      <a:pt x="1945" y="680"/>
                      <a:pt x="1883" y="618"/>
                    </a:cubicBezTo>
                    <a:cubicBezTo>
                      <a:pt x="1770" y="527"/>
                      <a:pt x="1624" y="470"/>
                      <a:pt x="1469" y="470"/>
                    </a:cubicBezTo>
                    <a:cubicBezTo>
                      <a:pt x="1413" y="470"/>
                      <a:pt x="1355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9" y="471"/>
                      <a:pt x="680" y="402"/>
                    </a:cubicBezTo>
                    <a:lnTo>
                      <a:pt x="1297" y="371"/>
                    </a:lnTo>
                    <a:cubicBezTo>
                      <a:pt x="1359" y="278"/>
                      <a:pt x="1328" y="155"/>
                      <a:pt x="1204" y="93"/>
                    </a:cubicBezTo>
                    <a:cubicBezTo>
                      <a:pt x="1081" y="1"/>
                      <a:pt x="927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7"/>
              <p:cNvSpPr/>
              <p:nvPr/>
            </p:nvSpPr>
            <p:spPr>
              <a:xfrm>
                <a:off x="7172169" y="1800821"/>
                <a:ext cx="193815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3357" extrusionOk="0">
                    <a:moveTo>
                      <a:pt x="4136" y="0"/>
                    </a:moveTo>
                    <a:cubicBezTo>
                      <a:pt x="3858" y="0"/>
                      <a:pt x="3611" y="154"/>
                      <a:pt x="3488" y="370"/>
                    </a:cubicBezTo>
                    <a:cubicBezTo>
                      <a:pt x="3395" y="494"/>
                      <a:pt x="3303" y="617"/>
                      <a:pt x="3364" y="772"/>
                    </a:cubicBezTo>
                    <a:cubicBezTo>
                      <a:pt x="3432" y="862"/>
                      <a:pt x="3549" y="919"/>
                      <a:pt x="3656" y="919"/>
                    </a:cubicBezTo>
                    <a:cubicBezTo>
                      <a:pt x="3695" y="919"/>
                      <a:pt x="3732" y="912"/>
                      <a:pt x="3765" y="895"/>
                    </a:cubicBezTo>
                    <a:cubicBezTo>
                      <a:pt x="3858" y="802"/>
                      <a:pt x="3827" y="710"/>
                      <a:pt x="3858" y="617"/>
                    </a:cubicBezTo>
                    <a:cubicBezTo>
                      <a:pt x="3858" y="546"/>
                      <a:pt x="3951" y="474"/>
                      <a:pt x="4035" y="474"/>
                    </a:cubicBezTo>
                    <a:cubicBezTo>
                      <a:pt x="4060" y="474"/>
                      <a:pt x="4084" y="480"/>
                      <a:pt x="4105" y="494"/>
                    </a:cubicBezTo>
                    <a:cubicBezTo>
                      <a:pt x="4136" y="525"/>
                      <a:pt x="4167" y="556"/>
                      <a:pt x="4167" y="586"/>
                    </a:cubicBezTo>
                    <a:cubicBezTo>
                      <a:pt x="4167" y="772"/>
                      <a:pt x="4136" y="988"/>
                      <a:pt x="4012" y="1142"/>
                    </a:cubicBezTo>
                    <a:cubicBezTo>
                      <a:pt x="3890" y="1288"/>
                      <a:pt x="3710" y="1377"/>
                      <a:pt x="3518" y="1377"/>
                    </a:cubicBezTo>
                    <a:cubicBezTo>
                      <a:pt x="3467" y="1377"/>
                      <a:pt x="3416" y="1371"/>
                      <a:pt x="3364" y="1358"/>
                    </a:cubicBezTo>
                    <a:cubicBezTo>
                      <a:pt x="3241" y="1327"/>
                      <a:pt x="3179" y="1296"/>
                      <a:pt x="3056" y="1265"/>
                    </a:cubicBezTo>
                    <a:cubicBezTo>
                      <a:pt x="3009" y="1234"/>
                      <a:pt x="2955" y="1219"/>
                      <a:pt x="2901" y="1219"/>
                    </a:cubicBezTo>
                    <a:cubicBezTo>
                      <a:pt x="2847" y="1219"/>
                      <a:pt x="2793" y="1234"/>
                      <a:pt x="2747" y="1265"/>
                    </a:cubicBezTo>
                    <a:cubicBezTo>
                      <a:pt x="2716" y="1296"/>
                      <a:pt x="2654" y="1327"/>
                      <a:pt x="2654" y="1389"/>
                    </a:cubicBezTo>
                    <a:cubicBezTo>
                      <a:pt x="2599" y="1555"/>
                      <a:pt x="2444" y="1671"/>
                      <a:pt x="2280" y="1671"/>
                    </a:cubicBezTo>
                    <a:cubicBezTo>
                      <a:pt x="2261" y="1671"/>
                      <a:pt x="2241" y="1670"/>
                      <a:pt x="2222" y="1667"/>
                    </a:cubicBezTo>
                    <a:cubicBezTo>
                      <a:pt x="1975" y="1667"/>
                      <a:pt x="1852" y="1420"/>
                      <a:pt x="1945" y="1204"/>
                    </a:cubicBezTo>
                    <a:cubicBezTo>
                      <a:pt x="1975" y="1173"/>
                      <a:pt x="1975" y="1142"/>
                      <a:pt x="1945" y="1080"/>
                    </a:cubicBezTo>
                    <a:cubicBezTo>
                      <a:pt x="1945" y="1049"/>
                      <a:pt x="1914" y="1049"/>
                      <a:pt x="1852" y="1018"/>
                    </a:cubicBezTo>
                    <a:cubicBezTo>
                      <a:pt x="1672" y="923"/>
                      <a:pt x="1453" y="879"/>
                      <a:pt x="1231" y="879"/>
                    </a:cubicBezTo>
                    <a:cubicBezTo>
                      <a:pt x="804" y="879"/>
                      <a:pt x="368" y="1043"/>
                      <a:pt x="185" y="1327"/>
                    </a:cubicBezTo>
                    <a:cubicBezTo>
                      <a:pt x="62" y="1543"/>
                      <a:pt x="0" y="1790"/>
                      <a:pt x="62" y="2037"/>
                    </a:cubicBezTo>
                    <a:cubicBezTo>
                      <a:pt x="62" y="2129"/>
                      <a:pt x="62" y="2191"/>
                      <a:pt x="124" y="2253"/>
                    </a:cubicBezTo>
                    <a:cubicBezTo>
                      <a:pt x="185" y="2284"/>
                      <a:pt x="278" y="2315"/>
                      <a:pt x="340" y="2345"/>
                    </a:cubicBezTo>
                    <a:cubicBezTo>
                      <a:pt x="525" y="2407"/>
                      <a:pt x="679" y="2438"/>
                      <a:pt x="864" y="2438"/>
                    </a:cubicBezTo>
                    <a:cubicBezTo>
                      <a:pt x="1050" y="2438"/>
                      <a:pt x="1266" y="2376"/>
                      <a:pt x="1296" y="2253"/>
                    </a:cubicBezTo>
                    <a:cubicBezTo>
                      <a:pt x="1323" y="2149"/>
                      <a:pt x="1195" y="2023"/>
                      <a:pt x="1043" y="2023"/>
                    </a:cubicBezTo>
                    <a:cubicBezTo>
                      <a:pt x="1015" y="2023"/>
                      <a:pt x="986" y="2027"/>
                      <a:pt x="957" y="2037"/>
                    </a:cubicBezTo>
                    <a:cubicBezTo>
                      <a:pt x="878" y="2037"/>
                      <a:pt x="776" y="2105"/>
                      <a:pt x="709" y="2105"/>
                    </a:cubicBezTo>
                    <a:cubicBezTo>
                      <a:pt x="698" y="2105"/>
                      <a:pt x="688" y="2103"/>
                      <a:pt x="679" y="2099"/>
                    </a:cubicBezTo>
                    <a:cubicBezTo>
                      <a:pt x="648" y="2068"/>
                      <a:pt x="648" y="2037"/>
                      <a:pt x="648" y="2006"/>
                    </a:cubicBezTo>
                    <a:cubicBezTo>
                      <a:pt x="587" y="1790"/>
                      <a:pt x="587" y="1512"/>
                      <a:pt x="895" y="1420"/>
                    </a:cubicBezTo>
                    <a:lnTo>
                      <a:pt x="1019" y="1420"/>
                    </a:lnTo>
                    <a:cubicBezTo>
                      <a:pt x="1050" y="1451"/>
                      <a:pt x="108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24" y="2019"/>
                      <a:pt x="1222" y="2060"/>
                      <a:pt x="1314" y="2060"/>
                    </a:cubicBezTo>
                    <a:cubicBezTo>
                      <a:pt x="1375" y="2060"/>
                      <a:pt x="1433" y="2043"/>
                      <a:pt x="1482" y="2006"/>
                    </a:cubicBezTo>
                    <a:cubicBezTo>
                      <a:pt x="1543" y="2129"/>
                      <a:pt x="1605" y="2253"/>
                      <a:pt x="1729" y="2284"/>
                    </a:cubicBezTo>
                    <a:cubicBezTo>
                      <a:pt x="1806" y="2330"/>
                      <a:pt x="1883" y="2353"/>
                      <a:pt x="1956" y="2353"/>
                    </a:cubicBezTo>
                    <a:cubicBezTo>
                      <a:pt x="2029" y="2353"/>
                      <a:pt x="2099" y="2330"/>
                      <a:pt x="2161" y="2284"/>
                    </a:cubicBezTo>
                    <a:cubicBezTo>
                      <a:pt x="2315" y="2222"/>
                      <a:pt x="2315" y="2068"/>
                      <a:pt x="2377" y="1975"/>
                    </a:cubicBezTo>
                    <a:cubicBezTo>
                      <a:pt x="2415" y="1899"/>
                      <a:pt x="2535" y="1846"/>
                      <a:pt x="2637" y="1846"/>
                    </a:cubicBezTo>
                    <a:cubicBezTo>
                      <a:pt x="2699" y="1846"/>
                      <a:pt x="2754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48" y="1883"/>
                      <a:pt x="3086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1" y="2138"/>
                      <a:pt x="2500" y="2129"/>
                    </a:cubicBezTo>
                    <a:cubicBezTo>
                      <a:pt x="2500" y="2253"/>
                      <a:pt x="2469" y="2376"/>
                      <a:pt x="2408" y="2469"/>
                    </a:cubicBezTo>
                    <a:cubicBezTo>
                      <a:pt x="2325" y="2551"/>
                      <a:pt x="2215" y="2592"/>
                      <a:pt x="2106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6" y="3077"/>
                      <a:pt x="2982" y="2874"/>
                      <a:pt x="3086" y="2562"/>
                    </a:cubicBezTo>
                    <a:cubicBezTo>
                      <a:pt x="3141" y="2571"/>
                      <a:pt x="3195" y="2574"/>
                      <a:pt x="3248" y="2574"/>
                    </a:cubicBezTo>
                    <a:cubicBezTo>
                      <a:pt x="3377" y="2574"/>
                      <a:pt x="3502" y="2552"/>
                      <a:pt x="3611" y="2531"/>
                    </a:cubicBezTo>
                    <a:cubicBezTo>
                      <a:pt x="3765" y="2469"/>
                      <a:pt x="3889" y="2315"/>
                      <a:pt x="3827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52" y="1975"/>
                      <a:pt x="3797" y="1975"/>
                    </a:cubicBezTo>
                    <a:cubicBezTo>
                      <a:pt x="3889" y="1975"/>
                      <a:pt x="4012" y="2016"/>
                      <a:pt x="4012" y="2099"/>
                    </a:cubicBezTo>
                    <a:cubicBezTo>
                      <a:pt x="4043" y="2191"/>
                      <a:pt x="3981" y="2284"/>
                      <a:pt x="3981" y="2407"/>
                    </a:cubicBezTo>
                    <a:cubicBezTo>
                      <a:pt x="3981" y="2500"/>
                      <a:pt x="4074" y="2623"/>
                      <a:pt x="3981" y="2716"/>
                    </a:cubicBezTo>
                    <a:cubicBezTo>
                      <a:pt x="3935" y="2762"/>
                      <a:pt x="3819" y="2762"/>
                      <a:pt x="3688" y="2762"/>
                    </a:cubicBezTo>
                    <a:cubicBezTo>
                      <a:pt x="3557" y="2762"/>
                      <a:pt x="3411" y="2762"/>
                      <a:pt x="3303" y="2808"/>
                    </a:cubicBezTo>
                    <a:cubicBezTo>
                      <a:pt x="3117" y="2870"/>
                      <a:pt x="3148" y="3148"/>
                      <a:pt x="2932" y="3210"/>
                    </a:cubicBezTo>
                    <a:lnTo>
                      <a:pt x="3858" y="3333"/>
                    </a:lnTo>
                    <a:cubicBezTo>
                      <a:pt x="3904" y="3349"/>
                      <a:pt x="3958" y="3356"/>
                      <a:pt x="4012" y="3356"/>
                    </a:cubicBezTo>
                    <a:cubicBezTo>
                      <a:pt x="4066" y="3356"/>
                      <a:pt x="4120" y="3349"/>
                      <a:pt x="4167" y="3333"/>
                    </a:cubicBezTo>
                    <a:cubicBezTo>
                      <a:pt x="4259" y="3302"/>
                      <a:pt x="4352" y="3240"/>
                      <a:pt x="4414" y="3179"/>
                    </a:cubicBezTo>
                    <a:cubicBezTo>
                      <a:pt x="4599" y="2994"/>
                      <a:pt x="4753" y="2716"/>
                      <a:pt x="4537" y="2531"/>
                    </a:cubicBezTo>
                    <a:cubicBezTo>
                      <a:pt x="4506" y="2500"/>
                      <a:pt x="4444" y="2469"/>
                      <a:pt x="4414" y="2438"/>
                    </a:cubicBezTo>
                    <a:cubicBezTo>
                      <a:pt x="4352" y="2284"/>
                      <a:pt x="4660" y="2129"/>
                      <a:pt x="4568" y="1975"/>
                    </a:cubicBezTo>
                    <a:cubicBezTo>
                      <a:pt x="4506" y="1852"/>
                      <a:pt x="4321" y="1852"/>
                      <a:pt x="4136" y="1852"/>
                    </a:cubicBezTo>
                    <a:cubicBezTo>
                      <a:pt x="3992" y="1823"/>
                      <a:pt x="3740" y="1633"/>
                      <a:pt x="3958" y="1633"/>
                    </a:cubicBezTo>
                    <a:cubicBezTo>
                      <a:pt x="3974" y="1633"/>
                      <a:pt x="3992" y="1634"/>
                      <a:pt x="4012" y="1636"/>
                    </a:cubicBezTo>
                    <a:cubicBezTo>
                      <a:pt x="4174" y="1636"/>
                      <a:pt x="4198" y="1740"/>
                      <a:pt x="4303" y="1740"/>
                    </a:cubicBezTo>
                    <a:cubicBezTo>
                      <a:pt x="4338" y="1740"/>
                      <a:pt x="4383" y="1728"/>
                      <a:pt x="4444" y="1697"/>
                    </a:cubicBezTo>
                    <a:cubicBezTo>
                      <a:pt x="4753" y="1543"/>
                      <a:pt x="4630" y="833"/>
                      <a:pt x="4630" y="617"/>
                    </a:cubicBezTo>
                    <a:cubicBezTo>
                      <a:pt x="4630" y="494"/>
                      <a:pt x="4599" y="339"/>
                      <a:pt x="4537" y="216"/>
                    </a:cubicBezTo>
                    <a:cubicBezTo>
                      <a:pt x="4444" y="93"/>
                      <a:pt x="4290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7"/>
              <p:cNvSpPr/>
              <p:nvPr/>
            </p:nvSpPr>
            <p:spPr>
              <a:xfrm>
                <a:off x="6933049" y="1802778"/>
                <a:ext cx="18631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2267" extrusionOk="0">
                    <a:moveTo>
                      <a:pt x="2854" y="0"/>
                    </a:moveTo>
                    <a:cubicBezTo>
                      <a:pt x="2454" y="0"/>
                      <a:pt x="2050" y="155"/>
                      <a:pt x="1760" y="446"/>
                    </a:cubicBezTo>
                    <a:cubicBezTo>
                      <a:pt x="1698" y="538"/>
                      <a:pt x="1605" y="631"/>
                      <a:pt x="1513" y="693"/>
                    </a:cubicBezTo>
                    <a:cubicBezTo>
                      <a:pt x="1400" y="738"/>
                      <a:pt x="1270" y="767"/>
                      <a:pt x="1136" y="767"/>
                    </a:cubicBezTo>
                    <a:cubicBezTo>
                      <a:pt x="1087" y="767"/>
                      <a:pt x="1038" y="763"/>
                      <a:pt x="988" y="754"/>
                    </a:cubicBezTo>
                    <a:cubicBezTo>
                      <a:pt x="803" y="724"/>
                      <a:pt x="556" y="662"/>
                      <a:pt x="525" y="508"/>
                    </a:cubicBezTo>
                    <a:cubicBezTo>
                      <a:pt x="494" y="415"/>
                      <a:pt x="556" y="291"/>
                      <a:pt x="649" y="291"/>
                    </a:cubicBezTo>
                    <a:cubicBezTo>
                      <a:pt x="696" y="268"/>
                      <a:pt x="743" y="258"/>
                      <a:pt x="790" y="258"/>
                    </a:cubicBezTo>
                    <a:cubicBezTo>
                      <a:pt x="866" y="258"/>
                      <a:pt x="943" y="284"/>
                      <a:pt x="1019" y="322"/>
                    </a:cubicBezTo>
                    <a:cubicBezTo>
                      <a:pt x="865" y="353"/>
                      <a:pt x="803" y="477"/>
                      <a:pt x="896" y="538"/>
                    </a:cubicBezTo>
                    <a:cubicBezTo>
                      <a:pt x="957" y="600"/>
                      <a:pt x="1050" y="600"/>
                      <a:pt x="1112" y="600"/>
                    </a:cubicBezTo>
                    <a:cubicBezTo>
                      <a:pt x="1328" y="600"/>
                      <a:pt x="1513" y="477"/>
                      <a:pt x="1513" y="322"/>
                    </a:cubicBezTo>
                    <a:cubicBezTo>
                      <a:pt x="1544" y="199"/>
                      <a:pt x="1358" y="14"/>
                      <a:pt x="1142" y="14"/>
                    </a:cubicBezTo>
                    <a:cubicBezTo>
                      <a:pt x="1019" y="14"/>
                      <a:pt x="896" y="45"/>
                      <a:pt x="772" y="45"/>
                    </a:cubicBezTo>
                    <a:cubicBezTo>
                      <a:pt x="710" y="45"/>
                      <a:pt x="653" y="44"/>
                      <a:pt x="600" y="44"/>
                    </a:cubicBezTo>
                    <a:cubicBezTo>
                      <a:pt x="308" y="44"/>
                      <a:pt x="145" y="66"/>
                      <a:pt x="93" y="353"/>
                    </a:cubicBezTo>
                    <a:cubicBezTo>
                      <a:pt x="1" y="538"/>
                      <a:pt x="124" y="785"/>
                      <a:pt x="309" y="847"/>
                    </a:cubicBezTo>
                    <a:cubicBezTo>
                      <a:pt x="525" y="940"/>
                      <a:pt x="772" y="1001"/>
                      <a:pt x="1019" y="1063"/>
                    </a:cubicBezTo>
                    <a:cubicBezTo>
                      <a:pt x="1109" y="1108"/>
                      <a:pt x="1216" y="1137"/>
                      <a:pt x="1328" y="1137"/>
                    </a:cubicBezTo>
                    <a:cubicBezTo>
                      <a:pt x="1368" y="1137"/>
                      <a:pt x="1410" y="1133"/>
                      <a:pt x="1451" y="1125"/>
                    </a:cubicBezTo>
                    <a:cubicBezTo>
                      <a:pt x="1547" y="1101"/>
                      <a:pt x="1624" y="1003"/>
                      <a:pt x="1740" y="1003"/>
                    </a:cubicBezTo>
                    <a:cubicBezTo>
                      <a:pt x="1773" y="1003"/>
                      <a:pt x="1810" y="1011"/>
                      <a:pt x="1852" y="1032"/>
                    </a:cubicBezTo>
                    <a:cubicBezTo>
                      <a:pt x="1821" y="1094"/>
                      <a:pt x="1791" y="1156"/>
                      <a:pt x="1729" y="1186"/>
                    </a:cubicBezTo>
                    <a:cubicBezTo>
                      <a:pt x="1698" y="1279"/>
                      <a:pt x="1636" y="1372"/>
                      <a:pt x="1667" y="1433"/>
                    </a:cubicBezTo>
                    <a:cubicBezTo>
                      <a:pt x="1708" y="1516"/>
                      <a:pt x="1777" y="1557"/>
                      <a:pt x="1845" y="1557"/>
                    </a:cubicBezTo>
                    <a:cubicBezTo>
                      <a:pt x="1880" y="1557"/>
                      <a:pt x="1914" y="1547"/>
                      <a:pt x="1945" y="1526"/>
                    </a:cubicBezTo>
                    <a:cubicBezTo>
                      <a:pt x="2037" y="1464"/>
                      <a:pt x="1976" y="1372"/>
                      <a:pt x="2068" y="1310"/>
                    </a:cubicBezTo>
                    <a:cubicBezTo>
                      <a:pt x="2094" y="1293"/>
                      <a:pt x="2122" y="1285"/>
                      <a:pt x="2151" y="1285"/>
                    </a:cubicBezTo>
                    <a:cubicBezTo>
                      <a:pt x="2225" y="1285"/>
                      <a:pt x="2302" y="1336"/>
                      <a:pt x="2346" y="1403"/>
                    </a:cubicBezTo>
                    <a:cubicBezTo>
                      <a:pt x="2408" y="1557"/>
                      <a:pt x="2284" y="1711"/>
                      <a:pt x="2161" y="1835"/>
                    </a:cubicBezTo>
                    <a:cubicBezTo>
                      <a:pt x="2037" y="1958"/>
                      <a:pt x="2007" y="2174"/>
                      <a:pt x="2161" y="2267"/>
                    </a:cubicBezTo>
                    <a:cubicBezTo>
                      <a:pt x="2377" y="2112"/>
                      <a:pt x="2531" y="1927"/>
                      <a:pt x="2686" y="1711"/>
                    </a:cubicBezTo>
                    <a:cubicBezTo>
                      <a:pt x="2778" y="1526"/>
                      <a:pt x="2778" y="1279"/>
                      <a:pt x="2624" y="1094"/>
                    </a:cubicBezTo>
                    <a:cubicBezTo>
                      <a:pt x="2531" y="1032"/>
                      <a:pt x="2469" y="970"/>
                      <a:pt x="2408" y="878"/>
                    </a:cubicBezTo>
                    <a:cubicBezTo>
                      <a:pt x="2253" y="662"/>
                      <a:pt x="2500" y="384"/>
                      <a:pt x="2840" y="384"/>
                    </a:cubicBezTo>
                    <a:cubicBezTo>
                      <a:pt x="2855" y="369"/>
                      <a:pt x="2878" y="361"/>
                      <a:pt x="2902" y="361"/>
                    </a:cubicBezTo>
                    <a:cubicBezTo>
                      <a:pt x="2925" y="361"/>
                      <a:pt x="2948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50" y="938"/>
                      <a:pt x="3264" y="1048"/>
                      <a:pt x="3493" y="1048"/>
                    </a:cubicBezTo>
                    <a:cubicBezTo>
                      <a:pt x="3543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3" y="693"/>
                      <a:pt x="4445" y="631"/>
                      <a:pt x="4506" y="538"/>
                    </a:cubicBezTo>
                    <a:cubicBezTo>
                      <a:pt x="4568" y="477"/>
                      <a:pt x="4537" y="384"/>
                      <a:pt x="4476" y="322"/>
                    </a:cubicBezTo>
                    <a:cubicBezTo>
                      <a:pt x="4437" y="315"/>
                      <a:pt x="4396" y="311"/>
                      <a:pt x="4356" y="311"/>
                    </a:cubicBezTo>
                    <a:cubicBezTo>
                      <a:pt x="4234" y="311"/>
                      <a:pt x="4113" y="345"/>
                      <a:pt x="4043" y="415"/>
                    </a:cubicBezTo>
                    <a:cubicBezTo>
                      <a:pt x="3951" y="508"/>
                      <a:pt x="3827" y="600"/>
                      <a:pt x="3735" y="693"/>
                    </a:cubicBezTo>
                    <a:cubicBezTo>
                      <a:pt x="3692" y="710"/>
                      <a:pt x="3641" y="718"/>
                      <a:pt x="3591" y="718"/>
                    </a:cubicBezTo>
                    <a:cubicBezTo>
                      <a:pt x="3462" y="718"/>
                      <a:pt x="3334" y="667"/>
                      <a:pt x="3334" y="600"/>
                    </a:cubicBezTo>
                    <a:cubicBezTo>
                      <a:pt x="3334" y="508"/>
                      <a:pt x="3457" y="446"/>
                      <a:pt x="3488" y="384"/>
                    </a:cubicBezTo>
                    <a:cubicBezTo>
                      <a:pt x="3581" y="199"/>
                      <a:pt x="3303" y="45"/>
                      <a:pt x="3056" y="14"/>
                    </a:cubicBezTo>
                    <a:cubicBezTo>
                      <a:pt x="2989" y="5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7"/>
              <p:cNvSpPr/>
              <p:nvPr/>
            </p:nvSpPr>
            <p:spPr>
              <a:xfrm>
                <a:off x="7066433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2" y="0"/>
                    </a:moveTo>
                    <a:cubicBezTo>
                      <a:pt x="1550" y="0"/>
                      <a:pt x="1431" y="25"/>
                      <a:pt x="1328" y="77"/>
                    </a:cubicBezTo>
                    <a:cubicBezTo>
                      <a:pt x="1205" y="138"/>
                      <a:pt x="1112" y="231"/>
                      <a:pt x="988" y="293"/>
                    </a:cubicBezTo>
                    <a:cubicBezTo>
                      <a:pt x="742" y="416"/>
                      <a:pt x="371" y="416"/>
                      <a:pt x="124" y="540"/>
                    </a:cubicBezTo>
                    <a:cubicBezTo>
                      <a:pt x="32" y="601"/>
                      <a:pt x="1" y="725"/>
                      <a:pt x="124" y="756"/>
                    </a:cubicBezTo>
                    <a:cubicBezTo>
                      <a:pt x="155" y="771"/>
                      <a:pt x="178" y="779"/>
                      <a:pt x="198" y="779"/>
                    </a:cubicBezTo>
                    <a:cubicBezTo>
                      <a:pt x="217" y="779"/>
                      <a:pt x="232" y="771"/>
                      <a:pt x="248" y="756"/>
                    </a:cubicBezTo>
                    <a:cubicBezTo>
                      <a:pt x="482" y="756"/>
                      <a:pt x="672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3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1" y="662"/>
                      <a:pt x="898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2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75" y="385"/>
                    </a:cubicBezTo>
                    <a:cubicBezTo>
                      <a:pt x="1579" y="381"/>
                      <a:pt x="1585" y="379"/>
                      <a:pt x="1592" y="379"/>
                    </a:cubicBezTo>
                    <a:cubicBezTo>
                      <a:pt x="1637" y="379"/>
                      <a:pt x="1725" y="455"/>
                      <a:pt x="1698" y="509"/>
                    </a:cubicBezTo>
                    <a:cubicBezTo>
                      <a:pt x="1667" y="570"/>
                      <a:pt x="1575" y="601"/>
                      <a:pt x="1513" y="663"/>
                    </a:cubicBezTo>
                    <a:cubicBezTo>
                      <a:pt x="1421" y="725"/>
                      <a:pt x="1359" y="879"/>
                      <a:pt x="1421" y="1002"/>
                    </a:cubicBezTo>
                    <a:cubicBezTo>
                      <a:pt x="1451" y="1095"/>
                      <a:pt x="1513" y="1188"/>
                      <a:pt x="1421" y="1218"/>
                    </a:cubicBezTo>
                    <a:cubicBezTo>
                      <a:pt x="1410" y="1222"/>
                      <a:pt x="1400" y="1223"/>
                      <a:pt x="1390" y="1223"/>
                    </a:cubicBezTo>
                    <a:cubicBezTo>
                      <a:pt x="1307" y="1223"/>
                      <a:pt x="1222" y="1126"/>
                      <a:pt x="1112" y="1126"/>
                    </a:cubicBezTo>
                    <a:cubicBezTo>
                      <a:pt x="1099" y="1123"/>
                      <a:pt x="1086" y="1121"/>
                      <a:pt x="1074" y="1121"/>
                    </a:cubicBezTo>
                    <a:cubicBezTo>
                      <a:pt x="970" y="1121"/>
                      <a:pt x="902" y="1228"/>
                      <a:pt x="958" y="1311"/>
                    </a:cubicBezTo>
                    <a:cubicBezTo>
                      <a:pt x="1041" y="1505"/>
                      <a:pt x="1248" y="1624"/>
                      <a:pt x="1446" y="1624"/>
                    </a:cubicBezTo>
                    <a:cubicBezTo>
                      <a:pt x="1469" y="1624"/>
                      <a:pt x="1491" y="1623"/>
                      <a:pt x="1513" y="1620"/>
                    </a:cubicBezTo>
                    <a:lnTo>
                      <a:pt x="1760" y="1620"/>
                    </a:lnTo>
                    <a:cubicBezTo>
                      <a:pt x="1822" y="1651"/>
                      <a:pt x="1883" y="1681"/>
                      <a:pt x="1883" y="1743"/>
                    </a:cubicBezTo>
                    <a:cubicBezTo>
                      <a:pt x="1853" y="1836"/>
                      <a:pt x="1791" y="1867"/>
                      <a:pt x="1729" y="1867"/>
                    </a:cubicBezTo>
                    <a:cubicBezTo>
                      <a:pt x="1698" y="1897"/>
                      <a:pt x="1637" y="1897"/>
                      <a:pt x="1606" y="1897"/>
                    </a:cubicBezTo>
                    <a:cubicBezTo>
                      <a:pt x="1513" y="1928"/>
                      <a:pt x="1544" y="2021"/>
                      <a:pt x="1575" y="2083"/>
                    </a:cubicBezTo>
                    <a:cubicBezTo>
                      <a:pt x="1606" y="2113"/>
                      <a:pt x="1667" y="2206"/>
                      <a:pt x="1637" y="2237"/>
                    </a:cubicBezTo>
                    <a:cubicBezTo>
                      <a:pt x="1606" y="2268"/>
                      <a:pt x="1544" y="2283"/>
                      <a:pt x="1478" y="2283"/>
                    </a:cubicBezTo>
                    <a:cubicBezTo>
                      <a:pt x="1413" y="2283"/>
                      <a:pt x="1343" y="2268"/>
                      <a:pt x="1297" y="2237"/>
                    </a:cubicBezTo>
                    <a:cubicBezTo>
                      <a:pt x="1205" y="2175"/>
                      <a:pt x="1081" y="2144"/>
                      <a:pt x="988" y="2113"/>
                    </a:cubicBezTo>
                    <a:cubicBezTo>
                      <a:pt x="834" y="2113"/>
                      <a:pt x="742" y="2299"/>
                      <a:pt x="587" y="2299"/>
                    </a:cubicBezTo>
                    <a:cubicBezTo>
                      <a:pt x="526" y="2299"/>
                      <a:pt x="433" y="2268"/>
                      <a:pt x="371" y="2237"/>
                    </a:cubicBezTo>
                    <a:cubicBezTo>
                      <a:pt x="27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17" y="2391"/>
                    </a:cubicBezTo>
                    <a:cubicBezTo>
                      <a:pt x="279" y="2422"/>
                      <a:pt x="340" y="2422"/>
                      <a:pt x="402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8" y="2144"/>
                    </a:cubicBezTo>
                    <a:cubicBezTo>
                      <a:pt x="2042" y="2142"/>
                      <a:pt x="2047" y="2141"/>
                      <a:pt x="2054" y="2141"/>
                    </a:cubicBezTo>
                    <a:cubicBezTo>
                      <a:pt x="2151" y="2141"/>
                      <a:pt x="2497" y="2332"/>
                      <a:pt x="2439" y="2360"/>
                    </a:cubicBezTo>
                    <a:lnTo>
                      <a:pt x="2933" y="2453"/>
                    </a:lnTo>
                    <a:cubicBezTo>
                      <a:pt x="3010" y="2468"/>
                      <a:pt x="3095" y="2476"/>
                      <a:pt x="3184" y="2476"/>
                    </a:cubicBezTo>
                    <a:cubicBezTo>
                      <a:pt x="3272" y="2476"/>
                      <a:pt x="3365" y="2468"/>
                      <a:pt x="3457" y="2453"/>
                    </a:cubicBezTo>
                    <a:cubicBezTo>
                      <a:pt x="3488" y="2422"/>
                      <a:pt x="3550" y="2391"/>
                      <a:pt x="3612" y="2360"/>
                    </a:cubicBezTo>
                    <a:cubicBezTo>
                      <a:pt x="3797" y="2237"/>
                      <a:pt x="3828" y="1959"/>
                      <a:pt x="3673" y="1805"/>
                    </a:cubicBezTo>
                    <a:cubicBezTo>
                      <a:pt x="3581" y="1743"/>
                      <a:pt x="3519" y="1712"/>
                      <a:pt x="3427" y="1681"/>
                    </a:cubicBezTo>
                    <a:cubicBezTo>
                      <a:pt x="3303" y="1620"/>
                      <a:pt x="3211" y="1589"/>
                      <a:pt x="3087" y="1589"/>
                    </a:cubicBezTo>
                    <a:cubicBezTo>
                      <a:pt x="2871" y="1589"/>
                      <a:pt x="2748" y="1805"/>
                      <a:pt x="2871" y="1928"/>
                    </a:cubicBezTo>
                    <a:cubicBezTo>
                      <a:pt x="2995" y="2021"/>
                      <a:pt x="3056" y="2052"/>
                      <a:pt x="3025" y="2144"/>
                    </a:cubicBezTo>
                    <a:cubicBezTo>
                      <a:pt x="2995" y="2175"/>
                      <a:pt x="2956" y="2183"/>
                      <a:pt x="2913" y="2183"/>
                    </a:cubicBezTo>
                    <a:cubicBezTo>
                      <a:pt x="2871" y="2183"/>
                      <a:pt x="2825" y="2175"/>
                      <a:pt x="2778" y="2175"/>
                    </a:cubicBezTo>
                    <a:cubicBezTo>
                      <a:pt x="2593" y="2113"/>
                      <a:pt x="2439" y="1959"/>
                      <a:pt x="2470" y="1805"/>
                    </a:cubicBezTo>
                    <a:cubicBezTo>
                      <a:pt x="2470" y="1743"/>
                      <a:pt x="2501" y="1681"/>
                      <a:pt x="2501" y="1620"/>
                    </a:cubicBezTo>
                    <a:cubicBezTo>
                      <a:pt x="2501" y="1558"/>
                      <a:pt x="2470" y="1496"/>
                      <a:pt x="2408" y="1465"/>
                    </a:cubicBezTo>
                    <a:cubicBezTo>
                      <a:pt x="2346" y="1404"/>
                      <a:pt x="2223" y="1434"/>
                      <a:pt x="2130" y="1373"/>
                    </a:cubicBezTo>
                    <a:cubicBezTo>
                      <a:pt x="2038" y="1342"/>
                      <a:pt x="2069" y="1188"/>
                      <a:pt x="2130" y="1126"/>
                    </a:cubicBezTo>
                    <a:cubicBezTo>
                      <a:pt x="2192" y="1033"/>
                      <a:pt x="2285" y="941"/>
                      <a:pt x="2254" y="848"/>
                    </a:cubicBezTo>
                    <a:cubicBezTo>
                      <a:pt x="2223" y="756"/>
                      <a:pt x="2254" y="786"/>
                      <a:pt x="2285" y="756"/>
                    </a:cubicBezTo>
                    <a:cubicBezTo>
                      <a:pt x="2408" y="540"/>
                      <a:pt x="2377" y="262"/>
                      <a:pt x="2161" y="138"/>
                    </a:cubicBezTo>
                    <a:cubicBezTo>
                      <a:pt x="2017" y="48"/>
                      <a:pt x="1842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7"/>
              <p:cNvSpPr/>
              <p:nvPr/>
            </p:nvSpPr>
            <p:spPr>
              <a:xfrm>
                <a:off x="712686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0" y="1"/>
                    </a:moveTo>
                    <a:cubicBezTo>
                      <a:pt x="1729" y="1"/>
                      <a:pt x="1605" y="1"/>
                      <a:pt x="1574" y="93"/>
                    </a:cubicBezTo>
                    <a:cubicBezTo>
                      <a:pt x="1574" y="155"/>
                      <a:pt x="1729" y="186"/>
                      <a:pt x="1852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3" y="316"/>
                      <a:pt x="1603" y="373"/>
                      <a:pt x="1513" y="464"/>
                    </a:cubicBezTo>
                    <a:cubicBezTo>
                      <a:pt x="1451" y="525"/>
                      <a:pt x="1420" y="556"/>
                      <a:pt x="1327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79" y="340"/>
                    </a:cubicBezTo>
                    <a:cubicBezTo>
                      <a:pt x="648" y="248"/>
                      <a:pt x="772" y="186"/>
                      <a:pt x="895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2" y="124"/>
                      <a:pt x="31" y="155"/>
                    </a:cubicBezTo>
                    <a:cubicBezTo>
                      <a:pt x="31" y="155"/>
                      <a:pt x="0" y="186"/>
                      <a:pt x="31" y="217"/>
                    </a:cubicBezTo>
                    <a:lnTo>
                      <a:pt x="31" y="464"/>
                    </a:lnTo>
                    <a:cubicBezTo>
                      <a:pt x="0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2" y="644"/>
                    </a:cubicBezTo>
                    <a:cubicBezTo>
                      <a:pt x="334" y="644"/>
                      <a:pt x="506" y="525"/>
                      <a:pt x="679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82" y="865"/>
                      <a:pt x="1574" y="680"/>
                      <a:pt x="1759" y="649"/>
                    </a:cubicBezTo>
                    <a:lnTo>
                      <a:pt x="1945" y="649"/>
                    </a:lnTo>
                    <a:cubicBezTo>
                      <a:pt x="2099" y="618"/>
                      <a:pt x="2191" y="525"/>
                      <a:pt x="2346" y="525"/>
                    </a:cubicBezTo>
                    <a:cubicBezTo>
                      <a:pt x="2438" y="525"/>
                      <a:pt x="2469" y="556"/>
                      <a:pt x="2562" y="556"/>
                    </a:cubicBezTo>
                    <a:cubicBezTo>
                      <a:pt x="2602" y="572"/>
                      <a:pt x="2649" y="578"/>
                      <a:pt x="2697" y="578"/>
                    </a:cubicBezTo>
                    <a:cubicBezTo>
                      <a:pt x="2805" y="578"/>
                      <a:pt x="2920" y="550"/>
                      <a:pt x="2985" y="550"/>
                    </a:cubicBezTo>
                    <a:cubicBezTo>
                      <a:pt x="3002" y="550"/>
                      <a:pt x="3015" y="552"/>
                      <a:pt x="3025" y="556"/>
                    </a:cubicBezTo>
                    <a:cubicBezTo>
                      <a:pt x="3117" y="618"/>
                      <a:pt x="3117" y="741"/>
                      <a:pt x="3117" y="834"/>
                    </a:cubicBezTo>
                    <a:cubicBezTo>
                      <a:pt x="3117" y="906"/>
                      <a:pt x="3191" y="977"/>
                      <a:pt x="3282" y="977"/>
                    </a:cubicBezTo>
                    <a:cubicBezTo>
                      <a:pt x="3309" y="977"/>
                      <a:pt x="3336" y="971"/>
                      <a:pt x="3364" y="957"/>
                    </a:cubicBezTo>
                    <a:cubicBezTo>
                      <a:pt x="3364" y="865"/>
                      <a:pt x="3364" y="803"/>
                      <a:pt x="3364" y="711"/>
                    </a:cubicBezTo>
                    <a:cubicBezTo>
                      <a:pt x="3294" y="546"/>
                      <a:pt x="3421" y="381"/>
                      <a:pt x="3567" y="381"/>
                    </a:cubicBezTo>
                    <a:cubicBezTo>
                      <a:pt x="3613" y="381"/>
                      <a:pt x="3660" y="396"/>
                      <a:pt x="3704" y="433"/>
                    </a:cubicBezTo>
                    <a:cubicBezTo>
                      <a:pt x="3796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4012" y="402"/>
                    </a:cubicBezTo>
                    <a:cubicBezTo>
                      <a:pt x="4074" y="309"/>
                      <a:pt x="4290" y="248"/>
                      <a:pt x="4228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72" y="186"/>
                      <a:pt x="3117" y="371"/>
                      <a:pt x="2870" y="371"/>
                    </a:cubicBezTo>
                    <a:cubicBezTo>
                      <a:pt x="2624" y="340"/>
                      <a:pt x="2624" y="217"/>
                      <a:pt x="2500" y="155"/>
                    </a:cubicBezTo>
                    <a:cubicBezTo>
                      <a:pt x="2284" y="32"/>
                      <a:pt x="2037" y="1"/>
                      <a:pt x="1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7"/>
              <p:cNvSpPr/>
              <p:nvPr/>
            </p:nvSpPr>
            <p:spPr>
              <a:xfrm>
                <a:off x="7355912" y="1849876"/>
                <a:ext cx="172448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131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370" y="464"/>
                    </a:cubicBezTo>
                    <a:cubicBezTo>
                      <a:pt x="432" y="587"/>
                      <a:pt x="556" y="649"/>
                      <a:pt x="679" y="710"/>
                    </a:cubicBezTo>
                    <a:cubicBezTo>
                      <a:pt x="756" y="726"/>
                      <a:pt x="841" y="734"/>
                      <a:pt x="930" y="734"/>
                    </a:cubicBezTo>
                    <a:cubicBezTo>
                      <a:pt x="1019" y="734"/>
                      <a:pt x="1111" y="726"/>
                      <a:pt x="1204" y="710"/>
                    </a:cubicBezTo>
                    <a:cubicBezTo>
                      <a:pt x="1389" y="710"/>
                      <a:pt x="1605" y="803"/>
                      <a:pt x="1605" y="865"/>
                    </a:cubicBezTo>
                    <a:cubicBezTo>
                      <a:pt x="1636" y="957"/>
                      <a:pt x="1543" y="1019"/>
                      <a:pt x="1543" y="1081"/>
                    </a:cubicBezTo>
                    <a:cubicBezTo>
                      <a:pt x="1512" y="1235"/>
                      <a:pt x="1667" y="1420"/>
                      <a:pt x="1512" y="1544"/>
                    </a:cubicBezTo>
                    <a:cubicBezTo>
                      <a:pt x="1463" y="1573"/>
                      <a:pt x="1405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3" y="1513"/>
                      <a:pt x="710" y="1482"/>
                      <a:pt x="648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7" y="1173"/>
                      <a:pt x="648" y="1142"/>
                    </a:cubicBezTo>
                    <a:cubicBezTo>
                      <a:pt x="679" y="1127"/>
                      <a:pt x="725" y="1119"/>
                      <a:pt x="764" y="1119"/>
                    </a:cubicBezTo>
                    <a:cubicBezTo>
                      <a:pt x="803" y="1119"/>
                      <a:pt x="833" y="1127"/>
                      <a:pt x="833" y="1142"/>
                    </a:cubicBezTo>
                    <a:cubicBezTo>
                      <a:pt x="833" y="1173"/>
                      <a:pt x="803" y="1173"/>
                      <a:pt x="833" y="1235"/>
                    </a:cubicBezTo>
                    <a:cubicBezTo>
                      <a:pt x="833" y="1277"/>
                      <a:pt x="871" y="1294"/>
                      <a:pt x="918" y="1294"/>
                    </a:cubicBezTo>
                    <a:cubicBezTo>
                      <a:pt x="975" y="1294"/>
                      <a:pt x="1046" y="1269"/>
                      <a:pt x="1080" y="1235"/>
                    </a:cubicBezTo>
                    <a:cubicBezTo>
                      <a:pt x="1265" y="1112"/>
                      <a:pt x="1142" y="896"/>
                      <a:pt x="895" y="834"/>
                    </a:cubicBezTo>
                    <a:cubicBezTo>
                      <a:pt x="859" y="829"/>
                      <a:pt x="822" y="826"/>
                      <a:pt x="785" y="826"/>
                    </a:cubicBezTo>
                    <a:cubicBezTo>
                      <a:pt x="599" y="826"/>
                      <a:pt x="401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40" y="1976"/>
                      <a:pt x="556" y="2037"/>
                      <a:pt x="1080" y="2130"/>
                    </a:cubicBezTo>
                    <a:cubicBezTo>
                      <a:pt x="1420" y="2130"/>
                      <a:pt x="1790" y="2099"/>
                      <a:pt x="2130" y="2007"/>
                    </a:cubicBezTo>
                    <a:cubicBezTo>
                      <a:pt x="2289" y="1961"/>
                      <a:pt x="2431" y="1816"/>
                      <a:pt x="2581" y="1816"/>
                    </a:cubicBezTo>
                    <a:cubicBezTo>
                      <a:pt x="2635" y="1816"/>
                      <a:pt x="2690" y="1834"/>
                      <a:pt x="2747" y="1883"/>
                    </a:cubicBezTo>
                    <a:cubicBezTo>
                      <a:pt x="2805" y="1918"/>
                      <a:pt x="2871" y="1935"/>
                      <a:pt x="2938" y="1935"/>
                    </a:cubicBezTo>
                    <a:cubicBezTo>
                      <a:pt x="3050" y="1935"/>
                      <a:pt x="3163" y="1887"/>
                      <a:pt x="3241" y="1791"/>
                    </a:cubicBezTo>
                    <a:cubicBezTo>
                      <a:pt x="3302" y="1667"/>
                      <a:pt x="3333" y="1544"/>
                      <a:pt x="3333" y="1420"/>
                    </a:cubicBezTo>
                    <a:cubicBezTo>
                      <a:pt x="3358" y="1319"/>
                      <a:pt x="3466" y="1219"/>
                      <a:pt x="3572" y="1219"/>
                    </a:cubicBezTo>
                    <a:cubicBezTo>
                      <a:pt x="3595" y="1219"/>
                      <a:pt x="3619" y="1224"/>
                      <a:pt x="3642" y="1235"/>
                    </a:cubicBezTo>
                    <a:cubicBezTo>
                      <a:pt x="3611" y="1328"/>
                      <a:pt x="3580" y="1420"/>
                      <a:pt x="3611" y="1513"/>
                    </a:cubicBezTo>
                    <a:cubicBezTo>
                      <a:pt x="3611" y="1636"/>
                      <a:pt x="3734" y="1698"/>
                      <a:pt x="3858" y="1729"/>
                    </a:cubicBezTo>
                    <a:cubicBezTo>
                      <a:pt x="3981" y="1729"/>
                      <a:pt x="4105" y="1667"/>
                      <a:pt x="4166" y="1575"/>
                    </a:cubicBezTo>
                    <a:cubicBezTo>
                      <a:pt x="4228" y="1482"/>
                      <a:pt x="4228" y="1359"/>
                      <a:pt x="4166" y="1266"/>
                    </a:cubicBezTo>
                    <a:cubicBezTo>
                      <a:pt x="4136" y="1081"/>
                      <a:pt x="4043" y="957"/>
                      <a:pt x="3889" y="834"/>
                    </a:cubicBezTo>
                    <a:cubicBezTo>
                      <a:pt x="3777" y="759"/>
                      <a:pt x="3653" y="718"/>
                      <a:pt x="3525" y="718"/>
                    </a:cubicBezTo>
                    <a:cubicBezTo>
                      <a:pt x="3442" y="718"/>
                      <a:pt x="3357" y="736"/>
                      <a:pt x="3271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8" y="1478"/>
                      <a:pt x="2339" y="1478"/>
                    </a:cubicBezTo>
                    <a:cubicBezTo>
                      <a:pt x="2185" y="1478"/>
                      <a:pt x="2029" y="1440"/>
                      <a:pt x="1883" y="1359"/>
                    </a:cubicBezTo>
                    <a:lnTo>
                      <a:pt x="1944" y="865"/>
                    </a:lnTo>
                    <a:cubicBezTo>
                      <a:pt x="1944" y="772"/>
                      <a:pt x="1944" y="680"/>
                      <a:pt x="1883" y="618"/>
                    </a:cubicBezTo>
                    <a:cubicBezTo>
                      <a:pt x="1747" y="527"/>
                      <a:pt x="1612" y="470"/>
                      <a:pt x="1464" y="470"/>
                    </a:cubicBezTo>
                    <a:cubicBezTo>
                      <a:pt x="1410" y="470"/>
                      <a:pt x="1354" y="478"/>
                      <a:pt x="1296" y="494"/>
                    </a:cubicBezTo>
                    <a:cubicBezTo>
                      <a:pt x="1242" y="502"/>
                      <a:pt x="1188" y="506"/>
                      <a:pt x="1135" y="506"/>
                    </a:cubicBezTo>
                    <a:cubicBezTo>
                      <a:pt x="974" y="506"/>
                      <a:pt x="818" y="471"/>
                      <a:pt x="679" y="402"/>
                    </a:cubicBezTo>
                    <a:lnTo>
                      <a:pt x="1296" y="371"/>
                    </a:lnTo>
                    <a:cubicBezTo>
                      <a:pt x="1358" y="278"/>
                      <a:pt x="1327" y="155"/>
                      <a:pt x="1204" y="93"/>
                    </a:cubicBezTo>
                    <a:cubicBezTo>
                      <a:pt x="1080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7"/>
              <p:cNvSpPr/>
              <p:nvPr/>
            </p:nvSpPr>
            <p:spPr>
              <a:xfrm>
                <a:off x="7598783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05" y="0"/>
                    </a:moveTo>
                    <a:cubicBezTo>
                      <a:pt x="3827" y="0"/>
                      <a:pt x="3580" y="154"/>
                      <a:pt x="3457" y="370"/>
                    </a:cubicBezTo>
                    <a:cubicBezTo>
                      <a:pt x="3364" y="494"/>
                      <a:pt x="3272" y="617"/>
                      <a:pt x="3334" y="772"/>
                    </a:cubicBezTo>
                    <a:cubicBezTo>
                      <a:pt x="3397" y="877"/>
                      <a:pt x="3503" y="925"/>
                      <a:pt x="3604" y="925"/>
                    </a:cubicBezTo>
                    <a:cubicBezTo>
                      <a:pt x="3650" y="925"/>
                      <a:pt x="3696" y="915"/>
                      <a:pt x="3735" y="895"/>
                    </a:cubicBezTo>
                    <a:cubicBezTo>
                      <a:pt x="3827" y="802"/>
                      <a:pt x="3796" y="710"/>
                      <a:pt x="3827" y="617"/>
                    </a:cubicBezTo>
                    <a:cubicBezTo>
                      <a:pt x="3827" y="546"/>
                      <a:pt x="3920" y="474"/>
                      <a:pt x="4005" y="474"/>
                    </a:cubicBezTo>
                    <a:cubicBezTo>
                      <a:pt x="4029" y="474"/>
                      <a:pt x="4053" y="480"/>
                      <a:pt x="4074" y="494"/>
                    </a:cubicBezTo>
                    <a:cubicBezTo>
                      <a:pt x="4105" y="525"/>
                      <a:pt x="4136" y="556"/>
                      <a:pt x="4136" y="586"/>
                    </a:cubicBezTo>
                    <a:cubicBezTo>
                      <a:pt x="4136" y="772"/>
                      <a:pt x="4105" y="988"/>
                      <a:pt x="3982" y="1142"/>
                    </a:cubicBezTo>
                    <a:cubicBezTo>
                      <a:pt x="3860" y="1288"/>
                      <a:pt x="3679" y="1377"/>
                      <a:pt x="3487" y="1377"/>
                    </a:cubicBezTo>
                    <a:cubicBezTo>
                      <a:pt x="3437" y="1377"/>
                      <a:pt x="3385" y="1371"/>
                      <a:pt x="3334" y="1358"/>
                    </a:cubicBezTo>
                    <a:cubicBezTo>
                      <a:pt x="3210" y="1327"/>
                      <a:pt x="3118" y="1296"/>
                      <a:pt x="3025" y="1265"/>
                    </a:cubicBezTo>
                    <a:cubicBezTo>
                      <a:pt x="2979" y="1234"/>
                      <a:pt x="2925" y="1219"/>
                      <a:pt x="2871" y="1219"/>
                    </a:cubicBezTo>
                    <a:cubicBezTo>
                      <a:pt x="2817" y="1219"/>
                      <a:pt x="2763" y="1234"/>
                      <a:pt x="2716" y="1265"/>
                    </a:cubicBezTo>
                    <a:cubicBezTo>
                      <a:pt x="2685" y="1296"/>
                      <a:pt x="2655" y="1327"/>
                      <a:pt x="2624" y="1389"/>
                    </a:cubicBezTo>
                    <a:cubicBezTo>
                      <a:pt x="2568" y="1555"/>
                      <a:pt x="2414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45" y="1667"/>
                      <a:pt x="1821" y="1420"/>
                      <a:pt x="1914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2" y="1018"/>
                    </a:cubicBezTo>
                    <a:cubicBezTo>
                      <a:pt x="1673" y="923"/>
                      <a:pt x="1453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93" y="2253"/>
                    </a:cubicBezTo>
                    <a:cubicBezTo>
                      <a:pt x="186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5" y="2438"/>
                    </a:cubicBezTo>
                    <a:cubicBezTo>
                      <a:pt x="1019" y="2438"/>
                      <a:pt x="1235" y="2376"/>
                      <a:pt x="1266" y="2253"/>
                    </a:cubicBezTo>
                    <a:cubicBezTo>
                      <a:pt x="1292" y="2149"/>
                      <a:pt x="1164" y="2023"/>
                      <a:pt x="1031" y="2023"/>
                    </a:cubicBezTo>
                    <a:cubicBezTo>
                      <a:pt x="1006" y="2023"/>
                      <a:pt x="981" y="2027"/>
                      <a:pt x="957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56" y="1790"/>
                      <a:pt x="587" y="1512"/>
                      <a:pt x="865" y="1420"/>
                    </a:cubicBezTo>
                    <a:lnTo>
                      <a:pt x="988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8" y="1667"/>
                      <a:pt x="988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3" y="2129"/>
                      <a:pt x="1605" y="2253"/>
                      <a:pt x="1729" y="2284"/>
                    </a:cubicBezTo>
                    <a:cubicBezTo>
                      <a:pt x="1790" y="2330"/>
                      <a:pt x="1860" y="2353"/>
                      <a:pt x="1933" y="2353"/>
                    </a:cubicBezTo>
                    <a:cubicBezTo>
                      <a:pt x="2006" y="2353"/>
                      <a:pt x="2084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7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2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315" y="2551"/>
                      <a:pt x="2212" y="2592"/>
                      <a:pt x="2105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7" y="3077"/>
                      <a:pt x="2982" y="2874"/>
                      <a:pt x="3087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6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3" y="2099"/>
                    </a:cubicBezTo>
                    <a:cubicBezTo>
                      <a:pt x="4043" y="2191"/>
                      <a:pt x="3982" y="2284"/>
                      <a:pt x="3982" y="2407"/>
                    </a:cubicBezTo>
                    <a:cubicBezTo>
                      <a:pt x="3982" y="2500"/>
                      <a:pt x="4074" y="2623"/>
                      <a:pt x="3982" y="2716"/>
                    </a:cubicBezTo>
                    <a:cubicBezTo>
                      <a:pt x="3935" y="2762"/>
                      <a:pt x="3820" y="2762"/>
                      <a:pt x="3688" y="2762"/>
                    </a:cubicBezTo>
                    <a:cubicBezTo>
                      <a:pt x="3557" y="2762"/>
                      <a:pt x="3411" y="2762"/>
                      <a:pt x="3303" y="2808"/>
                    </a:cubicBezTo>
                    <a:cubicBezTo>
                      <a:pt x="3087" y="2870"/>
                      <a:pt x="3148" y="3148"/>
                      <a:pt x="2901" y="3210"/>
                    </a:cubicBezTo>
                    <a:lnTo>
                      <a:pt x="3858" y="3333"/>
                    </a:lnTo>
                    <a:cubicBezTo>
                      <a:pt x="3904" y="3349"/>
                      <a:pt x="3951" y="3356"/>
                      <a:pt x="4001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383" y="3179"/>
                    </a:cubicBezTo>
                    <a:cubicBezTo>
                      <a:pt x="4568" y="2994"/>
                      <a:pt x="4753" y="2716"/>
                      <a:pt x="4537" y="2531"/>
                    </a:cubicBezTo>
                    <a:cubicBezTo>
                      <a:pt x="4506" y="2500"/>
                      <a:pt x="4445" y="2469"/>
                      <a:pt x="4414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9" y="1633"/>
                    </a:cubicBezTo>
                    <a:cubicBezTo>
                      <a:pt x="3974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0" y="1740"/>
                    </a:cubicBezTo>
                    <a:cubicBezTo>
                      <a:pt x="4321" y="1740"/>
                      <a:pt x="4360" y="1728"/>
                      <a:pt x="4414" y="1697"/>
                    </a:cubicBezTo>
                    <a:cubicBezTo>
                      <a:pt x="4722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4" y="93"/>
                      <a:pt x="4259" y="0"/>
                      <a:pt x="4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7"/>
              <p:cNvSpPr/>
              <p:nvPr/>
            </p:nvSpPr>
            <p:spPr>
              <a:xfrm>
                <a:off x="7358399" y="1802778"/>
                <a:ext cx="18631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2267" extrusionOk="0">
                    <a:moveTo>
                      <a:pt x="2854" y="0"/>
                    </a:moveTo>
                    <a:cubicBezTo>
                      <a:pt x="2455" y="0"/>
                      <a:pt x="2055" y="155"/>
                      <a:pt x="1791" y="446"/>
                    </a:cubicBezTo>
                    <a:cubicBezTo>
                      <a:pt x="1729" y="538"/>
                      <a:pt x="1637" y="631"/>
                      <a:pt x="1513" y="693"/>
                    </a:cubicBezTo>
                    <a:cubicBezTo>
                      <a:pt x="1400" y="738"/>
                      <a:pt x="1271" y="767"/>
                      <a:pt x="1149" y="767"/>
                    </a:cubicBezTo>
                    <a:cubicBezTo>
                      <a:pt x="1104" y="767"/>
                      <a:pt x="1061" y="763"/>
                      <a:pt x="1019" y="754"/>
                    </a:cubicBezTo>
                    <a:cubicBezTo>
                      <a:pt x="803" y="724"/>
                      <a:pt x="556" y="662"/>
                      <a:pt x="526" y="508"/>
                    </a:cubicBezTo>
                    <a:cubicBezTo>
                      <a:pt x="495" y="415"/>
                      <a:pt x="556" y="291"/>
                      <a:pt x="680" y="291"/>
                    </a:cubicBezTo>
                    <a:cubicBezTo>
                      <a:pt x="715" y="268"/>
                      <a:pt x="760" y="258"/>
                      <a:pt x="806" y="258"/>
                    </a:cubicBezTo>
                    <a:cubicBezTo>
                      <a:pt x="881" y="258"/>
                      <a:pt x="962" y="284"/>
                      <a:pt x="1019" y="322"/>
                    </a:cubicBezTo>
                    <a:cubicBezTo>
                      <a:pt x="865" y="353"/>
                      <a:pt x="803" y="477"/>
                      <a:pt x="896" y="538"/>
                    </a:cubicBezTo>
                    <a:cubicBezTo>
                      <a:pt x="958" y="600"/>
                      <a:pt x="1050" y="600"/>
                      <a:pt x="1112" y="600"/>
                    </a:cubicBezTo>
                    <a:cubicBezTo>
                      <a:pt x="1328" y="600"/>
                      <a:pt x="1544" y="477"/>
                      <a:pt x="1544" y="322"/>
                    </a:cubicBezTo>
                    <a:cubicBezTo>
                      <a:pt x="1544" y="199"/>
                      <a:pt x="1359" y="14"/>
                      <a:pt x="1143" y="14"/>
                    </a:cubicBezTo>
                    <a:cubicBezTo>
                      <a:pt x="1019" y="14"/>
                      <a:pt x="896" y="45"/>
                      <a:pt x="772" y="45"/>
                    </a:cubicBezTo>
                    <a:cubicBezTo>
                      <a:pt x="711" y="45"/>
                      <a:pt x="653" y="44"/>
                      <a:pt x="600" y="44"/>
                    </a:cubicBezTo>
                    <a:cubicBezTo>
                      <a:pt x="308" y="44"/>
                      <a:pt x="141" y="66"/>
                      <a:pt x="63" y="353"/>
                    </a:cubicBezTo>
                    <a:cubicBezTo>
                      <a:pt x="1" y="538"/>
                      <a:pt x="93" y="754"/>
                      <a:pt x="309" y="847"/>
                    </a:cubicBezTo>
                    <a:cubicBezTo>
                      <a:pt x="526" y="940"/>
                      <a:pt x="742" y="1001"/>
                      <a:pt x="988" y="1063"/>
                    </a:cubicBezTo>
                    <a:cubicBezTo>
                      <a:pt x="1079" y="1108"/>
                      <a:pt x="1202" y="1137"/>
                      <a:pt x="1322" y="1137"/>
                    </a:cubicBezTo>
                    <a:cubicBezTo>
                      <a:pt x="1366" y="1137"/>
                      <a:pt x="1410" y="1133"/>
                      <a:pt x="1451" y="1125"/>
                    </a:cubicBezTo>
                    <a:cubicBezTo>
                      <a:pt x="1547" y="1101"/>
                      <a:pt x="1643" y="1003"/>
                      <a:pt x="1752" y="1003"/>
                    </a:cubicBezTo>
                    <a:cubicBezTo>
                      <a:pt x="1784" y="1003"/>
                      <a:pt x="1818" y="1011"/>
                      <a:pt x="1853" y="1032"/>
                    </a:cubicBezTo>
                    <a:cubicBezTo>
                      <a:pt x="1822" y="1094"/>
                      <a:pt x="1791" y="1156"/>
                      <a:pt x="1760" y="1186"/>
                    </a:cubicBezTo>
                    <a:cubicBezTo>
                      <a:pt x="1698" y="1279"/>
                      <a:pt x="1637" y="1372"/>
                      <a:pt x="1667" y="1433"/>
                    </a:cubicBezTo>
                    <a:cubicBezTo>
                      <a:pt x="1709" y="1516"/>
                      <a:pt x="1777" y="1557"/>
                      <a:pt x="1846" y="1557"/>
                    </a:cubicBezTo>
                    <a:cubicBezTo>
                      <a:pt x="1880" y="1557"/>
                      <a:pt x="1914" y="1547"/>
                      <a:pt x="1945" y="1526"/>
                    </a:cubicBezTo>
                    <a:cubicBezTo>
                      <a:pt x="2038" y="1464"/>
                      <a:pt x="1976" y="1372"/>
                      <a:pt x="2069" y="1310"/>
                    </a:cubicBezTo>
                    <a:cubicBezTo>
                      <a:pt x="2103" y="1293"/>
                      <a:pt x="2135" y="1285"/>
                      <a:pt x="2165" y="1285"/>
                    </a:cubicBezTo>
                    <a:cubicBezTo>
                      <a:pt x="2241" y="1285"/>
                      <a:pt x="2302" y="1336"/>
                      <a:pt x="2346" y="1403"/>
                    </a:cubicBezTo>
                    <a:cubicBezTo>
                      <a:pt x="2408" y="1557"/>
                      <a:pt x="2285" y="1711"/>
                      <a:pt x="2161" y="1835"/>
                    </a:cubicBezTo>
                    <a:cubicBezTo>
                      <a:pt x="2069" y="1958"/>
                      <a:pt x="2007" y="2174"/>
                      <a:pt x="2161" y="2267"/>
                    </a:cubicBezTo>
                    <a:cubicBezTo>
                      <a:pt x="2377" y="2112"/>
                      <a:pt x="2532" y="1927"/>
                      <a:pt x="2686" y="1711"/>
                    </a:cubicBezTo>
                    <a:cubicBezTo>
                      <a:pt x="2778" y="1526"/>
                      <a:pt x="2778" y="1279"/>
                      <a:pt x="2624" y="1094"/>
                    </a:cubicBezTo>
                    <a:cubicBezTo>
                      <a:pt x="2562" y="1032"/>
                      <a:pt x="2470" y="970"/>
                      <a:pt x="2408" y="878"/>
                    </a:cubicBezTo>
                    <a:cubicBezTo>
                      <a:pt x="2285" y="662"/>
                      <a:pt x="2501" y="384"/>
                      <a:pt x="2840" y="384"/>
                    </a:cubicBezTo>
                    <a:cubicBezTo>
                      <a:pt x="2871" y="369"/>
                      <a:pt x="2894" y="361"/>
                      <a:pt x="2917" y="361"/>
                    </a:cubicBezTo>
                    <a:cubicBezTo>
                      <a:pt x="2940" y="361"/>
                      <a:pt x="2964" y="369"/>
                      <a:pt x="2994" y="384"/>
                    </a:cubicBezTo>
                    <a:cubicBezTo>
                      <a:pt x="3149" y="446"/>
                      <a:pt x="3025" y="569"/>
                      <a:pt x="3025" y="785"/>
                    </a:cubicBezTo>
                    <a:cubicBezTo>
                      <a:pt x="3051" y="938"/>
                      <a:pt x="3264" y="1048"/>
                      <a:pt x="3494" y="1048"/>
                    </a:cubicBezTo>
                    <a:cubicBezTo>
                      <a:pt x="3543" y="1048"/>
                      <a:pt x="3593" y="1043"/>
                      <a:pt x="3643" y="1032"/>
                    </a:cubicBezTo>
                    <a:cubicBezTo>
                      <a:pt x="3889" y="1001"/>
                      <a:pt x="4105" y="878"/>
                      <a:pt x="4322" y="724"/>
                    </a:cubicBezTo>
                    <a:cubicBezTo>
                      <a:pt x="4383" y="693"/>
                      <a:pt x="4476" y="631"/>
                      <a:pt x="4507" y="538"/>
                    </a:cubicBezTo>
                    <a:cubicBezTo>
                      <a:pt x="4568" y="477"/>
                      <a:pt x="4538" y="384"/>
                      <a:pt x="4476" y="322"/>
                    </a:cubicBezTo>
                    <a:cubicBezTo>
                      <a:pt x="4437" y="315"/>
                      <a:pt x="4397" y="311"/>
                      <a:pt x="4356" y="311"/>
                    </a:cubicBezTo>
                    <a:cubicBezTo>
                      <a:pt x="4235" y="311"/>
                      <a:pt x="4113" y="345"/>
                      <a:pt x="4044" y="415"/>
                    </a:cubicBezTo>
                    <a:cubicBezTo>
                      <a:pt x="3920" y="508"/>
                      <a:pt x="3859" y="600"/>
                      <a:pt x="3735" y="693"/>
                    </a:cubicBezTo>
                    <a:cubicBezTo>
                      <a:pt x="3701" y="710"/>
                      <a:pt x="3657" y="718"/>
                      <a:pt x="3610" y="718"/>
                    </a:cubicBezTo>
                    <a:cubicBezTo>
                      <a:pt x="3491" y="718"/>
                      <a:pt x="3356" y="667"/>
                      <a:pt x="3334" y="600"/>
                    </a:cubicBezTo>
                    <a:cubicBezTo>
                      <a:pt x="3334" y="508"/>
                      <a:pt x="3457" y="446"/>
                      <a:pt x="3519" y="384"/>
                    </a:cubicBezTo>
                    <a:cubicBezTo>
                      <a:pt x="3612" y="199"/>
                      <a:pt x="3334" y="45"/>
                      <a:pt x="3056" y="14"/>
                    </a:cubicBezTo>
                    <a:cubicBezTo>
                      <a:pt x="2989" y="5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7"/>
              <p:cNvSpPr/>
              <p:nvPr/>
            </p:nvSpPr>
            <p:spPr>
              <a:xfrm>
                <a:off x="7491823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1" y="0"/>
                    </a:moveTo>
                    <a:cubicBezTo>
                      <a:pt x="1550" y="0"/>
                      <a:pt x="1430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0" y="725"/>
                      <a:pt x="124" y="756"/>
                    </a:cubicBezTo>
                    <a:cubicBezTo>
                      <a:pt x="139" y="771"/>
                      <a:pt x="162" y="779"/>
                      <a:pt x="185" y="779"/>
                    </a:cubicBezTo>
                    <a:cubicBezTo>
                      <a:pt x="209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0" y="879"/>
                      <a:pt x="1142" y="817"/>
                      <a:pt x="1111" y="756"/>
                    </a:cubicBezTo>
                    <a:cubicBezTo>
                      <a:pt x="1071" y="696"/>
                      <a:pt x="1019" y="662"/>
                      <a:pt x="961" y="662"/>
                    </a:cubicBezTo>
                    <a:cubicBezTo>
                      <a:pt x="930" y="662"/>
                      <a:pt x="897" y="672"/>
                      <a:pt x="864" y="694"/>
                    </a:cubicBezTo>
                    <a:cubicBezTo>
                      <a:pt x="833" y="601"/>
                      <a:pt x="988" y="540"/>
                      <a:pt x="1111" y="509"/>
                    </a:cubicBezTo>
                    <a:cubicBezTo>
                      <a:pt x="1144" y="517"/>
                      <a:pt x="1177" y="521"/>
                      <a:pt x="1210" y="521"/>
                    </a:cubicBezTo>
                    <a:cubicBezTo>
                      <a:pt x="1301" y="521"/>
                      <a:pt x="1391" y="492"/>
                      <a:pt x="1482" y="447"/>
                    </a:cubicBezTo>
                    <a:cubicBezTo>
                      <a:pt x="1512" y="416"/>
                      <a:pt x="1512" y="385"/>
                      <a:pt x="1574" y="385"/>
                    </a:cubicBezTo>
                    <a:cubicBezTo>
                      <a:pt x="1578" y="381"/>
                      <a:pt x="1584" y="379"/>
                      <a:pt x="1591" y="379"/>
                    </a:cubicBezTo>
                    <a:cubicBezTo>
                      <a:pt x="1636" y="379"/>
                      <a:pt x="1724" y="455"/>
                      <a:pt x="1698" y="509"/>
                    </a:cubicBezTo>
                    <a:cubicBezTo>
                      <a:pt x="1667" y="570"/>
                      <a:pt x="1574" y="601"/>
                      <a:pt x="1512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2" y="1188"/>
                      <a:pt x="1420" y="1218"/>
                    </a:cubicBezTo>
                    <a:cubicBezTo>
                      <a:pt x="1410" y="1222"/>
                      <a:pt x="1399" y="1223"/>
                      <a:pt x="1389" y="1223"/>
                    </a:cubicBezTo>
                    <a:cubicBezTo>
                      <a:pt x="1306" y="1223"/>
                      <a:pt x="1221" y="1126"/>
                      <a:pt x="1111" y="1126"/>
                    </a:cubicBezTo>
                    <a:cubicBezTo>
                      <a:pt x="1098" y="1123"/>
                      <a:pt x="1085" y="1121"/>
                      <a:pt x="1073" y="1121"/>
                    </a:cubicBezTo>
                    <a:cubicBezTo>
                      <a:pt x="970" y="1121"/>
                      <a:pt x="902" y="1228"/>
                      <a:pt x="957" y="1311"/>
                    </a:cubicBezTo>
                    <a:cubicBezTo>
                      <a:pt x="1040" y="1505"/>
                      <a:pt x="1248" y="1624"/>
                      <a:pt x="1468" y="1624"/>
                    </a:cubicBezTo>
                    <a:cubicBezTo>
                      <a:pt x="1493" y="1624"/>
                      <a:pt x="1518" y="1623"/>
                      <a:pt x="1543" y="1620"/>
                    </a:cubicBezTo>
                    <a:lnTo>
                      <a:pt x="1759" y="1620"/>
                    </a:lnTo>
                    <a:cubicBezTo>
                      <a:pt x="1821" y="1651"/>
                      <a:pt x="1883" y="1681"/>
                      <a:pt x="1883" y="1743"/>
                    </a:cubicBezTo>
                    <a:cubicBezTo>
                      <a:pt x="1852" y="1836"/>
                      <a:pt x="1790" y="1867"/>
                      <a:pt x="1728" y="1867"/>
                    </a:cubicBezTo>
                    <a:cubicBezTo>
                      <a:pt x="1667" y="1897"/>
                      <a:pt x="1636" y="1897"/>
                      <a:pt x="1605" y="1897"/>
                    </a:cubicBezTo>
                    <a:cubicBezTo>
                      <a:pt x="1512" y="1928"/>
                      <a:pt x="1543" y="2021"/>
                      <a:pt x="1574" y="2083"/>
                    </a:cubicBezTo>
                    <a:cubicBezTo>
                      <a:pt x="1605" y="2113"/>
                      <a:pt x="1667" y="2206"/>
                      <a:pt x="1605" y="2237"/>
                    </a:cubicBezTo>
                    <a:cubicBezTo>
                      <a:pt x="1590" y="2268"/>
                      <a:pt x="1536" y="2283"/>
                      <a:pt x="1474" y="2283"/>
                    </a:cubicBezTo>
                    <a:cubicBezTo>
                      <a:pt x="1412" y="2283"/>
                      <a:pt x="1343" y="2268"/>
                      <a:pt x="1296" y="2237"/>
                    </a:cubicBezTo>
                    <a:cubicBezTo>
                      <a:pt x="1204" y="2175"/>
                      <a:pt x="1080" y="2144"/>
                      <a:pt x="988" y="2113"/>
                    </a:cubicBezTo>
                    <a:cubicBezTo>
                      <a:pt x="803" y="2113"/>
                      <a:pt x="741" y="2299"/>
                      <a:pt x="587" y="2299"/>
                    </a:cubicBezTo>
                    <a:cubicBezTo>
                      <a:pt x="494" y="2299"/>
                      <a:pt x="432" y="2268"/>
                      <a:pt x="371" y="2237"/>
                    </a:cubicBezTo>
                    <a:cubicBezTo>
                      <a:pt x="278" y="2237"/>
                      <a:pt x="185" y="2237"/>
                      <a:pt x="155" y="2299"/>
                    </a:cubicBezTo>
                    <a:cubicBezTo>
                      <a:pt x="124" y="2329"/>
                      <a:pt x="155" y="2391"/>
                      <a:pt x="216" y="2391"/>
                    </a:cubicBezTo>
                    <a:cubicBezTo>
                      <a:pt x="278" y="2422"/>
                      <a:pt x="340" y="2422"/>
                      <a:pt x="401" y="2422"/>
                    </a:cubicBezTo>
                    <a:lnTo>
                      <a:pt x="1790" y="2422"/>
                    </a:lnTo>
                    <a:cubicBezTo>
                      <a:pt x="1914" y="2391"/>
                      <a:pt x="2006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4" y="2332"/>
                      <a:pt x="2407" y="2360"/>
                    </a:cubicBezTo>
                    <a:lnTo>
                      <a:pt x="2932" y="2453"/>
                    </a:lnTo>
                    <a:cubicBezTo>
                      <a:pt x="3009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49" y="2391"/>
                      <a:pt x="3580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580" y="1743"/>
                      <a:pt x="3488" y="1712"/>
                      <a:pt x="3426" y="1681"/>
                    </a:cubicBezTo>
                    <a:cubicBezTo>
                      <a:pt x="3302" y="1620"/>
                      <a:pt x="3179" y="1589"/>
                      <a:pt x="3086" y="1589"/>
                    </a:cubicBezTo>
                    <a:cubicBezTo>
                      <a:pt x="2870" y="1589"/>
                      <a:pt x="2747" y="1805"/>
                      <a:pt x="2870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5" y="2183"/>
                      <a:pt x="2913" y="2183"/>
                    </a:cubicBezTo>
                    <a:cubicBezTo>
                      <a:pt x="2870" y="2183"/>
                      <a:pt x="2824" y="2175"/>
                      <a:pt x="2778" y="2175"/>
                    </a:cubicBezTo>
                    <a:cubicBezTo>
                      <a:pt x="2562" y="2113"/>
                      <a:pt x="2438" y="1959"/>
                      <a:pt x="2438" y="1805"/>
                    </a:cubicBezTo>
                    <a:cubicBezTo>
                      <a:pt x="2438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7" y="1465"/>
                    </a:cubicBezTo>
                    <a:cubicBezTo>
                      <a:pt x="2315" y="1404"/>
                      <a:pt x="2191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22" y="756"/>
                      <a:pt x="2253" y="786"/>
                      <a:pt x="2284" y="756"/>
                    </a:cubicBezTo>
                    <a:cubicBezTo>
                      <a:pt x="2407" y="540"/>
                      <a:pt x="2346" y="262"/>
                      <a:pt x="2161" y="138"/>
                    </a:cubicBezTo>
                    <a:cubicBezTo>
                      <a:pt x="2017" y="48"/>
                      <a:pt x="1841" y="0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7"/>
              <p:cNvSpPr/>
              <p:nvPr/>
            </p:nvSpPr>
            <p:spPr>
              <a:xfrm>
                <a:off x="755221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729" y="186"/>
                      <a:pt x="1821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89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88" y="209"/>
                      <a:pt x="1038" y="209"/>
                    </a:cubicBezTo>
                    <a:cubicBezTo>
                      <a:pt x="1088" y="209"/>
                      <a:pt x="1142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3" y="93"/>
                      <a:pt x="62" y="124"/>
                      <a:pt x="31" y="155"/>
                    </a:cubicBezTo>
                    <a:cubicBezTo>
                      <a:pt x="1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14" y="649"/>
                    </a:lnTo>
                    <a:cubicBezTo>
                      <a:pt x="2068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31" y="587"/>
                    </a:cubicBezTo>
                    <a:cubicBezTo>
                      <a:pt x="2559" y="592"/>
                      <a:pt x="2588" y="594"/>
                      <a:pt x="2616" y="594"/>
                    </a:cubicBezTo>
                    <a:cubicBezTo>
                      <a:pt x="2729" y="594"/>
                      <a:pt x="2844" y="565"/>
                      <a:pt x="2930" y="565"/>
                    </a:cubicBezTo>
                    <a:cubicBezTo>
                      <a:pt x="2968" y="565"/>
                      <a:pt x="3001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0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5" y="464"/>
                    </a:cubicBezTo>
                    <a:cubicBezTo>
                      <a:pt x="3429" y="413"/>
                      <a:pt x="3491" y="390"/>
                      <a:pt x="3556" y="390"/>
                    </a:cubicBezTo>
                    <a:cubicBezTo>
                      <a:pt x="3608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82" y="525"/>
                      <a:pt x="4013" y="402"/>
                    </a:cubicBezTo>
                    <a:cubicBezTo>
                      <a:pt x="4074" y="309"/>
                      <a:pt x="4290" y="248"/>
                      <a:pt x="4229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54" y="32"/>
                      <a:pt x="2037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7"/>
              <p:cNvSpPr/>
              <p:nvPr/>
            </p:nvSpPr>
            <p:spPr>
              <a:xfrm>
                <a:off x="7782526" y="1849876"/>
                <a:ext cx="171184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1" extrusionOk="0">
                    <a:moveTo>
                      <a:pt x="741" y="1"/>
                    </a:moveTo>
                    <a:cubicBezTo>
                      <a:pt x="525" y="1"/>
                      <a:pt x="278" y="93"/>
                      <a:pt x="278" y="248"/>
                    </a:cubicBezTo>
                    <a:cubicBezTo>
                      <a:pt x="278" y="340"/>
                      <a:pt x="309" y="402"/>
                      <a:pt x="340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26" y="726"/>
                      <a:pt x="810" y="734"/>
                      <a:pt x="899" y="734"/>
                    </a:cubicBezTo>
                    <a:cubicBezTo>
                      <a:pt x="988" y="734"/>
                      <a:pt x="1080" y="726"/>
                      <a:pt x="1173" y="710"/>
                    </a:cubicBezTo>
                    <a:cubicBezTo>
                      <a:pt x="1358" y="710"/>
                      <a:pt x="1574" y="803"/>
                      <a:pt x="1574" y="865"/>
                    </a:cubicBezTo>
                    <a:cubicBezTo>
                      <a:pt x="1605" y="957"/>
                      <a:pt x="1543" y="1019"/>
                      <a:pt x="1513" y="1081"/>
                    </a:cubicBezTo>
                    <a:cubicBezTo>
                      <a:pt x="1482" y="1235"/>
                      <a:pt x="1636" y="1420"/>
                      <a:pt x="1482" y="1544"/>
                    </a:cubicBezTo>
                    <a:cubicBezTo>
                      <a:pt x="1433" y="1573"/>
                      <a:pt x="1375" y="1584"/>
                      <a:pt x="1311" y="1584"/>
                    </a:cubicBezTo>
                    <a:cubicBezTo>
                      <a:pt x="1174" y="1584"/>
                      <a:pt x="1012" y="1534"/>
                      <a:pt x="864" y="1513"/>
                    </a:cubicBezTo>
                    <a:cubicBezTo>
                      <a:pt x="772" y="1513"/>
                      <a:pt x="710" y="1482"/>
                      <a:pt x="618" y="1451"/>
                    </a:cubicBezTo>
                    <a:cubicBezTo>
                      <a:pt x="556" y="1420"/>
                      <a:pt x="556" y="1328"/>
                      <a:pt x="556" y="1266"/>
                    </a:cubicBezTo>
                    <a:cubicBezTo>
                      <a:pt x="556" y="1235"/>
                      <a:pt x="587" y="1173"/>
                      <a:pt x="618" y="1142"/>
                    </a:cubicBezTo>
                    <a:cubicBezTo>
                      <a:pt x="648" y="1127"/>
                      <a:pt x="679" y="1119"/>
                      <a:pt x="710" y="1119"/>
                    </a:cubicBezTo>
                    <a:cubicBezTo>
                      <a:pt x="741" y="1119"/>
                      <a:pt x="772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56" y="1294"/>
                      <a:pt x="903" y="1294"/>
                    </a:cubicBezTo>
                    <a:cubicBezTo>
                      <a:pt x="960" y="1294"/>
                      <a:pt x="1030" y="1269"/>
                      <a:pt x="1080" y="1235"/>
                    </a:cubicBezTo>
                    <a:cubicBezTo>
                      <a:pt x="1266" y="1112"/>
                      <a:pt x="1111" y="896"/>
                      <a:pt x="864" y="834"/>
                    </a:cubicBezTo>
                    <a:cubicBezTo>
                      <a:pt x="828" y="829"/>
                      <a:pt x="792" y="826"/>
                      <a:pt x="754" y="826"/>
                    </a:cubicBezTo>
                    <a:cubicBezTo>
                      <a:pt x="568" y="826"/>
                      <a:pt x="371" y="890"/>
                      <a:pt x="216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278" y="1976"/>
                      <a:pt x="525" y="2037"/>
                      <a:pt x="1019" y="2130"/>
                    </a:cubicBezTo>
                    <a:cubicBezTo>
                      <a:pt x="1389" y="2130"/>
                      <a:pt x="1759" y="2099"/>
                      <a:pt x="2099" y="2007"/>
                    </a:cubicBezTo>
                    <a:cubicBezTo>
                      <a:pt x="2258" y="1961"/>
                      <a:pt x="2400" y="1816"/>
                      <a:pt x="2538" y="1816"/>
                    </a:cubicBezTo>
                    <a:cubicBezTo>
                      <a:pt x="2587" y="1816"/>
                      <a:pt x="2636" y="1834"/>
                      <a:pt x="2685" y="1883"/>
                    </a:cubicBezTo>
                    <a:cubicBezTo>
                      <a:pt x="2755" y="1918"/>
                      <a:pt x="2824" y="1935"/>
                      <a:pt x="2890" y="1935"/>
                    </a:cubicBezTo>
                    <a:cubicBezTo>
                      <a:pt x="3001" y="1935"/>
                      <a:pt x="3102" y="1887"/>
                      <a:pt x="3179" y="1791"/>
                    </a:cubicBezTo>
                    <a:cubicBezTo>
                      <a:pt x="3241" y="1667"/>
                      <a:pt x="3272" y="1544"/>
                      <a:pt x="3303" y="1420"/>
                    </a:cubicBezTo>
                    <a:cubicBezTo>
                      <a:pt x="3328" y="1319"/>
                      <a:pt x="3415" y="1219"/>
                      <a:pt x="3530" y="1219"/>
                    </a:cubicBezTo>
                    <a:cubicBezTo>
                      <a:pt x="3556" y="1219"/>
                      <a:pt x="3583" y="1224"/>
                      <a:pt x="3611" y="1235"/>
                    </a:cubicBezTo>
                    <a:cubicBezTo>
                      <a:pt x="3549" y="1328"/>
                      <a:pt x="3549" y="1420"/>
                      <a:pt x="3549" y="1513"/>
                    </a:cubicBezTo>
                    <a:cubicBezTo>
                      <a:pt x="3580" y="1636"/>
                      <a:pt x="3704" y="1729"/>
                      <a:pt x="3827" y="1729"/>
                    </a:cubicBezTo>
                    <a:cubicBezTo>
                      <a:pt x="3951" y="1729"/>
                      <a:pt x="4074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5" y="1081"/>
                      <a:pt x="4012" y="957"/>
                      <a:pt x="3858" y="834"/>
                    </a:cubicBezTo>
                    <a:cubicBezTo>
                      <a:pt x="3746" y="759"/>
                      <a:pt x="3622" y="718"/>
                      <a:pt x="3495" y="718"/>
                    </a:cubicBezTo>
                    <a:cubicBezTo>
                      <a:pt x="3411" y="718"/>
                      <a:pt x="3326" y="736"/>
                      <a:pt x="3241" y="772"/>
                    </a:cubicBezTo>
                    <a:cubicBezTo>
                      <a:pt x="2932" y="896"/>
                      <a:pt x="2994" y="1235"/>
                      <a:pt x="2716" y="1389"/>
                    </a:cubicBezTo>
                    <a:cubicBezTo>
                      <a:pt x="2585" y="1448"/>
                      <a:pt x="2447" y="1478"/>
                      <a:pt x="2309" y="1478"/>
                    </a:cubicBezTo>
                    <a:cubicBezTo>
                      <a:pt x="2154" y="1478"/>
                      <a:pt x="1999" y="1440"/>
                      <a:pt x="1852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2" y="618"/>
                    </a:cubicBezTo>
                    <a:cubicBezTo>
                      <a:pt x="1729" y="494"/>
                      <a:pt x="1482" y="494"/>
                      <a:pt x="1266" y="494"/>
                    </a:cubicBezTo>
                    <a:cubicBezTo>
                      <a:pt x="1212" y="502"/>
                      <a:pt x="1158" y="506"/>
                      <a:pt x="1104" y="506"/>
                    </a:cubicBezTo>
                    <a:cubicBezTo>
                      <a:pt x="944" y="506"/>
                      <a:pt x="787" y="471"/>
                      <a:pt x="648" y="402"/>
                    </a:cubicBezTo>
                    <a:lnTo>
                      <a:pt x="1266" y="371"/>
                    </a:lnTo>
                    <a:cubicBezTo>
                      <a:pt x="1358" y="278"/>
                      <a:pt x="1297" y="155"/>
                      <a:pt x="1173" y="93"/>
                    </a:cubicBezTo>
                    <a:cubicBezTo>
                      <a:pt x="1050" y="1"/>
                      <a:pt x="895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7"/>
              <p:cNvSpPr/>
              <p:nvPr/>
            </p:nvSpPr>
            <p:spPr>
              <a:xfrm>
                <a:off x="8022869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34" y="772"/>
                    </a:cubicBezTo>
                    <a:cubicBezTo>
                      <a:pt x="3397" y="877"/>
                      <a:pt x="3504" y="925"/>
                      <a:pt x="3614" y="925"/>
                    </a:cubicBezTo>
                    <a:cubicBezTo>
                      <a:pt x="3665" y="925"/>
                      <a:pt x="3717" y="915"/>
                      <a:pt x="3766" y="895"/>
                    </a:cubicBezTo>
                    <a:cubicBezTo>
                      <a:pt x="3859" y="802"/>
                      <a:pt x="3828" y="710"/>
                      <a:pt x="3828" y="617"/>
                    </a:cubicBezTo>
                    <a:cubicBezTo>
                      <a:pt x="3852" y="546"/>
                      <a:pt x="3950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6" y="988"/>
                      <a:pt x="4013" y="1142"/>
                    </a:cubicBezTo>
                    <a:cubicBezTo>
                      <a:pt x="3866" y="1288"/>
                      <a:pt x="3681" y="1377"/>
                      <a:pt x="3488" y="1377"/>
                    </a:cubicBezTo>
                    <a:cubicBezTo>
                      <a:pt x="3437" y="1377"/>
                      <a:pt x="3386" y="1371"/>
                      <a:pt x="3334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572" y="1555"/>
                      <a:pt x="2415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76" y="1667"/>
                      <a:pt x="1822" y="1420"/>
                      <a:pt x="1945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3" y="1018"/>
                    </a:cubicBezTo>
                    <a:cubicBezTo>
                      <a:pt x="1673" y="923"/>
                      <a:pt x="1454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2" y="1543"/>
                      <a:pt x="1" y="1790"/>
                      <a:pt x="32" y="2037"/>
                    </a:cubicBezTo>
                    <a:cubicBezTo>
                      <a:pt x="32" y="2129"/>
                      <a:pt x="63" y="2191"/>
                      <a:pt x="9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495" y="2407"/>
                      <a:pt x="680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65" y="2023"/>
                      <a:pt x="1032" y="2023"/>
                    </a:cubicBezTo>
                    <a:cubicBezTo>
                      <a:pt x="1007" y="2023"/>
                      <a:pt x="982" y="2027"/>
                      <a:pt x="958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87" y="1790"/>
                      <a:pt x="587" y="1512"/>
                      <a:pt x="865" y="1420"/>
                    </a:cubicBezTo>
                    <a:lnTo>
                      <a:pt x="989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9" y="1667"/>
                      <a:pt x="989" y="1821"/>
                      <a:pt x="1050" y="1944"/>
                    </a:cubicBezTo>
                    <a:cubicBezTo>
                      <a:pt x="1106" y="2019"/>
                      <a:pt x="1196" y="2060"/>
                      <a:pt x="1293" y="2060"/>
                    </a:cubicBezTo>
                    <a:cubicBezTo>
                      <a:pt x="1356" y="2060"/>
                      <a:pt x="1421" y="2043"/>
                      <a:pt x="1482" y="2006"/>
                    </a:cubicBezTo>
                    <a:cubicBezTo>
                      <a:pt x="1513" y="2129"/>
                      <a:pt x="1606" y="2253"/>
                      <a:pt x="1729" y="2284"/>
                    </a:cubicBezTo>
                    <a:cubicBezTo>
                      <a:pt x="1791" y="2330"/>
                      <a:pt x="1860" y="2353"/>
                      <a:pt x="1934" y="2353"/>
                    </a:cubicBezTo>
                    <a:cubicBezTo>
                      <a:pt x="2007" y="2353"/>
                      <a:pt x="2084" y="2330"/>
                      <a:pt x="2161" y="2284"/>
                    </a:cubicBezTo>
                    <a:cubicBezTo>
                      <a:pt x="2285" y="2222"/>
                      <a:pt x="2285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8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377" y="2469"/>
                    </a:cubicBezTo>
                    <a:cubicBezTo>
                      <a:pt x="2295" y="2551"/>
                      <a:pt x="2199" y="2592"/>
                      <a:pt x="2098" y="2592"/>
                    </a:cubicBezTo>
                    <a:cubicBezTo>
                      <a:pt x="2048" y="2592"/>
                      <a:pt x="1997" y="2582"/>
                      <a:pt x="1945" y="2562"/>
                    </a:cubicBezTo>
                    <a:lnTo>
                      <a:pt x="1853" y="2500"/>
                    </a:lnTo>
                    <a:cubicBezTo>
                      <a:pt x="1819" y="2489"/>
                      <a:pt x="1783" y="2484"/>
                      <a:pt x="1746" y="2484"/>
                    </a:cubicBezTo>
                    <a:cubicBezTo>
                      <a:pt x="1577" y="2484"/>
                      <a:pt x="1395" y="2589"/>
                      <a:pt x="1421" y="2716"/>
                    </a:cubicBezTo>
                    <a:cubicBezTo>
                      <a:pt x="1421" y="2870"/>
                      <a:pt x="1637" y="2994"/>
                      <a:pt x="1822" y="3055"/>
                    </a:cubicBezTo>
                    <a:cubicBezTo>
                      <a:pt x="1904" y="3070"/>
                      <a:pt x="1988" y="3077"/>
                      <a:pt x="2072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3" y="2574"/>
                      <a:pt x="3243" y="2574"/>
                    </a:cubicBezTo>
                    <a:cubicBezTo>
                      <a:pt x="3365" y="2574"/>
                      <a:pt x="3481" y="2552"/>
                      <a:pt x="3612" y="2531"/>
                    </a:cubicBezTo>
                    <a:cubicBezTo>
                      <a:pt x="3766" y="2469"/>
                      <a:pt x="3890" y="2315"/>
                      <a:pt x="3797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5" y="1985"/>
                      <a:pt x="3749" y="1975"/>
                      <a:pt x="3791" y="1975"/>
                    </a:cubicBezTo>
                    <a:cubicBezTo>
                      <a:pt x="3876" y="1975"/>
                      <a:pt x="3992" y="2016"/>
                      <a:pt x="4013" y="2099"/>
                    </a:cubicBezTo>
                    <a:cubicBezTo>
                      <a:pt x="4044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087" y="2870"/>
                      <a:pt x="3149" y="3148"/>
                      <a:pt x="2902" y="3210"/>
                    </a:cubicBezTo>
                    <a:lnTo>
                      <a:pt x="3859" y="3333"/>
                    </a:lnTo>
                    <a:cubicBezTo>
                      <a:pt x="3905" y="3349"/>
                      <a:pt x="3951" y="3356"/>
                      <a:pt x="4001" y="3356"/>
                    </a:cubicBezTo>
                    <a:cubicBezTo>
                      <a:pt x="4052" y="3356"/>
                      <a:pt x="4106" y="3349"/>
                      <a:pt x="4167" y="3333"/>
                    </a:cubicBezTo>
                    <a:cubicBezTo>
                      <a:pt x="4260" y="3302"/>
                      <a:pt x="4322" y="3240"/>
                      <a:pt x="4383" y="3179"/>
                    </a:cubicBezTo>
                    <a:cubicBezTo>
                      <a:pt x="4568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22" y="2284"/>
                      <a:pt x="4630" y="2129"/>
                      <a:pt x="4568" y="1975"/>
                    </a:cubicBezTo>
                    <a:cubicBezTo>
                      <a:pt x="4476" y="1852"/>
                      <a:pt x="4291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7" y="216"/>
                    </a:cubicBezTo>
                    <a:cubicBezTo>
                      <a:pt x="4414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7"/>
              <p:cNvSpPr/>
              <p:nvPr/>
            </p:nvSpPr>
            <p:spPr>
              <a:xfrm>
                <a:off x="7785054" y="1802778"/>
                <a:ext cx="18500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267" extrusionOk="0">
                    <a:moveTo>
                      <a:pt x="2823" y="0"/>
                    </a:moveTo>
                    <a:cubicBezTo>
                      <a:pt x="2423" y="0"/>
                      <a:pt x="2023" y="155"/>
                      <a:pt x="1759" y="446"/>
                    </a:cubicBezTo>
                    <a:cubicBezTo>
                      <a:pt x="1667" y="538"/>
                      <a:pt x="1605" y="631"/>
                      <a:pt x="1481" y="693"/>
                    </a:cubicBezTo>
                    <a:cubicBezTo>
                      <a:pt x="1368" y="738"/>
                      <a:pt x="1239" y="767"/>
                      <a:pt x="1105" y="767"/>
                    </a:cubicBezTo>
                    <a:cubicBezTo>
                      <a:pt x="1056" y="767"/>
                      <a:pt x="1006" y="763"/>
                      <a:pt x="957" y="754"/>
                    </a:cubicBezTo>
                    <a:cubicBezTo>
                      <a:pt x="772" y="724"/>
                      <a:pt x="525" y="662"/>
                      <a:pt x="494" y="508"/>
                    </a:cubicBezTo>
                    <a:cubicBezTo>
                      <a:pt x="463" y="415"/>
                      <a:pt x="525" y="291"/>
                      <a:pt x="648" y="291"/>
                    </a:cubicBezTo>
                    <a:cubicBezTo>
                      <a:pt x="683" y="268"/>
                      <a:pt x="723" y="258"/>
                      <a:pt x="766" y="258"/>
                    </a:cubicBezTo>
                    <a:cubicBezTo>
                      <a:pt x="835" y="258"/>
                      <a:pt x="911" y="284"/>
                      <a:pt x="988" y="322"/>
                    </a:cubicBezTo>
                    <a:cubicBezTo>
                      <a:pt x="833" y="353"/>
                      <a:pt x="772" y="477"/>
                      <a:pt x="864" y="538"/>
                    </a:cubicBezTo>
                    <a:cubicBezTo>
                      <a:pt x="926" y="600"/>
                      <a:pt x="1018" y="600"/>
                      <a:pt x="1080" y="600"/>
                    </a:cubicBezTo>
                    <a:cubicBezTo>
                      <a:pt x="1296" y="600"/>
                      <a:pt x="1512" y="477"/>
                      <a:pt x="1512" y="322"/>
                    </a:cubicBezTo>
                    <a:cubicBezTo>
                      <a:pt x="1512" y="199"/>
                      <a:pt x="1327" y="14"/>
                      <a:pt x="1111" y="14"/>
                    </a:cubicBezTo>
                    <a:cubicBezTo>
                      <a:pt x="988" y="14"/>
                      <a:pt x="864" y="45"/>
                      <a:pt x="741" y="45"/>
                    </a:cubicBezTo>
                    <a:cubicBezTo>
                      <a:pt x="683" y="45"/>
                      <a:pt x="629" y="44"/>
                      <a:pt x="578" y="44"/>
                    </a:cubicBezTo>
                    <a:cubicBezTo>
                      <a:pt x="274" y="44"/>
                      <a:pt x="93" y="67"/>
                      <a:pt x="93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525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6" y="1137"/>
                    </a:cubicBezTo>
                    <a:cubicBezTo>
                      <a:pt x="1337" y="1137"/>
                      <a:pt x="1378" y="1133"/>
                      <a:pt x="1420" y="1125"/>
                    </a:cubicBezTo>
                    <a:cubicBezTo>
                      <a:pt x="1539" y="1101"/>
                      <a:pt x="1622" y="1003"/>
                      <a:pt x="1724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790" y="1094"/>
                      <a:pt x="1759" y="1156"/>
                      <a:pt x="172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5" y="1557"/>
                      <a:pt x="1823" y="1557"/>
                    </a:cubicBezTo>
                    <a:cubicBezTo>
                      <a:pt x="1862" y="1557"/>
                      <a:pt x="1903" y="1547"/>
                      <a:pt x="1944" y="1526"/>
                    </a:cubicBezTo>
                    <a:cubicBezTo>
                      <a:pt x="2006" y="1464"/>
                      <a:pt x="1975" y="1372"/>
                      <a:pt x="2037" y="1310"/>
                    </a:cubicBezTo>
                    <a:cubicBezTo>
                      <a:pt x="2071" y="1293"/>
                      <a:pt x="2106" y="1285"/>
                      <a:pt x="2138" y="1285"/>
                    </a:cubicBezTo>
                    <a:cubicBezTo>
                      <a:pt x="2222" y="1285"/>
                      <a:pt x="2292" y="1336"/>
                      <a:pt x="2315" y="1403"/>
                    </a:cubicBezTo>
                    <a:cubicBezTo>
                      <a:pt x="2376" y="1557"/>
                      <a:pt x="2253" y="1711"/>
                      <a:pt x="2129" y="1835"/>
                    </a:cubicBezTo>
                    <a:cubicBezTo>
                      <a:pt x="2037" y="1958"/>
                      <a:pt x="1975" y="2174"/>
                      <a:pt x="2129" y="2267"/>
                    </a:cubicBezTo>
                    <a:cubicBezTo>
                      <a:pt x="2346" y="2112"/>
                      <a:pt x="2500" y="1927"/>
                      <a:pt x="2654" y="1711"/>
                    </a:cubicBezTo>
                    <a:cubicBezTo>
                      <a:pt x="2778" y="1526"/>
                      <a:pt x="2747" y="1279"/>
                      <a:pt x="2592" y="1094"/>
                    </a:cubicBezTo>
                    <a:cubicBezTo>
                      <a:pt x="2531" y="1032"/>
                      <a:pt x="2438" y="970"/>
                      <a:pt x="2376" y="878"/>
                    </a:cubicBezTo>
                    <a:cubicBezTo>
                      <a:pt x="2253" y="662"/>
                      <a:pt x="2469" y="384"/>
                      <a:pt x="2808" y="384"/>
                    </a:cubicBezTo>
                    <a:cubicBezTo>
                      <a:pt x="2839" y="369"/>
                      <a:pt x="2862" y="361"/>
                      <a:pt x="2886" y="361"/>
                    </a:cubicBezTo>
                    <a:cubicBezTo>
                      <a:pt x="2909" y="361"/>
                      <a:pt x="2932" y="369"/>
                      <a:pt x="2963" y="384"/>
                    </a:cubicBezTo>
                    <a:cubicBezTo>
                      <a:pt x="3117" y="446"/>
                      <a:pt x="2994" y="569"/>
                      <a:pt x="2994" y="785"/>
                    </a:cubicBezTo>
                    <a:cubicBezTo>
                      <a:pt x="3019" y="938"/>
                      <a:pt x="3232" y="1048"/>
                      <a:pt x="3462" y="1048"/>
                    </a:cubicBezTo>
                    <a:cubicBezTo>
                      <a:pt x="3512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44" y="631"/>
                      <a:pt x="4475" y="538"/>
                    </a:cubicBezTo>
                    <a:cubicBezTo>
                      <a:pt x="4537" y="477"/>
                      <a:pt x="4506" y="384"/>
                      <a:pt x="4444" y="322"/>
                    </a:cubicBezTo>
                    <a:cubicBezTo>
                      <a:pt x="4406" y="315"/>
                      <a:pt x="4367" y="311"/>
                      <a:pt x="4329" y="311"/>
                    </a:cubicBezTo>
                    <a:cubicBezTo>
                      <a:pt x="4215" y="311"/>
                      <a:pt x="4105" y="345"/>
                      <a:pt x="4012" y="415"/>
                    </a:cubicBezTo>
                    <a:cubicBezTo>
                      <a:pt x="3889" y="508"/>
                      <a:pt x="3827" y="600"/>
                      <a:pt x="3703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59" y="718"/>
                      <a:pt x="3324" y="667"/>
                      <a:pt x="3302" y="600"/>
                    </a:cubicBezTo>
                    <a:cubicBezTo>
                      <a:pt x="3302" y="508"/>
                      <a:pt x="3426" y="446"/>
                      <a:pt x="3487" y="384"/>
                    </a:cubicBezTo>
                    <a:cubicBezTo>
                      <a:pt x="3580" y="199"/>
                      <a:pt x="3302" y="45"/>
                      <a:pt x="3024" y="14"/>
                    </a:cubicBezTo>
                    <a:cubicBezTo>
                      <a:pt x="2958" y="5"/>
                      <a:pt x="2890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7"/>
              <p:cNvSpPr/>
              <p:nvPr/>
            </p:nvSpPr>
            <p:spPr>
              <a:xfrm>
                <a:off x="7917173" y="1837969"/>
                <a:ext cx="154832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477" extrusionOk="0">
                    <a:moveTo>
                      <a:pt x="1656" y="0"/>
                    </a:moveTo>
                    <a:cubicBezTo>
                      <a:pt x="1534" y="0"/>
                      <a:pt x="1413" y="25"/>
                      <a:pt x="1297" y="77"/>
                    </a:cubicBezTo>
                    <a:cubicBezTo>
                      <a:pt x="1173" y="138"/>
                      <a:pt x="1112" y="231"/>
                      <a:pt x="988" y="293"/>
                    </a:cubicBezTo>
                    <a:cubicBezTo>
                      <a:pt x="710" y="416"/>
                      <a:pt x="340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39" y="771"/>
                      <a:pt x="155" y="779"/>
                      <a:pt x="174" y="779"/>
                    </a:cubicBezTo>
                    <a:cubicBezTo>
                      <a:pt x="193" y="779"/>
                      <a:pt x="217" y="771"/>
                      <a:pt x="247" y="756"/>
                    </a:cubicBezTo>
                    <a:cubicBezTo>
                      <a:pt x="455" y="756"/>
                      <a:pt x="663" y="931"/>
                      <a:pt x="871" y="931"/>
                    </a:cubicBezTo>
                    <a:cubicBezTo>
                      <a:pt x="910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06" y="662"/>
                      <a:pt x="948" y="662"/>
                    </a:cubicBezTo>
                    <a:cubicBezTo>
                      <a:pt x="916" y="662"/>
                      <a:pt x="887" y="672"/>
                      <a:pt x="865" y="694"/>
                    </a:cubicBezTo>
                    <a:cubicBezTo>
                      <a:pt x="803" y="601"/>
                      <a:pt x="957" y="540"/>
                      <a:pt x="1112" y="509"/>
                    </a:cubicBezTo>
                    <a:cubicBezTo>
                      <a:pt x="1145" y="517"/>
                      <a:pt x="1178" y="521"/>
                      <a:pt x="1210" y="521"/>
                    </a:cubicBezTo>
                    <a:cubicBezTo>
                      <a:pt x="1299" y="521"/>
                      <a:pt x="1383" y="492"/>
                      <a:pt x="1451" y="447"/>
                    </a:cubicBezTo>
                    <a:cubicBezTo>
                      <a:pt x="1482" y="416"/>
                      <a:pt x="1513" y="385"/>
                      <a:pt x="1544" y="385"/>
                    </a:cubicBezTo>
                    <a:cubicBezTo>
                      <a:pt x="1560" y="380"/>
                      <a:pt x="1575" y="377"/>
                      <a:pt x="1590" y="377"/>
                    </a:cubicBezTo>
                    <a:cubicBezTo>
                      <a:pt x="1656" y="377"/>
                      <a:pt x="1698" y="432"/>
                      <a:pt x="1698" y="509"/>
                    </a:cubicBezTo>
                    <a:cubicBezTo>
                      <a:pt x="1667" y="570"/>
                      <a:pt x="1574" y="601"/>
                      <a:pt x="1513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06" y="1222"/>
                      <a:pt x="1393" y="1223"/>
                      <a:pt x="1380" y="1223"/>
                    </a:cubicBezTo>
                    <a:cubicBezTo>
                      <a:pt x="1276" y="1223"/>
                      <a:pt x="1190" y="1126"/>
                      <a:pt x="1081" y="1126"/>
                    </a:cubicBezTo>
                    <a:cubicBezTo>
                      <a:pt x="1071" y="1123"/>
                      <a:pt x="1061" y="1121"/>
                      <a:pt x="1051" y="1121"/>
                    </a:cubicBezTo>
                    <a:cubicBezTo>
                      <a:pt x="970" y="1121"/>
                      <a:pt x="899" y="1228"/>
                      <a:pt x="926" y="1311"/>
                    </a:cubicBezTo>
                    <a:cubicBezTo>
                      <a:pt x="1037" y="1505"/>
                      <a:pt x="1223" y="1624"/>
                      <a:pt x="1438" y="1624"/>
                    </a:cubicBezTo>
                    <a:cubicBezTo>
                      <a:pt x="1463" y="1624"/>
                      <a:pt x="1488" y="1623"/>
                      <a:pt x="1513" y="1620"/>
                    </a:cubicBezTo>
                    <a:lnTo>
                      <a:pt x="1729" y="1620"/>
                    </a:lnTo>
                    <a:cubicBezTo>
                      <a:pt x="1821" y="1620"/>
                      <a:pt x="1852" y="1681"/>
                      <a:pt x="1883" y="1743"/>
                    </a:cubicBezTo>
                    <a:cubicBezTo>
                      <a:pt x="1883" y="1805"/>
                      <a:pt x="1791" y="1867"/>
                      <a:pt x="1729" y="1867"/>
                    </a:cubicBezTo>
                    <a:cubicBezTo>
                      <a:pt x="1667" y="1897"/>
                      <a:pt x="1636" y="1897"/>
                      <a:pt x="1574" y="1897"/>
                    </a:cubicBezTo>
                    <a:cubicBezTo>
                      <a:pt x="1513" y="1928"/>
                      <a:pt x="1513" y="2021"/>
                      <a:pt x="1574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2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587" y="2299"/>
                    </a:cubicBezTo>
                    <a:cubicBezTo>
                      <a:pt x="525" y="2299"/>
                      <a:pt x="433" y="2268"/>
                      <a:pt x="371" y="2237"/>
                    </a:cubicBezTo>
                    <a:cubicBezTo>
                      <a:pt x="30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278" y="2422"/>
                      <a:pt x="340" y="2422"/>
                      <a:pt x="433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7" y="2144"/>
                    </a:cubicBezTo>
                    <a:cubicBezTo>
                      <a:pt x="2039" y="2142"/>
                      <a:pt x="2043" y="2141"/>
                      <a:pt x="2048" y="2141"/>
                    </a:cubicBezTo>
                    <a:cubicBezTo>
                      <a:pt x="2119" y="2141"/>
                      <a:pt x="2465" y="2332"/>
                      <a:pt x="2408" y="2360"/>
                    </a:cubicBezTo>
                    <a:lnTo>
                      <a:pt x="2932" y="2453"/>
                    </a:lnTo>
                    <a:cubicBezTo>
                      <a:pt x="3010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1" y="2360"/>
                    </a:cubicBezTo>
                    <a:cubicBezTo>
                      <a:pt x="3766" y="2237"/>
                      <a:pt x="3797" y="1959"/>
                      <a:pt x="3642" y="1805"/>
                    </a:cubicBezTo>
                    <a:cubicBezTo>
                      <a:pt x="3581" y="1743"/>
                      <a:pt x="3488" y="1712"/>
                      <a:pt x="3395" y="1681"/>
                    </a:cubicBezTo>
                    <a:cubicBezTo>
                      <a:pt x="3303" y="1620"/>
                      <a:pt x="3179" y="1589"/>
                      <a:pt x="3087" y="1589"/>
                    </a:cubicBezTo>
                    <a:cubicBezTo>
                      <a:pt x="2871" y="1589"/>
                      <a:pt x="2747" y="1805"/>
                      <a:pt x="2871" y="1928"/>
                    </a:cubicBezTo>
                    <a:cubicBezTo>
                      <a:pt x="2963" y="2021"/>
                      <a:pt x="3056" y="2052"/>
                      <a:pt x="2994" y="2144"/>
                    </a:cubicBezTo>
                    <a:cubicBezTo>
                      <a:pt x="2979" y="2175"/>
                      <a:pt x="2948" y="2183"/>
                      <a:pt x="2909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469" y="1681"/>
                      <a:pt x="2500" y="1620"/>
                    </a:cubicBezTo>
                    <a:cubicBezTo>
                      <a:pt x="2500" y="1558"/>
                      <a:pt x="2469" y="1496"/>
                      <a:pt x="2408" y="1465"/>
                    </a:cubicBezTo>
                    <a:cubicBezTo>
                      <a:pt x="2315" y="1404"/>
                      <a:pt x="219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3" y="848"/>
                    </a:cubicBezTo>
                    <a:cubicBezTo>
                      <a:pt x="2223" y="756"/>
                      <a:pt x="2253" y="786"/>
                      <a:pt x="228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1999" y="48"/>
                      <a:pt x="1827" y="0"/>
                      <a:pt x="1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7"/>
              <p:cNvSpPr/>
              <p:nvPr/>
            </p:nvSpPr>
            <p:spPr>
              <a:xfrm>
                <a:off x="797756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60" y="1"/>
                    </a:moveTo>
                    <a:cubicBezTo>
                      <a:pt x="1698" y="1"/>
                      <a:pt x="1575" y="1"/>
                      <a:pt x="1544" y="93"/>
                    </a:cubicBezTo>
                    <a:cubicBezTo>
                      <a:pt x="1544" y="155"/>
                      <a:pt x="1698" y="186"/>
                      <a:pt x="1822" y="217"/>
                    </a:cubicBezTo>
                    <a:cubicBezTo>
                      <a:pt x="1914" y="217"/>
                      <a:pt x="2069" y="278"/>
                      <a:pt x="2007" y="340"/>
                    </a:cubicBezTo>
                    <a:cubicBezTo>
                      <a:pt x="1957" y="324"/>
                      <a:pt x="1905" y="316"/>
                      <a:pt x="1854" y="316"/>
                    </a:cubicBezTo>
                    <a:cubicBezTo>
                      <a:pt x="1713" y="316"/>
                      <a:pt x="1573" y="373"/>
                      <a:pt x="1482" y="464"/>
                    </a:cubicBezTo>
                    <a:cubicBezTo>
                      <a:pt x="1421" y="525"/>
                      <a:pt x="1390" y="556"/>
                      <a:pt x="1297" y="556"/>
                    </a:cubicBezTo>
                    <a:cubicBezTo>
                      <a:pt x="1235" y="556"/>
                      <a:pt x="1205" y="495"/>
                      <a:pt x="1174" y="464"/>
                    </a:cubicBezTo>
                    <a:cubicBezTo>
                      <a:pt x="1056" y="369"/>
                      <a:pt x="920" y="329"/>
                      <a:pt x="780" y="329"/>
                    </a:cubicBezTo>
                    <a:cubicBezTo>
                      <a:pt x="736" y="329"/>
                      <a:pt x="693" y="333"/>
                      <a:pt x="649" y="340"/>
                    </a:cubicBezTo>
                    <a:cubicBezTo>
                      <a:pt x="618" y="248"/>
                      <a:pt x="742" y="186"/>
                      <a:pt x="865" y="186"/>
                    </a:cubicBezTo>
                    <a:cubicBezTo>
                      <a:pt x="911" y="201"/>
                      <a:pt x="965" y="209"/>
                      <a:pt x="1019" y="209"/>
                    </a:cubicBezTo>
                    <a:cubicBezTo>
                      <a:pt x="1073" y="209"/>
                      <a:pt x="1127" y="201"/>
                      <a:pt x="1174" y="186"/>
                    </a:cubicBezTo>
                    <a:cubicBezTo>
                      <a:pt x="1205" y="93"/>
                      <a:pt x="988" y="32"/>
                      <a:pt x="834" y="32"/>
                    </a:cubicBezTo>
                    <a:cubicBezTo>
                      <a:pt x="587" y="32"/>
                      <a:pt x="371" y="32"/>
                      <a:pt x="124" y="93"/>
                    </a:cubicBezTo>
                    <a:cubicBezTo>
                      <a:pt x="93" y="93"/>
                      <a:pt x="32" y="124"/>
                      <a:pt x="1" y="155"/>
                    </a:cubicBezTo>
                    <a:cubicBezTo>
                      <a:pt x="1" y="186"/>
                      <a:pt x="1" y="217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2" y="587"/>
                      <a:pt x="93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3" y="644"/>
                      <a:pt x="501" y="525"/>
                      <a:pt x="649" y="525"/>
                    </a:cubicBezTo>
                    <a:cubicBezTo>
                      <a:pt x="927" y="556"/>
                      <a:pt x="988" y="865"/>
                      <a:pt x="1266" y="865"/>
                    </a:cubicBezTo>
                    <a:cubicBezTo>
                      <a:pt x="1451" y="865"/>
                      <a:pt x="1544" y="680"/>
                      <a:pt x="1729" y="649"/>
                    </a:cubicBezTo>
                    <a:lnTo>
                      <a:pt x="1914" y="649"/>
                    </a:lnTo>
                    <a:cubicBezTo>
                      <a:pt x="206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32" y="587"/>
                    </a:cubicBezTo>
                    <a:cubicBezTo>
                      <a:pt x="2555" y="592"/>
                      <a:pt x="2580" y="594"/>
                      <a:pt x="2607" y="594"/>
                    </a:cubicBezTo>
                    <a:cubicBezTo>
                      <a:pt x="2710" y="594"/>
                      <a:pt x="2833" y="565"/>
                      <a:pt x="2925" y="565"/>
                    </a:cubicBezTo>
                    <a:cubicBezTo>
                      <a:pt x="2966" y="565"/>
                      <a:pt x="3001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1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6" y="464"/>
                    </a:cubicBezTo>
                    <a:cubicBezTo>
                      <a:pt x="3430" y="413"/>
                      <a:pt x="3482" y="390"/>
                      <a:pt x="3543" y="390"/>
                    </a:cubicBezTo>
                    <a:cubicBezTo>
                      <a:pt x="3593" y="390"/>
                      <a:pt x="3649" y="405"/>
                      <a:pt x="3704" y="433"/>
                    </a:cubicBezTo>
                    <a:cubicBezTo>
                      <a:pt x="3766" y="495"/>
                      <a:pt x="3704" y="587"/>
                      <a:pt x="3704" y="649"/>
                    </a:cubicBezTo>
                    <a:cubicBezTo>
                      <a:pt x="3673" y="772"/>
                      <a:pt x="3704" y="865"/>
                      <a:pt x="3828" y="896"/>
                    </a:cubicBezTo>
                    <a:cubicBezTo>
                      <a:pt x="3854" y="913"/>
                      <a:pt x="3889" y="921"/>
                      <a:pt x="3927" y="921"/>
                    </a:cubicBezTo>
                    <a:cubicBezTo>
                      <a:pt x="4024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3982" y="402"/>
                    </a:cubicBezTo>
                    <a:cubicBezTo>
                      <a:pt x="4044" y="309"/>
                      <a:pt x="4291" y="248"/>
                      <a:pt x="4198" y="124"/>
                    </a:cubicBezTo>
                    <a:cubicBezTo>
                      <a:pt x="4148" y="36"/>
                      <a:pt x="4040" y="4"/>
                      <a:pt x="3918" y="4"/>
                    </a:cubicBezTo>
                    <a:cubicBezTo>
                      <a:pt x="3742" y="4"/>
                      <a:pt x="3536" y="70"/>
                      <a:pt x="3427" y="124"/>
                    </a:cubicBezTo>
                    <a:cubicBezTo>
                      <a:pt x="3241" y="186"/>
                      <a:pt x="3087" y="371"/>
                      <a:pt x="2840" y="371"/>
                    </a:cubicBezTo>
                    <a:cubicBezTo>
                      <a:pt x="2593" y="340"/>
                      <a:pt x="2593" y="217"/>
                      <a:pt x="2470" y="155"/>
                    </a:cubicBezTo>
                    <a:cubicBezTo>
                      <a:pt x="2254" y="32"/>
                      <a:pt x="2007" y="1"/>
                      <a:pt x="1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7"/>
              <p:cNvSpPr/>
              <p:nvPr/>
            </p:nvSpPr>
            <p:spPr>
              <a:xfrm>
                <a:off x="4753370" y="4044644"/>
                <a:ext cx="1116325" cy="45345"/>
              </a:xfrm>
              <a:custGeom>
                <a:avLst/>
                <a:gdLst/>
                <a:ahLst/>
                <a:cxnLst/>
                <a:rect l="l" t="t" r="r" b="b"/>
                <a:pathLst>
                  <a:path w="27376" h="1112" extrusionOk="0">
                    <a:moveTo>
                      <a:pt x="556" y="1"/>
                    </a:moveTo>
                    <a:cubicBezTo>
                      <a:pt x="248" y="1"/>
                      <a:pt x="1" y="247"/>
                      <a:pt x="1" y="556"/>
                    </a:cubicBezTo>
                    <a:cubicBezTo>
                      <a:pt x="1" y="865"/>
                      <a:pt x="248" y="1112"/>
                      <a:pt x="556" y="1112"/>
                    </a:cubicBezTo>
                    <a:lnTo>
                      <a:pt x="26820" y="1112"/>
                    </a:lnTo>
                    <a:cubicBezTo>
                      <a:pt x="27128" y="1112"/>
                      <a:pt x="27375" y="865"/>
                      <a:pt x="27375" y="556"/>
                    </a:cubicBezTo>
                    <a:cubicBezTo>
                      <a:pt x="27375" y="247"/>
                      <a:pt x="27128" y="1"/>
                      <a:pt x="26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7"/>
              <p:cNvSpPr/>
              <p:nvPr/>
            </p:nvSpPr>
            <p:spPr>
              <a:xfrm>
                <a:off x="7150760" y="4044644"/>
                <a:ext cx="1115061" cy="44080"/>
              </a:xfrm>
              <a:custGeom>
                <a:avLst/>
                <a:gdLst/>
                <a:ahLst/>
                <a:cxnLst/>
                <a:rect l="l" t="t" r="r" b="b"/>
                <a:pathLst>
                  <a:path w="27345" h="1081" extrusionOk="0">
                    <a:moveTo>
                      <a:pt x="556" y="1"/>
                    </a:moveTo>
                    <a:cubicBezTo>
                      <a:pt x="248" y="1"/>
                      <a:pt x="1" y="247"/>
                      <a:pt x="1" y="525"/>
                    </a:cubicBezTo>
                    <a:lnTo>
                      <a:pt x="1" y="556"/>
                    </a:lnTo>
                    <a:cubicBezTo>
                      <a:pt x="1" y="865"/>
                      <a:pt x="248" y="1081"/>
                      <a:pt x="556" y="1081"/>
                    </a:cubicBezTo>
                    <a:lnTo>
                      <a:pt x="26789" y="1081"/>
                    </a:lnTo>
                    <a:cubicBezTo>
                      <a:pt x="27097" y="1081"/>
                      <a:pt x="27344" y="865"/>
                      <a:pt x="27344" y="556"/>
                    </a:cubicBezTo>
                    <a:lnTo>
                      <a:pt x="27344" y="525"/>
                    </a:lnTo>
                    <a:cubicBezTo>
                      <a:pt x="27344" y="247"/>
                      <a:pt x="27097" y="1"/>
                      <a:pt x="267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8"/>
          <p:cNvSpPr txBox="1">
            <a:spLocks noGrp="1"/>
          </p:cNvSpPr>
          <p:nvPr>
            <p:ph type="title"/>
          </p:nvPr>
        </p:nvSpPr>
        <p:spPr>
          <a:xfrm>
            <a:off x="5149151" y="4540850"/>
            <a:ext cx="34527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Maximilien Robespierre</a:t>
            </a:r>
            <a:endParaRPr/>
          </a:p>
        </p:txBody>
      </p:sp>
      <p:sp>
        <p:nvSpPr>
          <p:cNvPr id="1333" name="Google Shape;1333;p38"/>
          <p:cNvSpPr txBox="1">
            <a:spLocks noGrp="1"/>
          </p:cNvSpPr>
          <p:nvPr>
            <p:ph type="subTitle" idx="1"/>
          </p:nvPr>
        </p:nvSpPr>
        <p:spPr>
          <a:xfrm>
            <a:off x="318300" y="794725"/>
            <a:ext cx="4047300" cy="3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hivo"/>
              <a:buChar char="-"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Kráľ sa snažil utiecť - bola vyhlasená republika</a:t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hivo"/>
              <a:buChar char="-"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Poprava kráľa - občana Kapeta</a:t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hivo"/>
              <a:buChar char="-"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Vláda jakobínskeho konventu - vláda gilotíny</a:t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hivo"/>
              <a:buChar char="-"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Nový revolučný kalendár, kult Najvyššej osobnosti</a:t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38"/>
          <p:cNvGrpSpPr/>
          <p:nvPr/>
        </p:nvGrpSpPr>
        <p:grpSpPr>
          <a:xfrm>
            <a:off x="4519440" y="679478"/>
            <a:ext cx="3902352" cy="3782135"/>
            <a:chOff x="4519440" y="679478"/>
            <a:chExt cx="3902352" cy="3782135"/>
          </a:xfrm>
        </p:grpSpPr>
        <p:sp>
          <p:nvSpPr>
            <p:cNvPr id="1335" name="Google Shape;1335;p38"/>
            <p:cNvSpPr/>
            <p:nvPr/>
          </p:nvSpPr>
          <p:spPr>
            <a:xfrm>
              <a:off x="5137501" y="908225"/>
              <a:ext cx="3284291" cy="3553389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5235995" y="1021474"/>
              <a:ext cx="3087055" cy="3326891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7" name="Google Shape;1337;p38"/>
            <p:cNvGrpSpPr/>
            <p:nvPr/>
          </p:nvGrpSpPr>
          <p:grpSpPr>
            <a:xfrm>
              <a:off x="4519440" y="679478"/>
              <a:ext cx="3445788" cy="3668886"/>
              <a:chOff x="4519440" y="681881"/>
              <a:chExt cx="3445788" cy="3668886"/>
            </a:xfrm>
          </p:grpSpPr>
          <p:sp>
            <p:nvSpPr>
              <p:cNvPr id="1338" name="Google Shape;1338;p38"/>
              <p:cNvSpPr/>
              <p:nvPr/>
            </p:nvSpPr>
            <p:spPr>
              <a:xfrm>
                <a:off x="4519440" y="1652600"/>
                <a:ext cx="715574" cy="807693"/>
              </a:xfrm>
              <a:custGeom>
                <a:avLst/>
                <a:gdLst/>
                <a:ahLst/>
                <a:cxnLst/>
                <a:rect l="l" t="t" r="r" b="b"/>
                <a:pathLst>
                  <a:path w="38964" h="43980" extrusionOk="0">
                    <a:moveTo>
                      <a:pt x="20444" y="0"/>
                    </a:moveTo>
                    <a:cubicBezTo>
                      <a:pt x="20228" y="0"/>
                      <a:pt x="20011" y="38"/>
                      <a:pt x="19793" y="119"/>
                    </a:cubicBezTo>
                    <a:cubicBezTo>
                      <a:pt x="19083" y="474"/>
                      <a:pt x="18639" y="1095"/>
                      <a:pt x="18550" y="1894"/>
                    </a:cubicBezTo>
                    <a:cubicBezTo>
                      <a:pt x="18461" y="2692"/>
                      <a:pt x="18550" y="3403"/>
                      <a:pt x="18816" y="4113"/>
                    </a:cubicBezTo>
                    <a:cubicBezTo>
                      <a:pt x="19970" y="8018"/>
                      <a:pt x="22189" y="11834"/>
                      <a:pt x="22721" y="15917"/>
                    </a:cubicBezTo>
                    <a:cubicBezTo>
                      <a:pt x="22810" y="16183"/>
                      <a:pt x="22721" y="16538"/>
                      <a:pt x="22544" y="16804"/>
                    </a:cubicBezTo>
                    <a:cubicBezTo>
                      <a:pt x="22440" y="16908"/>
                      <a:pt x="22275" y="16952"/>
                      <a:pt x="22103" y="16952"/>
                    </a:cubicBezTo>
                    <a:cubicBezTo>
                      <a:pt x="21981" y="16952"/>
                      <a:pt x="21855" y="16930"/>
                      <a:pt x="21745" y="16893"/>
                    </a:cubicBezTo>
                    <a:cubicBezTo>
                      <a:pt x="21479" y="16716"/>
                      <a:pt x="21213" y="16538"/>
                      <a:pt x="21035" y="16272"/>
                    </a:cubicBezTo>
                    <a:cubicBezTo>
                      <a:pt x="17840" y="12722"/>
                      <a:pt x="14556" y="9349"/>
                      <a:pt x="11095" y="6065"/>
                    </a:cubicBezTo>
                    <a:cubicBezTo>
                      <a:pt x="10296" y="5178"/>
                      <a:pt x="9408" y="4556"/>
                      <a:pt x="8343" y="4201"/>
                    </a:cubicBezTo>
                    <a:cubicBezTo>
                      <a:pt x="8121" y="4127"/>
                      <a:pt x="7895" y="4092"/>
                      <a:pt x="7672" y="4092"/>
                    </a:cubicBezTo>
                    <a:cubicBezTo>
                      <a:pt x="6827" y="4092"/>
                      <a:pt x="6032" y="4601"/>
                      <a:pt x="5681" y="5444"/>
                    </a:cubicBezTo>
                    <a:cubicBezTo>
                      <a:pt x="4793" y="8284"/>
                      <a:pt x="8432" y="11479"/>
                      <a:pt x="10207" y="13166"/>
                    </a:cubicBezTo>
                    <a:cubicBezTo>
                      <a:pt x="10828" y="13876"/>
                      <a:pt x="11538" y="14674"/>
                      <a:pt x="12160" y="15384"/>
                    </a:cubicBezTo>
                    <a:lnTo>
                      <a:pt x="15266" y="19201"/>
                    </a:lnTo>
                    <a:cubicBezTo>
                      <a:pt x="15621" y="19645"/>
                      <a:pt x="16065" y="20355"/>
                      <a:pt x="15621" y="20798"/>
                    </a:cubicBezTo>
                    <a:cubicBezTo>
                      <a:pt x="15455" y="20946"/>
                      <a:pt x="15217" y="21005"/>
                      <a:pt x="14935" y="21005"/>
                    </a:cubicBezTo>
                    <a:cubicBezTo>
                      <a:pt x="13859" y="21005"/>
                      <a:pt x="12153" y="20140"/>
                      <a:pt x="11450" y="20000"/>
                    </a:cubicBezTo>
                    <a:cubicBezTo>
                      <a:pt x="9319" y="19556"/>
                      <a:pt x="7189" y="18668"/>
                      <a:pt x="4971" y="18047"/>
                    </a:cubicBezTo>
                    <a:cubicBezTo>
                      <a:pt x="4172" y="17781"/>
                      <a:pt x="3284" y="17603"/>
                      <a:pt x="2485" y="17515"/>
                    </a:cubicBezTo>
                    <a:cubicBezTo>
                      <a:pt x="2351" y="17501"/>
                      <a:pt x="2213" y="17494"/>
                      <a:pt x="2073" y="17494"/>
                    </a:cubicBezTo>
                    <a:cubicBezTo>
                      <a:pt x="1292" y="17494"/>
                      <a:pt x="479" y="17724"/>
                      <a:pt x="178" y="18402"/>
                    </a:cubicBezTo>
                    <a:cubicBezTo>
                      <a:pt x="0" y="18846"/>
                      <a:pt x="89" y="19378"/>
                      <a:pt x="355" y="19822"/>
                    </a:cubicBezTo>
                    <a:cubicBezTo>
                      <a:pt x="799" y="20710"/>
                      <a:pt x="1598" y="21420"/>
                      <a:pt x="2574" y="21952"/>
                    </a:cubicBezTo>
                    <a:cubicBezTo>
                      <a:pt x="6391" y="24260"/>
                      <a:pt x="10473" y="24970"/>
                      <a:pt x="14645" y="26390"/>
                    </a:cubicBezTo>
                    <a:cubicBezTo>
                      <a:pt x="16597" y="27100"/>
                      <a:pt x="14290" y="27633"/>
                      <a:pt x="13491" y="27633"/>
                    </a:cubicBezTo>
                    <a:cubicBezTo>
                      <a:pt x="11805" y="27721"/>
                      <a:pt x="10118" y="27810"/>
                      <a:pt x="8432" y="27988"/>
                    </a:cubicBezTo>
                    <a:cubicBezTo>
                      <a:pt x="7544" y="27988"/>
                      <a:pt x="6657" y="28165"/>
                      <a:pt x="5858" y="28431"/>
                    </a:cubicBezTo>
                    <a:cubicBezTo>
                      <a:pt x="4172" y="29141"/>
                      <a:pt x="3817" y="31005"/>
                      <a:pt x="5681" y="31804"/>
                    </a:cubicBezTo>
                    <a:cubicBezTo>
                      <a:pt x="7988" y="32514"/>
                      <a:pt x="10296" y="33047"/>
                      <a:pt x="12692" y="33313"/>
                    </a:cubicBezTo>
                    <a:cubicBezTo>
                      <a:pt x="13757" y="33402"/>
                      <a:pt x="14822" y="33490"/>
                      <a:pt x="15887" y="33668"/>
                    </a:cubicBezTo>
                    <a:cubicBezTo>
                      <a:pt x="17574" y="36419"/>
                      <a:pt x="19615" y="38993"/>
                      <a:pt x="22011" y="41123"/>
                    </a:cubicBezTo>
                    <a:cubicBezTo>
                      <a:pt x="24104" y="42992"/>
                      <a:pt x="26764" y="43979"/>
                      <a:pt x="29513" y="43979"/>
                    </a:cubicBezTo>
                    <a:cubicBezTo>
                      <a:pt x="30028" y="43979"/>
                      <a:pt x="30546" y="43945"/>
                      <a:pt x="31064" y="43875"/>
                    </a:cubicBezTo>
                    <a:cubicBezTo>
                      <a:pt x="34437" y="42987"/>
                      <a:pt x="37100" y="40502"/>
                      <a:pt x="38076" y="37218"/>
                    </a:cubicBezTo>
                    <a:cubicBezTo>
                      <a:pt x="38964" y="33934"/>
                      <a:pt x="38697" y="30473"/>
                      <a:pt x="37277" y="27455"/>
                    </a:cubicBezTo>
                    <a:cubicBezTo>
                      <a:pt x="35857" y="23905"/>
                      <a:pt x="33106" y="21242"/>
                      <a:pt x="31331" y="17870"/>
                    </a:cubicBezTo>
                    <a:cubicBezTo>
                      <a:pt x="29112" y="13698"/>
                      <a:pt x="27337" y="9349"/>
                      <a:pt x="25295" y="5178"/>
                    </a:cubicBezTo>
                    <a:cubicBezTo>
                      <a:pt x="24569" y="3726"/>
                      <a:pt x="22597" y="0"/>
                      <a:pt x="20444" y="0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5000273" y="1835699"/>
                <a:ext cx="267339" cy="546653"/>
              </a:xfrm>
              <a:custGeom>
                <a:avLst/>
                <a:gdLst/>
                <a:ahLst/>
                <a:cxnLst/>
                <a:rect l="l" t="t" r="r" b="b"/>
                <a:pathLst>
                  <a:path w="14557" h="29766" extrusionOk="0">
                    <a:moveTo>
                      <a:pt x="9675" y="0"/>
                    </a:moveTo>
                    <a:cubicBezTo>
                      <a:pt x="9320" y="0"/>
                      <a:pt x="9054" y="89"/>
                      <a:pt x="8788" y="267"/>
                    </a:cubicBezTo>
                    <a:cubicBezTo>
                      <a:pt x="7900" y="799"/>
                      <a:pt x="7190" y="1687"/>
                      <a:pt x="7012" y="2752"/>
                    </a:cubicBezTo>
                    <a:cubicBezTo>
                      <a:pt x="6480" y="4438"/>
                      <a:pt x="6214" y="6302"/>
                      <a:pt x="6214" y="8077"/>
                    </a:cubicBezTo>
                    <a:cubicBezTo>
                      <a:pt x="6214" y="9408"/>
                      <a:pt x="6657" y="11006"/>
                      <a:pt x="6125" y="12249"/>
                    </a:cubicBezTo>
                    <a:cubicBezTo>
                      <a:pt x="5681" y="13225"/>
                      <a:pt x="4527" y="13580"/>
                      <a:pt x="3640" y="14112"/>
                    </a:cubicBezTo>
                    <a:cubicBezTo>
                      <a:pt x="1953" y="15089"/>
                      <a:pt x="800" y="16686"/>
                      <a:pt x="356" y="18550"/>
                    </a:cubicBezTo>
                    <a:cubicBezTo>
                      <a:pt x="1" y="20414"/>
                      <a:pt x="1" y="22367"/>
                      <a:pt x="622" y="24142"/>
                    </a:cubicBezTo>
                    <a:cubicBezTo>
                      <a:pt x="1066" y="25651"/>
                      <a:pt x="1865" y="27071"/>
                      <a:pt x="3019" y="28224"/>
                    </a:cubicBezTo>
                    <a:cubicBezTo>
                      <a:pt x="3285" y="28402"/>
                      <a:pt x="3640" y="28668"/>
                      <a:pt x="3906" y="28934"/>
                    </a:cubicBezTo>
                    <a:cubicBezTo>
                      <a:pt x="4844" y="29506"/>
                      <a:pt x="5859" y="29766"/>
                      <a:pt x="6867" y="29766"/>
                    </a:cubicBezTo>
                    <a:cubicBezTo>
                      <a:pt x="9768" y="29766"/>
                      <a:pt x="12612" y="27616"/>
                      <a:pt x="13403" y="24585"/>
                    </a:cubicBezTo>
                    <a:cubicBezTo>
                      <a:pt x="13935" y="22278"/>
                      <a:pt x="14202" y="19970"/>
                      <a:pt x="14290" y="17663"/>
                    </a:cubicBezTo>
                    <a:cubicBezTo>
                      <a:pt x="14557" y="15266"/>
                      <a:pt x="14290" y="12959"/>
                      <a:pt x="13403" y="10740"/>
                    </a:cubicBezTo>
                    <a:cubicBezTo>
                      <a:pt x="12072" y="7988"/>
                      <a:pt x="10918" y="6391"/>
                      <a:pt x="11006" y="3107"/>
                    </a:cubicBezTo>
                    <a:cubicBezTo>
                      <a:pt x="11095" y="2486"/>
                      <a:pt x="11095" y="1864"/>
                      <a:pt x="10918" y="1243"/>
                    </a:cubicBezTo>
                    <a:cubicBezTo>
                      <a:pt x="10740" y="622"/>
                      <a:pt x="10296" y="178"/>
                      <a:pt x="9675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4990503" y="2273925"/>
                <a:ext cx="355344" cy="302141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6452" extrusionOk="0">
                    <a:moveTo>
                      <a:pt x="14568" y="1"/>
                    </a:moveTo>
                    <a:cubicBezTo>
                      <a:pt x="14164" y="1"/>
                      <a:pt x="13755" y="121"/>
                      <a:pt x="13402" y="368"/>
                    </a:cubicBezTo>
                    <a:lnTo>
                      <a:pt x="1065" y="9510"/>
                    </a:lnTo>
                    <a:cubicBezTo>
                      <a:pt x="178" y="10220"/>
                      <a:pt x="0" y="11374"/>
                      <a:pt x="622" y="12262"/>
                    </a:cubicBezTo>
                    <a:lnTo>
                      <a:pt x="3196" y="15723"/>
                    </a:lnTo>
                    <a:cubicBezTo>
                      <a:pt x="3564" y="16196"/>
                      <a:pt x="4150" y="16452"/>
                      <a:pt x="4733" y="16452"/>
                    </a:cubicBezTo>
                    <a:cubicBezTo>
                      <a:pt x="5134" y="16452"/>
                      <a:pt x="5533" y="16331"/>
                      <a:pt x="5858" y="16078"/>
                    </a:cubicBezTo>
                    <a:lnTo>
                      <a:pt x="18284" y="6936"/>
                    </a:lnTo>
                    <a:cubicBezTo>
                      <a:pt x="19171" y="6315"/>
                      <a:pt x="19349" y="5072"/>
                      <a:pt x="18639" y="4185"/>
                    </a:cubicBezTo>
                    <a:lnTo>
                      <a:pt x="16154" y="812"/>
                    </a:lnTo>
                    <a:cubicBezTo>
                      <a:pt x="15779" y="278"/>
                      <a:pt x="15180" y="1"/>
                      <a:pt x="145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5014946" y="2358826"/>
                <a:ext cx="1556654" cy="1036778"/>
              </a:xfrm>
              <a:custGeom>
                <a:avLst/>
                <a:gdLst/>
                <a:ahLst/>
                <a:cxnLst/>
                <a:rect l="l" t="t" r="r" b="b"/>
                <a:pathLst>
                  <a:path w="84762" h="56454" extrusionOk="0">
                    <a:moveTo>
                      <a:pt x="17249" y="1"/>
                    </a:moveTo>
                    <a:cubicBezTo>
                      <a:pt x="15175" y="1"/>
                      <a:pt x="2249" y="10444"/>
                      <a:pt x="1154" y="11455"/>
                    </a:cubicBezTo>
                    <a:cubicBezTo>
                      <a:pt x="711" y="11721"/>
                      <a:pt x="356" y="12165"/>
                      <a:pt x="178" y="12609"/>
                    </a:cubicBezTo>
                    <a:cubicBezTo>
                      <a:pt x="1" y="13408"/>
                      <a:pt x="267" y="14295"/>
                      <a:pt x="888" y="14828"/>
                    </a:cubicBezTo>
                    <a:cubicBezTo>
                      <a:pt x="10562" y="28318"/>
                      <a:pt x="18817" y="43939"/>
                      <a:pt x="32130" y="54324"/>
                    </a:cubicBezTo>
                    <a:cubicBezTo>
                      <a:pt x="33461" y="55477"/>
                      <a:pt x="34970" y="56187"/>
                      <a:pt x="36656" y="56454"/>
                    </a:cubicBezTo>
                    <a:cubicBezTo>
                      <a:pt x="38254" y="56365"/>
                      <a:pt x="39852" y="55832"/>
                      <a:pt x="41094" y="54945"/>
                    </a:cubicBezTo>
                    <a:cubicBezTo>
                      <a:pt x="52188" y="48377"/>
                      <a:pt x="62395" y="40389"/>
                      <a:pt x="71271" y="31070"/>
                    </a:cubicBezTo>
                    <a:cubicBezTo>
                      <a:pt x="74200" y="27875"/>
                      <a:pt x="77661" y="24946"/>
                      <a:pt x="80146" y="21307"/>
                    </a:cubicBezTo>
                    <a:cubicBezTo>
                      <a:pt x="83164" y="16603"/>
                      <a:pt x="84761" y="11633"/>
                      <a:pt x="81744" y="6307"/>
                    </a:cubicBezTo>
                    <a:cubicBezTo>
                      <a:pt x="80094" y="3073"/>
                      <a:pt x="76726" y="1165"/>
                      <a:pt x="73247" y="1165"/>
                    </a:cubicBezTo>
                    <a:cubicBezTo>
                      <a:pt x="72047" y="1165"/>
                      <a:pt x="70834" y="1392"/>
                      <a:pt x="69673" y="1870"/>
                    </a:cubicBezTo>
                    <a:cubicBezTo>
                      <a:pt x="68874" y="2225"/>
                      <a:pt x="68164" y="2580"/>
                      <a:pt x="67454" y="3023"/>
                    </a:cubicBezTo>
                    <a:cubicBezTo>
                      <a:pt x="64792" y="4887"/>
                      <a:pt x="62218" y="7017"/>
                      <a:pt x="59910" y="9414"/>
                    </a:cubicBezTo>
                    <a:lnTo>
                      <a:pt x="41538" y="26810"/>
                    </a:lnTo>
                    <a:cubicBezTo>
                      <a:pt x="40846" y="27502"/>
                      <a:pt x="39937" y="28248"/>
                      <a:pt x="39024" y="28248"/>
                    </a:cubicBezTo>
                    <a:cubicBezTo>
                      <a:pt x="38766" y="28248"/>
                      <a:pt x="38508" y="28189"/>
                      <a:pt x="38254" y="28052"/>
                    </a:cubicBezTo>
                    <a:cubicBezTo>
                      <a:pt x="37810" y="27875"/>
                      <a:pt x="37455" y="27520"/>
                      <a:pt x="37189" y="27076"/>
                    </a:cubicBezTo>
                    <a:cubicBezTo>
                      <a:pt x="30444" y="18200"/>
                      <a:pt x="23876" y="9236"/>
                      <a:pt x="17485" y="94"/>
                    </a:cubicBezTo>
                    <a:cubicBezTo>
                      <a:pt x="17440" y="31"/>
                      <a:pt x="17360" y="1"/>
                      <a:pt x="172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5895144" y="2186195"/>
                <a:ext cx="1931539" cy="2164572"/>
              </a:xfrm>
              <a:custGeom>
                <a:avLst/>
                <a:gdLst/>
                <a:ahLst/>
                <a:cxnLst/>
                <a:rect l="l" t="t" r="r" b="b"/>
                <a:pathLst>
                  <a:path w="105175" h="117864" extrusionOk="0">
                    <a:moveTo>
                      <a:pt x="58339" y="1"/>
                    </a:moveTo>
                    <a:cubicBezTo>
                      <a:pt x="56848" y="1"/>
                      <a:pt x="55356" y="90"/>
                      <a:pt x="53874" y="264"/>
                    </a:cubicBezTo>
                    <a:cubicBezTo>
                      <a:pt x="46596" y="796"/>
                      <a:pt x="39674" y="3193"/>
                      <a:pt x="33549" y="7098"/>
                    </a:cubicBezTo>
                    <a:cubicBezTo>
                      <a:pt x="22899" y="14376"/>
                      <a:pt x="17130" y="26802"/>
                      <a:pt x="12870" y="39050"/>
                    </a:cubicBezTo>
                    <a:cubicBezTo>
                      <a:pt x="4793" y="61505"/>
                      <a:pt x="0" y="95232"/>
                      <a:pt x="7544" y="117864"/>
                    </a:cubicBezTo>
                    <a:lnTo>
                      <a:pt x="102601" y="117864"/>
                    </a:lnTo>
                    <a:cubicBezTo>
                      <a:pt x="105174" y="91326"/>
                      <a:pt x="102867" y="64434"/>
                      <a:pt x="95766" y="38695"/>
                    </a:cubicBezTo>
                    <a:cubicBezTo>
                      <a:pt x="93548" y="30796"/>
                      <a:pt x="90885" y="22896"/>
                      <a:pt x="86447" y="16062"/>
                    </a:cubicBezTo>
                    <a:cubicBezTo>
                      <a:pt x="81921" y="9228"/>
                      <a:pt x="75353" y="3459"/>
                      <a:pt x="67454" y="1151"/>
                    </a:cubicBezTo>
                    <a:cubicBezTo>
                      <a:pt x="64469" y="375"/>
                      <a:pt x="61404" y="1"/>
                      <a:pt x="583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6301011" y="2295357"/>
                <a:ext cx="951913" cy="984529"/>
              </a:xfrm>
              <a:custGeom>
                <a:avLst/>
                <a:gdLst/>
                <a:ahLst/>
                <a:cxnLst/>
                <a:rect l="l" t="t" r="r" b="b"/>
                <a:pathLst>
                  <a:path w="51833" h="53609" extrusionOk="0">
                    <a:moveTo>
                      <a:pt x="48283" y="0"/>
                    </a:moveTo>
                    <a:lnTo>
                      <a:pt x="48283" y="0"/>
                    </a:lnTo>
                    <a:cubicBezTo>
                      <a:pt x="48282" y="0"/>
                      <a:pt x="36212" y="5059"/>
                      <a:pt x="25739" y="5592"/>
                    </a:cubicBezTo>
                    <a:cubicBezTo>
                      <a:pt x="24318" y="5652"/>
                      <a:pt x="23092" y="5683"/>
                      <a:pt x="22015" y="5683"/>
                    </a:cubicBezTo>
                    <a:cubicBezTo>
                      <a:pt x="15223" y="5683"/>
                      <a:pt x="14395" y="4457"/>
                      <a:pt x="8343" y="1775"/>
                    </a:cubicBezTo>
                    <a:lnTo>
                      <a:pt x="8343" y="1775"/>
                    </a:lnTo>
                    <a:cubicBezTo>
                      <a:pt x="8343" y="1776"/>
                      <a:pt x="0" y="42869"/>
                      <a:pt x="11272" y="53608"/>
                    </a:cubicBezTo>
                    <a:cubicBezTo>
                      <a:pt x="11272" y="53608"/>
                      <a:pt x="51833" y="27070"/>
                      <a:pt x="48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>
                <a:off x="6508002" y="2143864"/>
                <a:ext cx="824791" cy="1157656"/>
              </a:xfrm>
              <a:custGeom>
                <a:avLst/>
                <a:gdLst/>
                <a:ahLst/>
                <a:cxnLst/>
                <a:rect l="l" t="t" r="r" b="b"/>
                <a:pathLst>
                  <a:path w="44911" h="63036" extrusionOk="0">
                    <a:moveTo>
                      <a:pt x="36377" y="1"/>
                    </a:moveTo>
                    <a:cubicBezTo>
                      <a:pt x="36056" y="1"/>
                      <a:pt x="35734" y="28"/>
                      <a:pt x="35414" y="84"/>
                    </a:cubicBezTo>
                    <a:cubicBezTo>
                      <a:pt x="30976" y="1238"/>
                      <a:pt x="32751" y="6563"/>
                      <a:pt x="32663" y="9758"/>
                    </a:cubicBezTo>
                    <a:cubicBezTo>
                      <a:pt x="32485" y="14373"/>
                      <a:pt x="31331" y="18900"/>
                      <a:pt x="29379" y="23071"/>
                    </a:cubicBezTo>
                    <a:cubicBezTo>
                      <a:pt x="26716" y="28840"/>
                      <a:pt x="22900" y="34077"/>
                      <a:pt x="18994" y="39136"/>
                    </a:cubicBezTo>
                    <a:cubicBezTo>
                      <a:pt x="12870" y="47213"/>
                      <a:pt x="6569" y="55200"/>
                      <a:pt x="1" y="62922"/>
                    </a:cubicBezTo>
                    <a:cubicBezTo>
                      <a:pt x="1033" y="62998"/>
                      <a:pt x="2063" y="63035"/>
                      <a:pt x="3089" y="63035"/>
                    </a:cubicBezTo>
                    <a:cubicBezTo>
                      <a:pt x="12926" y="63035"/>
                      <a:pt x="22445" y="59597"/>
                      <a:pt x="30000" y="53248"/>
                    </a:cubicBezTo>
                    <a:cubicBezTo>
                      <a:pt x="30621" y="52715"/>
                      <a:pt x="31331" y="51917"/>
                      <a:pt x="31065" y="51029"/>
                    </a:cubicBezTo>
                    <a:cubicBezTo>
                      <a:pt x="30888" y="50496"/>
                      <a:pt x="30533" y="50053"/>
                      <a:pt x="30000" y="49786"/>
                    </a:cubicBezTo>
                    <a:cubicBezTo>
                      <a:pt x="28047" y="48544"/>
                      <a:pt x="25829" y="47656"/>
                      <a:pt x="23610" y="47213"/>
                    </a:cubicBezTo>
                    <a:cubicBezTo>
                      <a:pt x="30355" y="43130"/>
                      <a:pt x="36035" y="37450"/>
                      <a:pt x="39852" y="30527"/>
                    </a:cubicBezTo>
                    <a:cubicBezTo>
                      <a:pt x="43668" y="23604"/>
                      <a:pt x="44911" y="15527"/>
                      <a:pt x="43313" y="7717"/>
                    </a:cubicBezTo>
                    <a:cubicBezTo>
                      <a:pt x="42958" y="5675"/>
                      <a:pt x="42159" y="3811"/>
                      <a:pt x="40917" y="2214"/>
                    </a:cubicBezTo>
                    <a:cubicBezTo>
                      <a:pt x="39794" y="792"/>
                      <a:pt x="38103" y="1"/>
                      <a:pt x="363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6198313" y="2189629"/>
                <a:ext cx="334151" cy="1109815"/>
              </a:xfrm>
              <a:custGeom>
                <a:avLst/>
                <a:gdLst/>
                <a:ahLst/>
                <a:cxnLst/>
                <a:rect l="l" t="t" r="r" b="b"/>
                <a:pathLst>
                  <a:path w="18195" h="60431" extrusionOk="0">
                    <a:moveTo>
                      <a:pt x="16629" y="0"/>
                    </a:moveTo>
                    <a:cubicBezTo>
                      <a:pt x="15789" y="0"/>
                      <a:pt x="14660" y="486"/>
                      <a:pt x="13758" y="1142"/>
                    </a:cubicBezTo>
                    <a:cubicBezTo>
                      <a:pt x="11716" y="2473"/>
                      <a:pt x="10474" y="4692"/>
                      <a:pt x="9054" y="6645"/>
                    </a:cubicBezTo>
                    <a:cubicBezTo>
                      <a:pt x="6125" y="10727"/>
                      <a:pt x="4172" y="15431"/>
                      <a:pt x="3284" y="20402"/>
                    </a:cubicBezTo>
                    <a:cubicBezTo>
                      <a:pt x="2042" y="27147"/>
                      <a:pt x="2929" y="34070"/>
                      <a:pt x="5858" y="40283"/>
                    </a:cubicBezTo>
                    <a:cubicBezTo>
                      <a:pt x="4261" y="39750"/>
                      <a:pt x="2663" y="39307"/>
                      <a:pt x="1066" y="38952"/>
                    </a:cubicBezTo>
                    <a:cubicBezTo>
                      <a:pt x="932" y="38863"/>
                      <a:pt x="799" y="38818"/>
                      <a:pt x="666" y="38818"/>
                    </a:cubicBezTo>
                    <a:cubicBezTo>
                      <a:pt x="533" y="38818"/>
                      <a:pt x="400" y="38863"/>
                      <a:pt x="267" y="38952"/>
                    </a:cubicBezTo>
                    <a:cubicBezTo>
                      <a:pt x="1" y="39129"/>
                      <a:pt x="1" y="39573"/>
                      <a:pt x="1" y="39928"/>
                    </a:cubicBezTo>
                    <a:cubicBezTo>
                      <a:pt x="799" y="43744"/>
                      <a:pt x="2308" y="47383"/>
                      <a:pt x="4616" y="50490"/>
                    </a:cubicBezTo>
                    <a:lnTo>
                      <a:pt x="7012" y="53774"/>
                    </a:lnTo>
                    <a:cubicBezTo>
                      <a:pt x="9142" y="56702"/>
                      <a:pt x="13047" y="60253"/>
                      <a:pt x="16864" y="60430"/>
                    </a:cubicBezTo>
                    <a:cubicBezTo>
                      <a:pt x="12959" y="42235"/>
                      <a:pt x="11716" y="20402"/>
                      <a:pt x="17574" y="2473"/>
                    </a:cubicBezTo>
                    <a:cubicBezTo>
                      <a:pt x="18195" y="659"/>
                      <a:pt x="17608" y="0"/>
                      <a:pt x="166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6436287" y="1938249"/>
                <a:ext cx="800347" cy="596312"/>
              </a:xfrm>
              <a:custGeom>
                <a:avLst/>
                <a:gdLst/>
                <a:ahLst/>
                <a:cxnLst/>
                <a:rect l="l" t="t" r="r" b="b"/>
                <a:pathLst>
                  <a:path w="43580" h="32470" extrusionOk="0">
                    <a:moveTo>
                      <a:pt x="36819" y="1"/>
                    </a:moveTo>
                    <a:cubicBezTo>
                      <a:pt x="35179" y="1"/>
                      <a:pt x="33462" y="359"/>
                      <a:pt x="32130" y="718"/>
                    </a:cubicBezTo>
                    <a:cubicBezTo>
                      <a:pt x="28757" y="1606"/>
                      <a:pt x="25740" y="3469"/>
                      <a:pt x="22456" y="4712"/>
                    </a:cubicBezTo>
                    <a:cubicBezTo>
                      <a:pt x="20066" y="5581"/>
                      <a:pt x="17824" y="5874"/>
                      <a:pt x="15615" y="5874"/>
                    </a:cubicBezTo>
                    <a:cubicBezTo>
                      <a:pt x="12409" y="5874"/>
                      <a:pt x="9274" y="5257"/>
                      <a:pt x="5859" y="4889"/>
                    </a:cubicBezTo>
                    <a:cubicBezTo>
                      <a:pt x="5736" y="4877"/>
                      <a:pt x="5617" y="4871"/>
                      <a:pt x="5501" y="4871"/>
                    </a:cubicBezTo>
                    <a:cubicBezTo>
                      <a:pt x="2336" y="4871"/>
                      <a:pt x="1538" y="9421"/>
                      <a:pt x="2308" y="11990"/>
                    </a:cubicBezTo>
                    <a:cubicBezTo>
                      <a:pt x="2663" y="12789"/>
                      <a:pt x="2841" y="13676"/>
                      <a:pt x="2841" y="14475"/>
                    </a:cubicBezTo>
                    <a:cubicBezTo>
                      <a:pt x="2663" y="14919"/>
                      <a:pt x="2575" y="15363"/>
                      <a:pt x="2308" y="15718"/>
                    </a:cubicBezTo>
                    <a:cubicBezTo>
                      <a:pt x="1421" y="18025"/>
                      <a:pt x="1421" y="20599"/>
                      <a:pt x="2220" y="22995"/>
                    </a:cubicBezTo>
                    <a:cubicBezTo>
                      <a:pt x="1" y="25481"/>
                      <a:pt x="2220" y="29119"/>
                      <a:pt x="4527" y="30540"/>
                    </a:cubicBezTo>
                    <a:cubicBezTo>
                      <a:pt x="6774" y="31788"/>
                      <a:pt x="9254" y="32412"/>
                      <a:pt x="11823" y="32412"/>
                    </a:cubicBezTo>
                    <a:cubicBezTo>
                      <a:pt x="11994" y="32412"/>
                      <a:pt x="12166" y="32409"/>
                      <a:pt x="12338" y="32403"/>
                    </a:cubicBezTo>
                    <a:cubicBezTo>
                      <a:pt x="13166" y="32448"/>
                      <a:pt x="13994" y="32470"/>
                      <a:pt x="14822" y="32470"/>
                    </a:cubicBezTo>
                    <a:cubicBezTo>
                      <a:pt x="18960" y="32470"/>
                      <a:pt x="23077" y="31915"/>
                      <a:pt x="27071" y="30806"/>
                    </a:cubicBezTo>
                    <a:cubicBezTo>
                      <a:pt x="31864" y="29386"/>
                      <a:pt x="36213" y="26634"/>
                      <a:pt x="39497" y="22818"/>
                    </a:cubicBezTo>
                    <a:cubicBezTo>
                      <a:pt x="41982" y="19711"/>
                      <a:pt x="43579" y="15185"/>
                      <a:pt x="41715" y="11635"/>
                    </a:cubicBezTo>
                    <a:cubicBezTo>
                      <a:pt x="41627" y="11369"/>
                      <a:pt x="42780" y="8883"/>
                      <a:pt x="42869" y="8440"/>
                    </a:cubicBezTo>
                    <a:cubicBezTo>
                      <a:pt x="43047" y="7375"/>
                      <a:pt x="43047" y="6221"/>
                      <a:pt x="42869" y="5156"/>
                    </a:cubicBezTo>
                    <a:cubicBezTo>
                      <a:pt x="42692" y="3292"/>
                      <a:pt x="41627" y="1694"/>
                      <a:pt x="40118" y="718"/>
                    </a:cubicBezTo>
                    <a:cubicBezTo>
                      <a:pt x="39180" y="193"/>
                      <a:pt x="38020" y="1"/>
                      <a:pt x="36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>
                <a:off x="6892694" y="860756"/>
                <a:ext cx="979626" cy="1230565"/>
              </a:xfrm>
              <a:custGeom>
                <a:avLst/>
                <a:gdLst/>
                <a:ahLst/>
                <a:cxnLst/>
                <a:rect l="l" t="t" r="r" b="b"/>
                <a:pathLst>
                  <a:path w="53342" h="67006" extrusionOk="0">
                    <a:moveTo>
                      <a:pt x="16136" y="0"/>
                    </a:moveTo>
                    <a:cubicBezTo>
                      <a:pt x="13653" y="0"/>
                      <a:pt x="11182" y="433"/>
                      <a:pt x="8964" y="1255"/>
                    </a:cubicBezTo>
                    <a:cubicBezTo>
                      <a:pt x="7012" y="1876"/>
                      <a:pt x="5237" y="3118"/>
                      <a:pt x="4083" y="4894"/>
                    </a:cubicBezTo>
                    <a:cubicBezTo>
                      <a:pt x="2308" y="7911"/>
                      <a:pt x="0" y="10929"/>
                      <a:pt x="710" y="14302"/>
                    </a:cubicBezTo>
                    <a:cubicBezTo>
                      <a:pt x="1509" y="17763"/>
                      <a:pt x="3461" y="20692"/>
                      <a:pt x="5414" y="23621"/>
                    </a:cubicBezTo>
                    <a:cubicBezTo>
                      <a:pt x="7367" y="26461"/>
                      <a:pt x="9319" y="29479"/>
                      <a:pt x="9941" y="32851"/>
                    </a:cubicBezTo>
                    <a:cubicBezTo>
                      <a:pt x="10828" y="37467"/>
                      <a:pt x="9231" y="42259"/>
                      <a:pt x="9674" y="46875"/>
                    </a:cubicBezTo>
                    <a:cubicBezTo>
                      <a:pt x="10296" y="52289"/>
                      <a:pt x="13313" y="57081"/>
                      <a:pt x="17840" y="60099"/>
                    </a:cubicBezTo>
                    <a:cubicBezTo>
                      <a:pt x="18372" y="62673"/>
                      <a:pt x="19526" y="65336"/>
                      <a:pt x="21922" y="66312"/>
                    </a:cubicBezTo>
                    <a:cubicBezTo>
                      <a:pt x="22965" y="66754"/>
                      <a:pt x="24153" y="67005"/>
                      <a:pt x="25260" y="67005"/>
                    </a:cubicBezTo>
                    <a:cubicBezTo>
                      <a:pt x="27263" y="67005"/>
                      <a:pt x="28997" y="66183"/>
                      <a:pt x="29112" y="64182"/>
                    </a:cubicBezTo>
                    <a:cubicBezTo>
                      <a:pt x="29181" y="63138"/>
                      <a:pt x="30287" y="62531"/>
                      <a:pt x="31360" y="62531"/>
                    </a:cubicBezTo>
                    <a:cubicBezTo>
                      <a:pt x="31656" y="62531"/>
                      <a:pt x="31949" y="62577"/>
                      <a:pt x="32218" y="62673"/>
                    </a:cubicBezTo>
                    <a:cubicBezTo>
                      <a:pt x="33372" y="63294"/>
                      <a:pt x="34437" y="64093"/>
                      <a:pt x="35324" y="65158"/>
                    </a:cubicBezTo>
                    <a:cubicBezTo>
                      <a:pt x="36148" y="66064"/>
                      <a:pt x="37353" y="66588"/>
                      <a:pt x="38587" y="66588"/>
                    </a:cubicBezTo>
                    <a:cubicBezTo>
                      <a:pt x="38682" y="66588"/>
                      <a:pt x="38779" y="66585"/>
                      <a:pt x="38875" y="66578"/>
                    </a:cubicBezTo>
                    <a:cubicBezTo>
                      <a:pt x="40028" y="66134"/>
                      <a:pt x="40916" y="65158"/>
                      <a:pt x="41182" y="64004"/>
                    </a:cubicBezTo>
                    <a:cubicBezTo>
                      <a:pt x="41626" y="62850"/>
                      <a:pt x="41981" y="63117"/>
                      <a:pt x="42247" y="62052"/>
                    </a:cubicBezTo>
                    <a:cubicBezTo>
                      <a:pt x="42425" y="60632"/>
                      <a:pt x="43934" y="59921"/>
                      <a:pt x="45265" y="59744"/>
                    </a:cubicBezTo>
                    <a:cubicBezTo>
                      <a:pt x="46596" y="59655"/>
                      <a:pt x="48016" y="59478"/>
                      <a:pt x="49348" y="59211"/>
                    </a:cubicBezTo>
                    <a:cubicBezTo>
                      <a:pt x="52099" y="58146"/>
                      <a:pt x="53253" y="54685"/>
                      <a:pt x="53253" y="51756"/>
                    </a:cubicBezTo>
                    <a:cubicBezTo>
                      <a:pt x="53342" y="50602"/>
                      <a:pt x="53164" y="49537"/>
                      <a:pt x="52720" y="48472"/>
                    </a:cubicBezTo>
                    <a:cubicBezTo>
                      <a:pt x="52099" y="47318"/>
                      <a:pt x="51389" y="46165"/>
                      <a:pt x="50501" y="45099"/>
                    </a:cubicBezTo>
                    <a:cubicBezTo>
                      <a:pt x="49348" y="43147"/>
                      <a:pt x="50058" y="41461"/>
                      <a:pt x="50501" y="39508"/>
                    </a:cubicBezTo>
                    <a:cubicBezTo>
                      <a:pt x="51211" y="37644"/>
                      <a:pt x="51300" y="35691"/>
                      <a:pt x="51034" y="33739"/>
                    </a:cubicBezTo>
                    <a:cubicBezTo>
                      <a:pt x="50413" y="31964"/>
                      <a:pt x="49170" y="30455"/>
                      <a:pt x="47395" y="29656"/>
                    </a:cubicBezTo>
                    <a:cubicBezTo>
                      <a:pt x="46419" y="29390"/>
                      <a:pt x="45531" y="28857"/>
                      <a:pt x="44821" y="28236"/>
                    </a:cubicBezTo>
                    <a:cubicBezTo>
                      <a:pt x="43579" y="26816"/>
                      <a:pt x="44289" y="24686"/>
                      <a:pt x="44377" y="22822"/>
                    </a:cubicBezTo>
                    <a:cubicBezTo>
                      <a:pt x="44555" y="19716"/>
                      <a:pt x="42957" y="16787"/>
                      <a:pt x="40206" y="15189"/>
                    </a:cubicBezTo>
                    <a:cubicBezTo>
                      <a:pt x="37543" y="13769"/>
                      <a:pt x="34437" y="14923"/>
                      <a:pt x="32484" y="12083"/>
                    </a:cubicBezTo>
                    <a:cubicBezTo>
                      <a:pt x="31330" y="10574"/>
                      <a:pt x="31153" y="8621"/>
                      <a:pt x="30265" y="7024"/>
                    </a:cubicBezTo>
                    <a:cubicBezTo>
                      <a:pt x="27319" y="2175"/>
                      <a:pt x="21700" y="0"/>
                      <a:pt x="161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>
                <a:off x="5911434" y="948155"/>
                <a:ext cx="740036" cy="890427"/>
              </a:xfrm>
              <a:custGeom>
                <a:avLst/>
                <a:gdLst/>
                <a:ahLst/>
                <a:cxnLst/>
                <a:rect l="l" t="t" r="r" b="b"/>
                <a:pathLst>
                  <a:path w="40296" h="48485" extrusionOk="0">
                    <a:moveTo>
                      <a:pt x="29323" y="0"/>
                    </a:moveTo>
                    <a:cubicBezTo>
                      <a:pt x="28056" y="0"/>
                      <a:pt x="26817" y="337"/>
                      <a:pt x="25828" y="1111"/>
                    </a:cubicBezTo>
                    <a:cubicBezTo>
                      <a:pt x="25296" y="1555"/>
                      <a:pt x="24763" y="1910"/>
                      <a:pt x="24142" y="2176"/>
                    </a:cubicBezTo>
                    <a:cubicBezTo>
                      <a:pt x="23831" y="2220"/>
                      <a:pt x="23521" y="2242"/>
                      <a:pt x="23221" y="2242"/>
                    </a:cubicBezTo>
                    <a:cubicBezTo>
                      <a:pt x="22922" y="2242"/>
                      <a:pt x="22633" y="2220"/>
                      <a:pt x="22367" y="2176"/>
                    </a:cubicBezTo>
                    <a:cubicBezTo>
                      <a:pt x="22245" y="2170"/>
                      <a:pt x="22123" y="2168"/>
                      <a:pt x="22002" y="2168"/>
                    </a:cubicBezTo>
                    <a:cubicBezTo>
                      <a:pt x="18164" y="2168"/>
                      <a:pt x="14887" y="4869"/>
                      <a:pt x="14113" y="8655"/>
                    </a:cubicBezTo>
                    <a:cubicBezTo>
                      <a:pt x="13669" y="11051"/>
                      <a:pt x="14468" y="13537"/>
                      <a:pt x="14734" y="16022"/>
                    </a:cubicBezTo>
                    <a:cubicBezTo>
                      <a:pt x="14912" y="18507"/>
                      <a:pt x="14379" y="21436"/>
                      <a:pt x="12160" y="22589"/>
                    </a:cubicBezTo>
                    <a:cubicBezTo>
                      <a:pt x="11265" y="23106"/>
                      <a:pt x="10263" y="23222"/>
                      <a:pt x="9221" y="23222"/>
                    </a:cubicBezTo>
                    <a:cubicBezTo>
                      <a:pt x="8375" y="23222"/>
                      <a:pt x="7504" y="23146"/>
                      <a:pt x="6642" y="23146"/>
                    </a:cubicBezTo>
                    <a:cubicBezTo>
                      <a:pt x="5829" y="23146"/>
                      <a:pt x="5026" y="23213"/>
                      <a:pt x="4261" y="23477"/>
                    </a:cubicBezTo>
                    <a:cubicBezTo>
                      <a:pt x="977" y="24542"/>
                      <a:pt x="1" y="29601"/>
                      <a:pt x="2575" y="31820"/>
                    </a:cubicBezTo>
                    <a:cubicBezTo>
                      <a:pt x="3373" y="32530"/>
                      <a:pt x="4438" y="32974"/>
                      <a:pt x="4971" y="33861"/>
                    </a:cubicBezTo>
                    <a:cubicBezTo>
                      <a:pt x="6036" y="35814"/>
                      <a:pt x="4083" y="38033"/>
                      <a:pt x="3285" y="40074"/>
                    </a:cubicBezTo>
                    <a:cubicBezTo>
                      <a:pt x="2067" y="43118"/>
                      <a:pt x="4343" y="47269"/>
                      <a:pt x="7607" y="47269"/>
                    </a:cubicBezTo>
                    <a:cubicBezTo>
                      <a:pt x="7675" y="47269"/>
                      <a:pt x="7743" y="47267"/>
                      <a:pt x="7811" y="47263"/>
                    </a:cubicBezTo>
                    <a:cubicBezTo>
                      <a:pt x="10075" y="47117"/>
                      <a:pt x="12280" y="45288"/>
                      <a:pt x="14374" y="45288"/>
                    </a:cubicBezTo>
                    <a:cubicBezTo>
                      <a:pt x="14825" y="45288"/>
                      <a:pt x="15270" y="45373"/>
                      <a:pt x="15710" y="45577"/>
                    </a:cubicBezTo>
                    <a:cubicBezTo>
                      <a:pt x="16953" y="46198"/>
                      <a:pt x="17663" y="47618"/>
                      <a:pt x="18905" y="48240"/>
                    </a:cubicBezTo>
                    <a:cubicBezTo>
                      <a:pt x="19345" y="48404"/>
                      <a:pt x="19810" y="48484"/>
                      <a:pt x="20277" y="48484"/>
                    </a:cubicBezTo>
                    <a:cubicBezTo>
                      <a:pt x="21319" y="48484"/>
                      <a:pt x="22369" y="48087"/>
                      <a:pt x="23166" y="47352"/>
                    </a:cubicBezTo>
                    <a:cubicBezTo>
                      <a:pt x="24320" y="46198"/>
                      <a:pt x="25118" y="44956"/>
                      <a:pt x="25740" y="43447"/>
                    </a:cubicBezTo>
                    <a:cubicBezTo>
                      <a:pt x="26627" y="41494"/>
                      <a:pt x="26982" y="39275"/>
                      <a:pt x="26627" y="37145"/>
                    </a:cubicBezTo>
                    <a:cubicBezTo>
                      <a:pt x="25917" y="31997"/>
                      <a:pt x="25740" y="26406"/>
                      <a:pt x="28402" y="21968"/>
                    </a:cubicBezTo>
                    <a:cubicBezTo>
                      <a:pt x="30089" y="19128"/>
                      <a:pt x="32840" y="17087"/>
                      <a:pt x="35059" y="14602"/>
                    </a:cubicBezTo>
                    <a:cubicBezTo>
                      <a:pt x="37278" y="12028"/>
                      <a:pt x="40295" y="9454"/>
                      <a:pt x="38432" y="6702"/>
                    </a:cubicBezTo>
                    <a:cubicBezTo>
                      <a:pt x="37189" y="4395"/>
                      <a:pt x="35414" y="2442"/>
                      <a:pt x="33195" y="1022"/>
                    </a:cubicBezTo>
                    <a:cubicBezTo>
                      <a:pt x="32051" y="381"/>
                      <a:pt x="30671" y="0"/>
                      <a:pt x="29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7246386" y="945731"/>
                <a:ext cx="18" cy="1653"/>
              </a:xfrm>
              <a:custGeom>
                <a:avLst/>
                <a:gdLst/>
                <a:ahLst/>
                <a:cxnLst/>
                <a:rect l="l" t="t" r="r" b="b"/>
                <a:pathLst>
                  <a:path w="1" h="90" extrusionOk="0">
                    <a:moveTo>
                      <a:pt x="1" y="0"/>
                    </a:moveTo>
                    <a:lnTo>
                      <a:pt x="1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6429768" y="681881"/>
                <a:ext cx="893255" cy="542998"/>
              </a:xfrm>
              <a:custGeom>
                <a:avLst/>
                <a:gdLst/>
                <a:ahLst/>
                <a:cxnLst/>
                <a:rect l="l" t="t" r="r" b="b"/>
                <a:pathLst>
                  <a:path w="48639" h="29567" extrusionOk="0">
                    <a:moveTo>
                      <a:pt x="14188" y="1"/>
                    </a:moveTo>
                    <a:cubicBezTo>
                      <a:pt x="12810" y="1"/>
                      <a:pt x="11422" y="409"/>
                      <a:pt x="10208" y="1232"/>
                    </a:cubicBezTo>
                    <a:cubicBezTo>
                      <a:pt x="7190" y="3362"/>
                      <a:pt x="9586" y="5403"/>
                      <a:pt x="9142" y="7533"/>
                    </a:cubicBezTo>
                    <a:cubicBezTo>
                      <a:pt x="8699" y="9575"/>
                      <a:pt x="5770" y="10107"/>
                      <a:pt x="3906" y="11172"/>
                    </a:cubicBezTo>
                    <a:cubicBezTo>
                      <a:pt x="888" y="12770"/>
                      <a:pt x="1" y="17474"/>
                      <a:pt x="2663" y="19515"/>
                    </a:cubicBezTo>
                    <a:cubicBezTo>
                      <a:pt x="4882" y="21201"/>
                      <a:pt x="8699" y="20846"/>
                      <a:pt x="9764" y="23420"/>
                    </a:cubicBezTo>
                    <a:cubicBezTo>
                      <a:pt x="10385" y="24663"/>
                      <a:pt x="9941" y="26172"/>
                      <a:pt x="10474" y="27503"/>
                    </a:cubicBezTo>
                    <a:cubicBezTo>
                      <a:pt x="11204" y="28721"/>
                      <a:pt x="12454" y="29567"/>
                      <a:pt x="13885" y="29567"/>
                    </a:cubicBezTo>
                    <a:cubicBezTo>
                      <a:pt x="14018" y="29567"/>
                      <a:pt x="14154" y="29560"/>
                      <a:pt x="14290" y="29544"/>
                    </a:cubicBezTo>
                    <a:cubicBezTo>
                      <a:pt x="15888" y="29456"/>
                      <a:pt x="17397" y="29012"/>
                      <a:pt x="18728" y="28302"/>
                    </a:cubicBezTo>
                    <a:cubicBezTo>
                      <a:pt x="20681" y="27414"/>
                      <a:pt x="22278" y="25994"/>
                      <a:pt x="23432" y="24219"/>
                    </a:cubicBezTo>
                    <a:cubicBezTo>
                      <a:pt x="26183" y="19781"/>
                      <a:pt x="29734" y="15344"/>
                      <a:pt x="34704" y="13657"/>
                    </a:cubicBezTo>
                    <a:cubicBezTo>
                      <a:pt x="37899" y="12592"/>
                      <a:pt x="41272" y="12770"/>
                      <a:pt x="44467" y="12237"/>
                    </a:cubicBezTo>
                    <a:lnTo>
                      <a:pt x="44467" y="14367"/>
                    </a:lnTo>
                    <a:cubicBezTo>
                      <a:pt x="44733" y="13835"/>
                      <a:pt x="48638" y="12237"/>
                      <a:pt x="45709" y="9841"/>
                    </a:cubicBezTo>
                    <a:cubicBezTo>
                      <a:pt x="38964" y="5936"/>
                      <a:pt x="31420" y="3805"/>
                      <a:pt x="23698" y="3628"/>
                    </a:cubicBezTo>
                    <a:lnTo>
                      <a:pt x="21923" y="3628"/>
                    </a:lnTo>
                    <a:cubicBezTo>
                      <a:pt x="20858" y="3273"/>
                      <a:pt x="19793" y="2740"/>
                      <a:pt x="18994" y="1942"/>
                    </a:cubicBezTo>
                    <a:cubicBezTo>
                      <a:pt x="17656" y="653"/>
                      <a:pt x="15930" y="1"/>
                      <a:pt x="141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6268413" y="887973"/>
                <a:ext cx="1206195" cy="1323125"/>
              </a:xfrm>
              <a:custGeom>
                <a:avLst/>
                <a:gdLst/>
                <a:ahLst/>
                <a:cxnLst/>
                <a:rect l="l" t="t" r="r" b="b"/>
                <a:pathLst>
                  <a:path w="65679" h="72046" extrusionOk="0">
                    <a:moveTo>
                      <a:pt x="46569" y="12818"/>
                    </a:moveTo>
                    <a:cubicBezTo>
                      <a:pt x="46578" y="12819"/>
                      <a:pt x="46587" y="12819"/>
                      <a:pt x="46596" y="12820"/>
                    </a:cubicBezTo>
                    <a:cubicBezTo>
                      <a:pt x="46587" y="12819"/>
                      <a:pt x="46578" y="12818"/>
                      <a:pt x="46569" y="12818"/>
                    </a:cubicBezTo>
                    <a:close/>
                    <a:moveTo>
                      <a:pt x="34217" y="0"/>
                    </a:moveTo>
                    <a:cubicBezTo>
                      <a:pt x="27251" y="0"/>
                      <a:pt x="20357" y="978"/>
                      <a:pt x="14733" y="4920"/>
                    </a:cubicBezTo>
                    <a:cubicBezTo>
                      <a:pt x="6302" y="10778"/>
                      <a:pt x="3195" y="21606"/>
                      <a:pt x="1509" y="31724"/>
                    </a:cubicBezTo>
                    <a:cubicBezTo>
                      <a:pt x="621" y="37227"/>
                      <a:pt x="0" y="42819"/>
                      <a:pt x="799" y="48321"/>
                    </a:cubicBezTo>
                    <a:cubicBezTo>
                      <a:pt x="1598" y="53824"/>
                      <a:pt x="4083" y="59238"/>
                      <a:pt x="8343" y="62700"/>
                    </a:cubicBezTo>
                    <a:cubicBezTo>
                      <a:pt x="9142" y="63321"/>
                      <a:pt x="9941" y="63942"/>
                      <a:pt x="10651" y="64564"/>
                    </a:cubicBezTo>
                    <a:cubicBezTo>
                      <a:pt x="11716" y="65629"/>
                      <a:pt x="12426" y="66960"/>
                      <a:pt x="13402" y="68025"/>
                    </a:cubicBezTo>
                    <a:cubicBezTo>
                      <a:pt x="15555" y="70635"/>
                      <a:pt x="18716" y="72046"/>
                      <a:pt x="22002" y="72046"/>
                    </a:cubicBezTo>
                    <a:cubicBezTo>
                      <a:pt x="23186" y="72046"/>
                      <a:pt x="24386" y="71863"/>
                      <a:pt x="25561" y="71486"/>
                    </a:cubicBezTo>
                    <a:cubicBezTo>
                      <a:pt x="26626" y="71043"/>
                      <a:pt x="27691" y="70688"/>
                      <a:pt x="28757" y="70421"/>
                    </a:cubicBezTo>
                    <a:cubicBezTo>
                      <a:pt x="29601" y="70291"/>
                      <a:pt x="30446" y="70209"/>
                      <a:pt x="31290" y="70209"/>
                    </a:cubicBezTo>
                    <a:cubicBezTo>
                      <a:pt x="31600" y="70209"/>
                      <a:pt x="31909" y="70220"/>
                      <a:pt x="32218" y="70244"/>
                    </a:cubicBezTo>
                    <a:cubicBezTo>
                      <a:pt x="42780" y="70244"/>
                      <a:pt x="52188" y="63587"/>
                      <a:pt x="55649" y="53647"/>
                    </a:cubicBezTo>
                    <a:cubicBezTo>
                      <a:pt x="56044" y="53728"/>
                      <a:pt x="56442" y="53767"/>
                      <a:pt x="56839" y="53767"/>
                    </a:cubicBezTo>
                    <a:cubicBezTo>
                      <a:pt x="59475" y="53767"/>
                      <a:pt x="62071" y="52056"/>
                      <a:pt x="63460" y="49742"/>
                    </a:cubicBezTo>
                    <a:cubicBezTo>
                      <a:pt x="65057" y="47079"/>
                      <a:pt x="65678" y="44061"/>
                      <a:pt x="65235" y="40955"/>
                    </a:cubicBezTo>
                    <a:cubicBezTo>
                      <a:pt x="65235" y="40955"/>
                      <a:pt x="65235" y="40866"/>
                      <a:pt x="65146" y="40777"/>
                    </a:cubicBezTo>
                    <a:cubicBezTo>
                      <a:pt x="65057" y="40777"/>
                      <a:pt x="65057" y="40689"/>
                      <a:pt x="64968" y="40689"/>
                    </a:cubicBezTo>
                    <a:cubicBezTo>
                      <a:pt x="62509" y="40176"/>
                      <a:pt x="60197" y="38835"/>
                      <a:pt x="58187" y="38835"/>
                    </a:cubicBezTo>
                    <a:cubicBezTo>
                      <a:pt x="56716" y="38835"/>
                      <a:pt x="55406" y="39554"/>
                      <a:pt x="54318" y="41842"/>
                    </a:cubicBezTo>
                    <a:cubicBezTo>
                      <a:pt x="53342" y="43795"/>
                      <a:pt x="53164" y="46813"/>
                      <a:pt x="51566" y="48499"/>
                    </a:cubicBezTo>
                    <a:cubicBezTo>
                      <a:pt x="50813" y="49252"/>
                      <a:pt x="49265" y="50119"/>
                      <a:pt x="47965" y="50119"/>
                    </a:cubicBezTo>
                    <a:cubicBezTo>
                      <a:pt x="46968" y="50119"/>
                      <a:pt x="46117" y="49608"/>
                      <a:pt x="45886" y="48144"/>
                    </a:cubicBezTo>
                    <a:cubicBezTo>
                      <a:pt x="45886" y="47256"/>
                      <a:pt x="46064" y="46458"/>
                      <a:pt x="46419" y="45748"/>
                    </a:cubicBezTo>
                    <a:cubicBezTo>
                      <a:pt x="48371" y="41221"/>
                      <a:pt x="50324" y="36783"/>
                      <a:pt x="52277" y="32257"/>
                    </a:cubicBezTo>
                    <a:cubicBezTo>
                      <a:pt x="52454" y="31813"/>
                      <a:pt x="52632" y="31369"/>
                      <a:pt x="52632" y="30926"/>
                    </a:cubicBezTo>
                    <a:cubicBezTo>
                      <a:pt x="52543" y="30393"/>
                      <a:pt x="52365" y="29860"/>
                      <a:pt x="52099" y="29417"/>
                    </a:cubicBezTo>
                    <a:cubicBezTo>
                      <a:pt x="51569" y="28534"/>
                      <a:pt x="44281" y="12818"/>
                      <a:pt x="46557" y="12818"/>
                    </a:cubicBezTo>
                    <a:cubicBezTo>
                      <a:pt x="46561" y="12818"/>
                      <a:pt x="46565" y="12818"/>
                      <a:pt x="46569" y="12818"/>
                    </a:cubicBezTo>
                    <a:lnTo>
                      <a:pt x="46569" y="12818"/>
                    </a:lnTo>
                    <a:cubicBezTo>
                      <a:pt x="44630" y="12715"/>
                      <a:pt x="43131" y="11036"/>
                      <a:pt x="42247" y="9269"/>
                    </a:cubicBezTo>
                    <a:cubicBezTo>
                      <a:pt x="41005" y="6607"/>
                      <a:pt x="40561" y="2879"/>
                      <a:pt x="41981" y="305"/>
                    </a:cubicBezTo>
                    <a:cubicBezTo>
                      <a:pt x="39425" y="136"/>
                      <a:pt x="36816" y="0"/>
                      <a:pt x="34217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>
                <a:off x="6809556" y="1453946"/>
                <a:ext cx="66849" cy="108243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5894" extrusionOk="0">
                    <a:moveTo>
                      <a:pt x="2126" y="1"/>
                    </a:moveTo>
                    <a:cubicBezTo>
                      <a:pt x="1291" y="1"/>
                      <a:pt x="432" y="1110"/>
                      <a:pt x="267" y="2681"/>
                    </a:cubicBezTo>
                    <a:cubicBezTo>
                      <a:pt x="1" y="4279"/>
                      <a:pt x="533" y="5788"/>
                      <a:pt x="1332" y="5877"/>
                    </a:cubicBezTo>
                    <a:cubicBezTo>
                      <a:pt x="1389" y="5888"/>
                      <a:pt x="1446" y="5893"/>
                      <a:pt x="1502" y="5893"/>
                    </a:cubicBezTo>
                    <a:cubicBezTo>
                      <a:pt x="2331" y="5893"/>
                      <a:pt x="3124" y="4709"/>
                      <a:pt x="3373" y="3214"/>
                    </a:cubicBezTo>
                    <a:cubicBezTo>
                      <a:pt x="3640" y="1528"/>
                      <a:pt x="3107" y="108"/>
                      <a:pt x="2308" y="19"/>
                    </a:cubicBezTo>
                    <a:cubicBezTo>
                      <a:pt x="2248" y="7"/>
                      <a:pt x="2187" y="1"/>
                      <a:pt x="212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6465634" y="1411578"/>
                <a:ext cx="66849" cy="108225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5893" extrusionOk="0">
                    <a:moveTo>
                      <a:pt x="2054" y="0"/>
                    </a:moveTo>
                    <a:cubicBezTo>
                      <a:pt x="1291" y="0"/>
                      <a:pt x="426" y="1109"/>
                      <a:pt x="178" y="2681"/>
                    </a:cubicBezTo>
                    <a:cubicBezTo>
                      <a:pt x="0" y="4278"/>
                      <a:pt x="444" y="5787"/>
                      <a:pt x="1332" y="5876"/>
                    </a:cubicBezTo>
                    <a:cubicBezTo>
                      <a:pt x="1383" y="5887"/>
                      <a:pt x="1435" y="5893"/>
                      <a:pt x="1487" y="5893"/>
                    </a:cubicBezTo>
                    <a:cubicBezTo>
                      <a:pt x="2253" y="5893"/>
                      <a:pt x="3124" y="4709"/>
                      <a:pt x="3373" y="3213"/>
                    </a:cubicBezTo>
                    <a:cubicBezTo>
                      <a:pt x="3639" y="1527"/>
                      <a:pt x="3107" y="107"/>
                      <a:pt x="2219" y="18"/>
                    </a:cubicBezTo>
                    <a:cubicBezTo>
                      <a:pt x="2165" y="6"/>
                      <a:pt x="2110" y="0"/>
                      <a:pt x="20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6446076" y="1442964"/>
                <a:ext cx="215164" cy="408070"/>
              </a:xfrm>
              <a:custGeom>
                <a:avLst/>
                <a:gdLst/>
                <a:ahLst/>
                <a:cxnLst/>
                <a:rect l="l" t="t" r="r" b="b"/>
                <a:pathLst>
                  <a:path w="11716" h="22220" extrusionOk="0">
                    <a:moveTo>
                      <a:pt x="10115" y="1"/>
                    </a:moveTo>
                    <a:cubicBezTo>
                      <a:pt x="9730" y="1"/>
                      <a:pt x="9350" y="182"/>
                      <a:pt x="9053" y="528"/>
                    </a:cubicBezTo>
                    <a:cubicBezTo>
                      <a:pt x="8521" y="1238"/>
                      <a:pt x="8077" y="2037"/>
                      <a:pt x="7811" y="2924"/>
                    </a:cubicBezTo>
                    <a:cubicBezTo>
                      <a:pt x="7278" y="4078"/>
                      <a:pt x="6657" y="5232"/>
                      <a:pt x="6124" y="6386"/>
                    </a:cubicBezTo>
                    <a:cubicBezTo>
                      <a:pt x="4971" y="8605"/>
                      <a:pt x="3639" y="10824"/>
                      <a:pt x="2308" y="13042"/>
                    </a:cubicBezTo>
                    <a:cubicBezTo>
                      <a:pt x="1775" y="13841"/>
                      <a:pt x="1332" y="14640"/>
                      <a:pt x="888" y="15439"/>
                    </a:cubicBezTo>
                    <a:cubicBezTo>
                      <a:pt x="178" y="16593"/>
                      <a:pt x="0" y="18101"/>
                      <a:pt x="444" y="19433"/>
                    </a:cubicBezTo>
                    <a:cubicBezTo>
                      <a:pt x="977" y="20320"/>
                      <a:pt x="1775" y="21030"/>
                      <a:pt x="2840" y="21385"/>
                    </a:cubicBezTo>
                    <a:cubicBezTo>
                      <a:pt x="3795" y="21888"/>
                      <a:pt x="4921" y="22220"/>
                      <a:pt x="6008" y="22220"/>
                    </a:cubicBezTo>
                    <a:cubicBezTo>
                      <a:pt x="6840" y="22220"/>
                      <a:pt x="7650" y="22025"/>
                      <a:pt x="8343" y="21563"/>
                    </a:cubicBezTo>
                    <a:cubicBezTo>
                      <a:pt x="9763" y="20587"/>
                      <a:pt x="10296" y="18723"/>
                      <a:pt x="10562" y="17125"/>
                    </a:cubicBezTo>
                    <a:cubicBezTo>
                      <a:pt x="10828" y="15705"/>
                      <a:pt x="11006" y="14374"/>
                      <a:pt x="11095" y="13042"/>
                    </a:cubicBezTo>
                    <a:cubicBezTo>
                      <a:pt x="11538" y="9581"/>
                      <a:pt x="11716" y="6120"/>
                      <a:pt x="11716" y="2658"/>
                    </a:cubicBezTo>
                    <a:cubicBezTo>
                      <a:pt x="11716" y="1771"/>
                      <a:pt x="11450" y="972"/>
                      <a:pt x="11006" y="350"/>
                    </a:cubicBezTo>
                    <a:cubicBezTo>
                      <a:pt x="10731" y="115"/>
                      <a:pt x="10421" y="1"/>
                      <a:pt x="10115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/>
              <p:cNvSpPr/>
              <p:nvPr/>
            </p:nvSpPr>
            <p:spPr>
              <a:xfrm>
                <a:off x="6483430" y="1880693"/>
                <a:ext cx="342452" cy="60972"/>
              </a:xfrm>
              <a:custGeom>
                <a:avLst/>
                <a:gdLst/>
                <a:ahLst/>
                <a:cxnLst/>
                <a:rect l="l" t="t" r="r" b="b"/>
                <a:pathLst>
                  <a:path w="18647" h="3320" extrusionOk="0">
                    <a:moveTo>
                      <a:pt x="18182" y="1"/>
                    </a:moveTo>
                    <a:cubicBezTo>
                      <a:pt x="18126" y="1"/>
                      <a:pt x="18072" y="12"/>
                      <a:pt x="18025" y="36"/>
                    </a:cubicBezTo>
                    <a:cubicBezTo>
                      <a:pt x="15273" y="1012"/>
                      <a:pt x="12345" y="1544"/>
                      <a:pt x="9416" y="1633"/>
                    </a:cubicBezTo>
                    <a:cubicBezTo>
                      <a:pt x="9061" y="1655"/>
                      <a:pt x="8700" y="1666"/>
                      <a:pt x="8337" y="1666"/>
                    </a:cubicBezTo>
                    <a:cubicBezTo>
                      <a:pt x="7247" y="1666"/>
                      <a:pt x="6132" y="1567"/>
                      <a:pt x="5067" y="1367"/>
                    </a:cubicBezTo>
                    <a:cubicBezTo>
                      <a:pt x="3647" y="1189"/>
                      <a:pt x="2138" y="923"/>
                      <a:pt x="806" y="479"/>
                    </a:cubicBezTo>
                    <a:lnTo>
                      <a:pt x="718" y="568"/>
                    </a:lnTo>
                    <a:cubicBezTo>
                      <a:pt x="650" y="527"/>
                      <a:pt x="584" y="509"/>
                      <a:pt x="522" y="509"/>
                    </a:cubicBezTo>
                    <a:cubicBezTo>
                      <a:pt x="186" y="509"/>
                      <a:pt x="1" y="1053"/>
                      <a:pt x="451" y="1278"/>
                    </a:cubicBezTo>
                    <a:cubicBezTo>
                      <a:pt x="1783" y="1988"/>
                      <a:pt x="3292" y="2521"/>
                      <a:pt x="4800" y="2876"/>
                    </a:cubicBezTo>
                    <a:cubicBezTo>
                      <a:pt x="6398" y="3231"/>
                      <a:pt x="7907" y="3319"/>
                      <a:pt x="9504" y="3319"/>
                    </a:cubicBezTo>
                    <a:cubicBezTo>
                      <a:pt x="12611" y="3231"/>
                      <a:pt x="15717" y="2343"/>
                      <a:pt x="18380" y="746"/>
                    </a:cubicBezTo>
                    <a:cubicBezTo>
                      <a:pt x="18557" y="657"/>
                      <a:pt x="18646" y="391"/>
                      <a:pt x="18557" y="213"/>
                    </a:cubicBezTo>
                    <a:cubicBezTo>
                      <a:pt x="18492" y="83"/>
                      <a:pt x="18332" y="1"/>
                      <a:pt x="18182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/>
              <p:cNvSpPr/>
              <p:nvPr/>
            </p:nvSpPr>
            <p:spPr>
              <a:xfrm>
                <a:off x="6597660" y="1981976"/>
                <a:ext cx="129547" cy="31827"/>
              </a:xfrm>
              <a:custGeom>
                <a:avLst/>
                <a:gdLst/>
                <a:ahLst/>
                <a:cxnLst/>
                <a:rect l="l" t="t" r="r" b="b"/>
                <a:pathLst>
                  <a:path w="7054" h="1733" extrusionOk="0">
                    <a:moveTo>
                      <a:pt x="6372" y="0"/>
                    </a:moveTo>
                    <a:cubicBezTo>
                      <a:pt x="6322" y="0"/>
                      <a:pt x="6269" y="7"/>
                      <a:pt x="6213" y="23"/>
                    </a:cubicBezTo>
                    <a:cubicBezTo>
                      <a:pt x="5326" y="201"/>
                      <a:pt x="4438" y="378"/>
                      <a:pt x="3462" y="378"/>
                    </a:cubicBezTo>
                    <a:cubicBezTo>
                      <a:pt x="2574" y="378"/>
                      <a:pt x="1598" y="290"/>
                      <a:pt x="710" y="201"/>
                    </a:cubicBezTo>
                    <a:lnTo>
                      <a:pt x="622" y="201"/>
                    </a:lnTo>
                    <a:cubicBezTo>
                      <a:pt x="444" y="201"/>
                      <a:pt x="178" y="290"/>
                      <a:pt x="89" y="556"/>
                    </a:cubicBezTo>
                    <a:cubicBezTo>
                      <a:pt x="0" y="822"/>
                      <a:pt x="89" y="1177"/>
                      <a:pt x="355" y="1266"/>
                    </a:cubicBezTo>
                    <a:cubicBezTo>
                      <a:pt x="1164" y="1560"/>
                      <a:pt x="2034" y="1732"/>
                      <a:pt x="2965" y="1732"/>
                    </a:cubicBezTo>
                    <a:cubicBezTo>
                      <a:pt x="3157" y="1732"/>
                      <a:pt x="3353" y="1725"/>
                      <a:pt x="3551" y="1710"/>
                    </a:cubicBezTo>
                    <a:cubicBezTo>
                      <a:pt x="4616" y="1710"/>
                      <a:pt x="5592" y="1443"/>
                      <a:pt x="6568" y="1000"/>
                    </a:cubicBezTo>
                    <a:cubicBezTo>
                      <a:pt x="7053" y="757"/>
                      <a:pt x="6876" y="0"/>
                      <a:pt x="6372" y="0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6799786" y="1261371"/>
                <a:ext cx="202125" cy="171731"/>
              </a:xfrm>
              <a:custGeom>
                <a:avLst/>
                <a:gdLst/>
                <a:ahLst/>
                <a:cxnLst/>
                <a:rect l="l" t="t" r="r" b="b"/>
                <a:pathLst>
                  <a:path w="11006" h="9351" extrusionOk="0">
                    <a:moveTo>
                      <a:pt x="4817" y="1"/>
                    </a:moveTo>
                    <a:cubicBezTo>
                      <a:pt x="4132" y="1"/>
                      <a:pt x="3459" y="131"/>
                      <a:pt x="2840" y="475"/>
                    </a:cubicBezTo>
                    <a:cubicBezTo>
                      <a:pt x="1509" y="1097"/>
                      <a:pt x="444" y="2339"/>
                      <a:pt x="89" y="3759"/>
                    </a:cubicBezTo>
                    <a:cubicBezTo>
                      <a:pt x="0" y="3937"/>
                      <a:pt x="0" y="4026"/>
                      <a:pt x="89" y="4114"/>
                    </a:cubicBezTo>
                    <a:cubicBezTo>
                      <a:pt x="89" y="4409"/>
                      <a:pt x="332" y="4581"/>
                      <a:pt x="618" y="4581"/>
                    </a:cubicBezTo>
                    <a:cubicBezTo>
                      <a:pt x="677" y="4581"/>
                      <a:pt x="738" y="4573"/>
                      <a:pt x="799" y="4558"/>
                    </a:cubicBezTo>
                    <a:cubicBezTo>
                      <a:pt x="2130" y="4203"/>
                      <a:pt x="3195" y="3671"/>
                      <a:pt x="3994" y="3582"/>
                    </a:cubicBezTo>
                    <a:cubicBezTo>
                      <a:pt x="4349" y="3493"/>
                      <a:pt x="4704" y="3493"/>
                      <a:pt x="4970" y="3493"/>
                    </a:cubicBezTo>
                    <a:cubicBezTo>
                      <a:pt x="5237" y="3493"/>
                      <a:pt x="5503" y="3582"/>
                      <a:pt x="5769" y="3759"/>
                    </a:cubicBezTo>
                    <a:cubicBezTo>
                      <a:pt x="6479" y="4469"/>
                      <a:pt x="7189" y="5357"/>
                      <a:pt x="7810" y="6245"/>
                    </a:cubicBezTo>
                    <a:cubicBezTo>
                      <a:pt x="8520" y="7221"/>
                      <a:pt x="9231" y="8197"/>
                      <a:pt x="10029" y="9173"/>
                    </a:cubicBezTo>
                    <a:cubicBezTo>
                      <a:pt x="10118" y="9262"/>
                      <a:pt x="10296" y="9351"/>
                      <a:pt x="10473" y="9351"/>
                    </a:cubicBezTo>
                    <a:cubicBezTo>
                      <a:pt x="10828" y="9351"/>
                      <a:pt x="11006" y="9085"/>
                      <a:pt x="11006" y="8818"/>
                    </a:cubicBezTo>
                    <a:cubicBezTo>
                      <a:pt x="10917" y="7487"/>
                      <a:pt x="10651" y="6156"/>
                      <a:pt x="10207" y="5002"/>
                    </a:cubicBezTo>
                    <a:cubicBezTo>
                      <a:pt x="9941" y="4381"/>
                      <a:pt x="9674" y="3759"/>
                      <a:pt x="9408" y="3138"/>
                    </a:cubicBezTo>
                    <a:cubicBezTo>
                      <a:pt x="9053" y="2428"/>
                      <a:pt x="8609" y="1807"/>
                      <a:pt x="8077" y="1274"/>
                    </a:cubicBezTo>
                    <a:cubicBezTo>
                      <a:pt x="7367" y="564"/>
                      <a:pt x="6390" y="120"/>
                      <a:pt x="5414" y="32"/>
                    </a:cubicBezTo>
                    <a:cubicBezTo>
                      <a:pt x="5215" y="12"/>
                      <a:pt x="5015" y="1"/>
                      <a:pt x="48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6391109" y="1234007"/>
                <a:ext cx="200050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10893" h="6510" extrusionOk="0">
                    <a:moveTo>
                      <a:pt x="6520" y="1"/>
                    </a:moveTo>
                    <a:cubicBezTo>
                      <a:pt x="6031" y="1"/>
                      <a:pt x="5551" y="89"/>
                      <a:pt x="5123" y="279"/>
                    </a:cubicBezTo>
                    <a:cubicBezTo>
                      <a:pt x="3792" y="723"/>
                      <a:pt x="2638" y="1522"/>
                      <a:pt x="1751" y="2587"/>
                    </a:cubicBezTo>
                    <a:cubicBezTo>
                      <a:pt x="863" y="3474"/>
                      <a:pt x="242" y="4717"/>
                      <a:pt x="64" y="5959"/>
                    </a:cubicBezTo>
                    <a:cubicBezTo>
                      <a:pt x="0" y="6281"/>
                      <a:pt x="215" y="6509"/>
                      <a:pt x="474" y="6509"/>
                    </a:cubicBezTo>
                    <a:cubicBezTo>
                      <a:pt x="572" y="6509"/>
                      <a:pt x="677" y="6477"/>
                      <a:pt x="774" y="6403"/>
                    </a:cubicBezTo>
                    <a:cubicBezTo>
                      <a:pt x="1573" y="5693"/>
                      <a:pt x="2461" y="4983"/>
                      <a:pt x="3348" y="4451"/>
                    </a:cubicBezTo>
                    <a:cubicBezTo>
                      <a:pt x="4236" y="3918"/>
                      <a:pt x="5123" y="3563"/>
                      <a:pt x="6011" y="3297"/>
                    </a:cubicBezTo>
                    <a:cubicBezTo>
                      <a:pt x="6144" y="3252"/>
                      <a:pt x="6277" y="3230"/>
                      <a:pt x="6399" y="3230"/>
                    </a:cubicBezTo>
                    <a:cubicBezTo>
                      <a:pt x="6521" y="3230"/>
                      <a:pt x="6632" y="3252"/>
                      <a:pt x="6721" y="3297"/>
                    </a:cubicBezTo>
                    <a:cubicBezTo>
                      <a:pt x="7076" y="3386"/>
                      <a:pt x="7342" y="3474"/>
                      <a:pt x="7609" y="3741"/>
                    </a:cubicBezTo>
                    <a:cubicBezTo>
                      <a:pt x="8407" y="4362"/>
                      <a:pt x="9206" y="5072"/>
                      <a:pt x="10005" y="5871"/>
                    </a:cubicBezTo>
                    <a:lnTo>
                      <a:pt x="10094" y="5782"/>
                    </a:lnTo>
                    <a:cubicBezTo>
                      <a:pt x="10094" y="5871"/>
                      <a:pt x="10182" y="5871"/>
                      <a:pt x="10271" y="5871"/>
                    </a:cubicBezTo>
                    <a:cubicBezTo>
                      <a:pt x="10318" y="5886"/>
                      <a:pt x="10365" y="5894"/>
                      <a:pt x="10411" y="5894"/>
                    </a:cubicBezTo>
                    <a:cubicBezTo>
                      <a:pt x="10623" y="5894"/>
                      <a:pt x="10804" y="5735"/>
                      <a:pt x="10804" y="5516"/>
                    </a:cubicBezTo>
                    <a:cubicBezTo>
                      <a:pt x="10892" y="4806"/>
                      <a:pt x="10892" y="4184"/>
                      <a:pt x="10715" y="3563"/>
                    </a:cubicBezTo>
                    <a:cubicBezTo>
                      <a:pt x="10537" y="2853"/>
                      <a:pt x="10182" y="2232"/>
                      <a:pt x="9739" y="1699"/>
                    </a:cubicBezTo>
                    <a:cubicBezTo>
                      <a:pt x="9295" y="989"/>
                      <a:pt x="8585" y="457"/>
                      <a:pt x="7786" y="190"/>
                    </a:cubicBezTo>
                    <a:cubicBezTo>
                      <a:pt x="7374" y="67"/>
                      <a:pt x="6943" y="1"/>
                      <a:pt x="6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6477039" y="2354033"/>
                <a:ext cx="394480" cy="142476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7758" extrusionOk="0">
                    <a:moveTo>
                      <a:pt x="267" y="0"/>
                    </a:moveTo>
                    <a:cubicBezTo>
                      <a:pt x="89" y="89"/>
                      <a:pt x="1" y="178"/>
                      <a:pt x="1" y="355"/>
                    </a:cubicBezTo>
                    <a:cubicBezTo>
                      <a:pt x="356" y="2486"/>
                      <a:pt x="1509" y="4349"/>
                      <a:pt x="3373" y="5592"/>
                    </a:cubicBezTo>
                    <a:cubicBezTo>
                      <a:pt x="5148" y="6746"/>
                      <a:pt x="7190" y="7456"/>
                      <a:pt x="9320" y="7633"/>
                    </a:cubicBezTo>
                    <a:cubicBezTo>
                      <a:pt x="10198" y="7713"/>
                      <a:pt x="11093" y="7757"/>
                      <a:pt x="11999" y="7757"/>
                    </a:cubicBezTo>
                    <a:cubicBezTo>
                      <a:pt x="13108" y="7757"/>
                      <a:pt x="14231" y="7691"/>
                      <a:pt x="15355" y="7545"/>
                    </a:cubicBezTo>
                    <a:cubicBezTo>
                      <a:pt x="17308" y="7367"/>
                      <a:pt x="19260" y="7012"/>
                      <a:pt x="21213" y="6479"/>
                    </a:cubicBezTo>
                    <a:cubicBezTo>
                      <a:pt x="21302" y="6479"/>
                      <a:pt x="21479" y="6302"/>
                      <a:pt x="21479" y="6213"/>
                    </a:cubicBezTo>
                    <a:cubicBezTo>
                      <a:pt x="21479" y="5947"/>
                      <a:pt x="21302" y="5769"/>
                      <a:pt x="21124" y="5769"/>
                    </a:cubicBezTo>
                    <a:cubicBezTo>
                      <a:pt x="19172" y="5592"/>
                      <a:pt x="17130" y="5592"/>
                      <a:pt x="15266" y="5592"/>
                    </a:cubicBezTo>
                    <a:cubicBezTo>
                      <a:pt x="13314" y="5592"/>
                      <a:pt x="11450" y="5503"/>
                      <a:pt x="9586" y="5326"/>
                    </a:cubicBezTo>
                    <a:cubicBezTo>
                      <a:pt x="7722" y="5148"/>
                      <a:pt x="6036" y="4704"/>
                      <a:pt x="4350" y="3906"/>
                    </a:cubicBezTo>
                    <a:cubicBezTo>
                      <a:pt x="2752" y="3018"/>
                      <a:pt x="1421" y="1775"/>
                      <a:pt x="444" y="178"/>
                    </a:cubicBezTo>
                    <a:cubicBezTo>
                      <a:pt x="444" y="89"/>
                      <a:pt x="356" y="0"/>
                      <a:pt x="267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6481924" y="2197967"/>
                <a:ext cx="293418" cy="119813"/>
              </a:xfrm>
              <a:custGeom>
                <a:avLst/>
                <a:gdLst/>
                <a:ahLst/>
                <a:cxnLst/>
                <a:rect l="l" t="t" r="r" b="b"/>
                <a:pathLst>
                  <a:path w="15977" h="6524" extrusionOk="0">
                    <a:moveTo>
                      <a:pt x="400" y="0"/>
                    </a:moveTo>
                    <a:cubicBezTo>
                      <a:pt x="356" y="0"/>
                      <a:pt x="312" y="22"/>
                      <a:pt x="267" y="67"/>
                    </a:cubicBezTo>
                    <a:cubicBezTo>
                      <a:pt x="90" y="155"/>
                      <a:pt x="1" y="333"/>
                      <a:pt x="90" y="422"/>
                    </a:cubicBezTo>
                    <a:cubicBezTo>
                      <a:pt x="800" y="1753"/>
                      <a:pt x="1776" y="2907"/>
                      <a:pt x="3019" y="3794"/>
                    </a:cubicBezTo>
                    <a:cubicBezTo>
                      <a:pt x="4172" y="4771"/>
                      <a:pt x="5504" y="5481"/>
                      <a:pt x="7012" y="5925"/>
                    </a:cubicBezTo>
                    <a:cubicBezTo>
                      <a:pt x="8433" y="6324"/>
                      <a:pt x="9897" y="6524"/>
                      <a:pt x="11361" y="6524"/>
                    </a:cubicBezTo>
                    <a:cubicBezTo>
                      <a:pt x="12826" y="6524"/>
                      <a:pt x="14290" y="6324"/>
                      <a:pt x="15710" y="5925"/>
                    </a:cubicBezTo>
                    <a:cubicBezTo>
                      <a:pt x="15799" y="5925"/>
                      <a:pt x="15888" y="5836"/>
                      <a:pt x="15977" y="5658"/>
                    </a:cubicBezTo>
                    <a:cubicBezTo>
                      <a:pt x="15977" y="5481"/>
                      <a:pt x="15799" y="5392"/>
                      <a:pt x="15710" y="5392"/>
                    </a:cubicBezTo>
                    <a:cubicBezTo>
                      <a:pt x="12870" y="5303"/>
                      <a:pt x="10208" y="4859"/>
                      <a:pt x="7545" y="4238"/>
                    </a:cubicBezTo>
                    <a:cubicBezTo>
                      <a:pt x="4882" y="3439"/>
                      <a:pt x="2486" y="2019"/>
                      <a:pt x="533" y="155"/>
                    </a:cubicBezTo>
                    <a:lnTo>
                      <a:pt x="533" y="67"/>
                    </a:lnTo>
                    <a:cubicBezTo>
                      <a:pt x="489" y="22"/>
                      <a:pt x="445" y="0"/>
                      <a:pt x="400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6692203" y="2132478"/>
                <a:ext cx="522135" cy="271673"/>
              </a:xfrm>
              <a:custGeom>
                <a:avLst/>
                <a:gdLst/>
                <a:ahLst/>
                <a:cxnLst/>
                <a:rect l="l" t="t" r="r" b="b"/>
                <a:pathLst>
                  <a:path w="28431" h="14793" extrusionOk="0">
                    <a:moveTo>
                      <a:pt x="27798" y="0"/>
                    </a:moveTo>
                    <a:cubicBezTo>
                      <a:pt x="27630" y="0"/>
                      <a:pt x="27458" y="79"/>
                      <a:pt x="27337" y="260"/>
                    </a:cubicBezTo>
                    <a:cubicBezTo>
                      <a:pt x="24763" y="4875"/>
                      <a:pt x="20858" y="8603"/>
                      <a:pt x="16065" y="10733"/>
                    </a:cubicBezTo>
                    <a:cubicBezTo>
                      <a:pt x="13580" y="11887"/>
                      <a:pt x="11095" y="12597"/>
                      <a:pt x="8432" y="13041"/>
                    </a:cubicBezTo>
                    <a:cubicBezTo>
                      <a:pt x="6226" y="13335"/>
                      <a:pt x="4020" y="13507"/>
                      <a:pt x="1815" y="13507"/>
                    </a:cubicBezTo>
                    <a:cubicBezTo>
                      <a:pt x="1358" y="13507"/>
                      <a:pt x="901" y="13500"/>
                      <a:pt x="444" y="13484"/>
                    </a:cubicBezTo>
                    <a:cubicBezTo>
                      <a:pt x="89" y="13484"/>
                      <a:pt x="0" y="14017"/>
                      <a:pt x="355" y="14106"/>
                    </a:cubicBezTo>
                    <a:cubicBezTo>
                      <a:pt x="2439" y="14576"/>
                      <a:pt x="4523" y="14792"/>
                      <a:pt x="6645" y="14792"/>
                    </a:cubicBezTo>
                    <a:cubicBezTo>
                      <a:pt x="7325" y="14792"/>
                      <a:pt x="8009" y="14770"/>
                      <a:pt x="8698" y="14727"/>
                    </a:cubicBezTo>
                    <a:cubicBezTo>
                      <a:pt x="11450" y="14461"/>
                      <a:pt x="14290" y="13839"/>
                      <a:pt x="16864" y="12686"/>
                    </a:cubicBezTo>
                    <a:cubicBezTo>
                      <a:pt x="19438" y="11532"/>
                      <a:pt x="21834" y="9846"/>
                      <a:pt x="23875" y="7893"/>
                    </a:cubicBezTo>
                    <a:cubicBezTo>
                      <a:pt x="25917" y="5852"/>
                      <a:pt x="27425" y="3366"/>
                      <a:pt x="28313" y="704"/>
                    </a:cubicBezTo>
                    <a:cubicBezTo>
                      <a:pt x="28430" y="294"/>
                      <a:pt x="28123" y="0"/>
                      <a:pt x="27798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/>
              <p:cNvSpPr/>
              <p:nvPr/>
            </p:nvSpPr>
            <p:spPr>
              <a:xfrm>
                <a:off x="7380046" y="2496949"/>
                <a:ext cx="585182" cy="1853818"/>
              </a:xfrm>
              <a:custGeom>
                <a:avLst/>
                <a:gdLst/>
                <a:ahLst/>
                <a:cxnLst/>
                <a:rect l="l" t="t" r="r" b="b"/>
                <a:pathLst>
                  <a:path w="31864" h="100943" extrusionOk="0">
                    <a:moveTo>
                      <a:pt x="10680" y="1"/>
                    </a:moveTo>
                    <a:cubicBezTo>
                      <a:pt x="5223" y="1"/>
                      <a:pt x="897" y="4750"/>
                      <a:pt x="267" y="10768"/>
                    </a:cubicBezTo>
                    <a:cubicBezTo>
                      <a:pt x="1" y="14407"/>
                      <a:pt x="178" y="18135"/>
                      <a:pt x="622" y="21774"/>
                    </a:cubicBezTo>
                    <a:cubicBezTo>
                      <a:pt x="2841" y="46448"/>
                      <a:pt x="1598" y="76180"/>
                      <a:pt x="267" y="100943"/>
                    </a:cubicBezTo>
                    <a:lnTo>
                      <a:pt x="30799" y="100943"/>
                    </a:lnTo>
                    <a:cubicBezTo>
                      <a:pt x="31420" y="85145"/>
                      <a:pt x="31864" y="66417"/>
                      <a:pt x="30444" y="50708"/>
                    </a:cubicBezTo>
                    <a:cubicBezTo>
                      <a:pt x="29645" y="40678"/>
                      <a:pt x="27958" y="30738"/>
                      <a:pt x="25385" y="20975"/>
                    </a:cubicBezTo>
                    <a:cubicBezTo>
                      <a:pt x="23609" y="14230"/>
                      <a:pt x="22278" y="4467"/>
                      <a:pt x="15267" y="1094"/>
                    </a:cubicBezTo>
                    <a:cubicBezTo>
                      <a:pt x="13689" y="343"/>
                      <a:pt x="12144" y="1"/>
                      <a:pt x="106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/>
              <p:cNvSpPr/>
              <p:nvPr/>
            </p:nvSpPr>
            <p:spPr>
              <a:xfrm>
                <a:off x="6384131" y="3299426"/>
                <a:ext cx="123890" cy="1031782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56182" fill="none" extrusionOk="0">
                    <a:moveTo>
                      <a:pt x="6746" y="0"/>
                    </a:moveTo>
                    <a:cubicBezTo>
                      <a:pt x="6746" y="0"/>
                      <a:pt x="1" y="20059"/>
                      <a:pt x="3551" y="56182"/>
                    </a:cubicBezTo>
                  </a:path>
                </a:pathLst>
              </a:custGeom>
              <a:solidFill>
                <a:schemeClr val="accent3"/>
              </a:solidFill>
              <a:ln w="26625" cap="rnd" cmpd="sng">
                <a:solidFill>
                  <a:srgbClr val="171E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/>
              <p:cNvSpPr/>
              <p:nvPr/>
            </p:nvSpPr>
            <p:spPr>
              <a:xfrm>
                <a:off x="7285503" y="1620535"/>
                <a:ext cx="153238" cy="181593"/>
              </a:xfrm>
              <a:custGeom>
                <a:avLst/>
                <a:gdLst/>
                <a:ahLst/>
                <a:cxnLst/>
                <a:rect l="l" t="t" r="r" b="b"/>
                <a:pathLst>
                  <a:path w="8344" h="9888" extrusionOk="0">
                    <a:moveTo>
                      <a:pt x="6391" y="1"/>
                    </a:moveTo>
                    <a:lnTo>
                      <a:pt x="6391" y="90"/>
                    </a:lnTo>
                    <a:cubicBezTo>
                      <a:pt x="6746" y="1066"/>
                      <a:pt x="6746" y="2131"/>
                      <a:pt x="6658" y="3107"/>
                    </a:cubicBezTo>
                    <a:cubicBezTo>
                      <a:pt x="6569" y="3107"/>
                      <a:pt x="6569" y="3107"/>
                      <a:pt x="6480" y="3196"/>
                    </a:cubicBezTo>
                    <a:cubicBezTo>
                      <a:pt x="5270" y="3960"/>
                      <a:pt x="3876" y="4359"/>
                      <a:pt x="2464" y="4359"/>
                    </a:cubicBezTo>
                    <a:cubicBezTo>
                      <a:pt x="1909" y="4359"/>
                      <a:pt x="1351" y="4297"/>
                      <a:pt x="800" y="4172"/>
                    </a:cubicBezTo>
                    <a:cubicBezTo>
                      <a:pt x="753" y="4156"/>
                      <a:pt x="705" y="4149"/>
                      <a:pt x="659" y="4149"/>
                    </a:cubicBezTo>
                    <a:cubicBezTo>
                      <a:pt x="445" y="4149"/>
                      <a:pt x="251" y="4308"/>
                      <a:pt x="178" y="4527"/>
                    </a:cubicBezTo>
                    <a:cubicBezTo>
                      <a:pt x="1" y="4794"/>
                      <a:pt x="178" y="5149"/>
                      <a:pt x="445" y="5237"/>
                    </a:cubicBezTo>
                    <a:cubicBezTo>
                      <a:pt x="1395" y="5570"/>
                      <a:pt x="2422" y="5750"/>
                      <a:pt x="3444" y="5750"/>
                    </a:cubicBezTo>
                    <a:cubicBezTo>
                      <a:pt x="4330" y="5750"/>
                      <a:pt x="5212" y="5615"/>
                      <a:pt x="6036" y="5326"/>
                    </a:cubicBezTo>
                    <a:lnTo>
                      <a:pt x="6036" y="5326"/>
                    </a:lnTo>
                    <a:cubicBezTo>
                      <a:pt x="5415" y="6924"/>
                      <a:pt x="4350" y="8255"/>
                      <a:pt x="2930" y="9142"/>
                    </a:cubicBezTo>
                    <a:cubicBezTo>
                      <a:pt x="2664" y="9231"/>
                      <a:pt x="2664" y="9498"/>
                      <a:pt x="2752" y="9675"/>
                    </a:cubicBezTo>
                    <a:cubicBezTo>
                      <a:pt x="2817" y="9805"/>
                      <a:pt x="2977" y="9887"/>
                      <a:pt x="3128" y="9887"/>
                    </a:cubicBezTo>
                    <a:cubicBezTo>
                      <a:pt x="3183" y="9887"/>
                      <a:pt x="3237" y="9876"/>
                      <a:pt x="3285" y="9853"/>
                    </a:cubicBezTo>
                    <a:cubicBezTo>
                      <a:pt x="5415" y="8699"/>
                      <a:pt x="7013" y="6835"/>
                      <a:pt x="7811" y="4527"/>
                    </a:cubicBezTo>
                    <a:cubicBezTo>
                      <a:pt x="7900" y="4350"/>
                      <a:pt x="7989" y="4083"/>
                      <a:pt x="7989" y="3906"/>
                    </a:cubicBezTo>
                    <a:cubicBezTo>
                      <a:pt x="8255" y="2841"/>
                      <a:pt x="8344" y="1687"/>
                      <a:pt x="8255" y="533"/>
                    </a:cubicBezTo>
                    <a:cubicBezTo>
                      <a:pt x="7634" y="445"/>
                      <a:pt x="7013" y="178"/>
                      <a:pt x="6391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39"/>
          <p:cNvSpPr txBox="1">
            <a:spLocks noGrp="1"/>
          </p:cNvSpPr>
          <p:nvPr>
            <p:ph type="title"/>
          </p:nvPr>
        </p:nvSpPr>
        <p:spPr>
          <a:xfrm>
            <a:off x="1179575" y="2206460"/>
            <a:ext cx="252750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Obdobie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revolúcie</a:t>
            </a:r>
            <a:endParaRPr/>
          </a:p>
        </p:txBody>
      </p:sp>
      <p:grpSp>
        <p:nvGrpSpPr>
          <p:cNvPr id="1370" name="Google Shape;1370;p39"/>
          <p:cNvGrpSpPr/>
          <p:nvPr/>
        </p:nvGrpSpPr>
        <p:grpSpPr>
          <a:xfrm>
            <a:off x="4166727" y="1049515"/>
            <a:ext cx="4255068" cy="3044471"/>
            <a:chOff x="4166639" y="818073"/>
            <a:chExt cx="4904412" cy="3509072"/>
          </a:xfrm>
        </p:grpSpPr>
        <p:sp>
          <p:nvSpPr>
            <p:cNvPr id="1371" name="Google Shape;1371;p39"/>
            <p:cNvSpPr/>
            <p:nvPr/>
          </p:nvSpPr>
          <p:spPr>
            <a:xfrm rot="5400000">
              <a:off x="4864309" y="120403"/>
              <a:ext cx="3509072" cy="4904412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9"/>
            <p:cNvSpPr/>
            <p:nvPr/>
          </p:nvSpPr>
          <p:spPr>
            <a:xfrm rot="5400000">
              <a:off x="5000204" y="245323"/>
              <a:ext cx="3237282" cy="4654572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3" name="Google Shape;1373;p39"/>
            <p:cNvGrpSpPr/>
            <p:nvPr/>
          </p:nvGrpSpPr>
          <p:grpSpPr>
            <a:xfrm>
              <a:off x="4585938" y="1206725"/>
              <a:ext cx="4065809" cy="2731779"/>
              <a:chOff x="4317054" y="963893"/>
              <a:chExt cx="4265878" cy="2866204"/>
            </a:xfrm>
          </p:grpSpPr>
          <p:sp>
            <p:nvSpPr>
              <p:cNvPr id="1374" name="Google Shape;1374;p39"/>
              <p:cNvSpPr/>
              <p:nvPr/>
            </p:nvSpPr>
            <p:spPr>
              <a:xfrm>
                <a:off x="4451542" y="1142919"/>
                <a:ext cx="3982017" cy="1608173"/>
              </a:xfrm>
              <a:custGeom>
                <a:avLst/>
                <a:gdLst/>
                <a:ahLst/>
                <a:cxnLst/>
                <a:rect l="l" t="t" r="r" b="b"/>
                <a:pathLst>
                  <a:path w="85451" h="34512" extrusionOk="0">
                    <a:moveTo>
                      <a:pt x="1" y="1"/>
                    </a:moveTo>
                    <a:lnTo>
                      <a:pt x="1" y="34512"/>
                    </a:lnTo>
                    <a:lnTo>
                      <a:pt x="85451" y="34512"/>
                    </a:lnTo>
                    <a:lnTo>
                      <a:pt x="85451" y="1"/>
                    </a:lnTo>
                    <a:close/>
                  </a:path>
                </a:pathLst>
              </a:custGeom>
              <a:solidFill>
                <a:srgbClr val="FF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9"/>
              <p:cNvSpPr/>
              <p:nvPr/>
            </p:nvSpPr>
            <p:spPr>
              <a:xfrm>
                <a:off x="4446603" y="1255684"/>
                <a:ext cx="632036" cy="1672431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9"/>
              <p:cNvSpPr/>
              <p:nvPr/>
            </p:nvSpPr>
            <p:spPr>
              <a:xfrm>
                <a:off x="4317054" y="963893"/>
                <a:ext cx="891178" cy="363041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7791" extrusionOk="0">
                    <a:moveTo>
                      <a:pt x="0" y="7790"/>
                    </a:moveTo>
                    <a:lnTo>
                      <a:pt x="19123" y="7790"/>
                    </a:lnTo>
                    <a:lnTo>
                      <a:pt x="19123" y="3482"/>
                    </a:lnTo>
                    <a:lnTo>
                      <a:pt x="19123" y="3461"/>
                    </a:lnTo>
                    <a:lnTo>
                      <a:pt x="19123" y="1"/>
                    </a:lnTo>
                    <a:lnTo>
                      <a:pt x="16385" y="1"/>
                    </a:lnTo>
                    <a:lnTo>
                      <a:pt x="16385" y="2527"/>
                    </a:lnTo>
                    <a:lnTo>
                      <a:pt x="13647" y="2527"/>
                    </a:lnTo>
                    <a:lnTo>
                      <a:pt x="13647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38" y="2527"/>
                    </a:lnTo>
                    <a:lnTo>
                      <a:pt x="2738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9"/>
              <p:cNvSpPr/>
              <p:nvPr/>
            </p:nvSpPr>
            <p:spPr>
              <a:xfrm>
                <a:off x="4317054" y="1149862"/>
                <a:ext cx="891178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1677" extrusionOk="0">
                    <a:moveTo>
                      <a:pt x="19123" y="1677"/>
                    </a:moveTo>
                    <a:lnTo>
                      <a:pt x="19123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9"/>
              <p:cNvSpPr/>
              <p:nvPr/>
            </p:nvSpPr>
            <p:spPr>
              <a:xfrm>
                <a:off x="4670144" y="1665134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9"/>
              <p:cNvSpPr/>
              <p:nvPr/>
            </p:nvSpPr>
            <p:spPr>
              <a:xfrm>
                <a:off x="4670144" y="1571147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9"/>
              <p:cNvSpPr/>
              <p:nvPr/>
            </p:nvSpPr>
            <p:spPr>
              <a:xfrm>
                <a:off x="4670144" y="1728413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9"/>
              <p:cNvSpPr/>
              <p:nvPr/>
            </p:nvSpPr>
            <p:spPr>
              <a:xfrm>
                <a:off x="4670144" y="1790713"/>
                <a:ext cx="185002" cy="81173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9"/>
              <p:cNvSpPr/>
              <p:nvPr/>
            </p:nvSpPr>
            <p:spPr>
              <a:xfrm>
                <a:off x="4670144" y="2148720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9"/>
              <p:cNvSpPr/>
              <p:nvPr/>
            </p:nvSpPr>
            <p:spPr>
              <a:xfrm>
                <a:off x="4670144" y="2053801"/>
                <a:ext cx="185002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9"/>
              <p:cNvSpPr/>
              <p:nvPr/>
            </p:nvSpPr>
            <p:spPr>
              <a:xfrm>
                <a:off x="4670144" y="2211067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9"/>
              <p:cNvSpPr/>
              <p:nvPr/>
            </p:nvSpPr>
            <p:spPr>
              <a:xfrm>
                <a:off x="4670144" y="2274346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9"/>
              <p:cNvSpPr/>
              <p:nvPr/>
            </p:nvSpPr>
            <p:spPr>
              <a:xfrm>
                <a:off x="5571161" y="1255684"/>
                <a:ext cx="632082" cy="1672431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9"/>
              <p:cNvSpPr/>
              <p:nvPr/>
            </p:nvSpPr>
            <p:spPr>
              <a:xfrm>
                <a:off x="5442591" y="963893"/>
                <a:ext cx="890200" cy="363041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1" y="7790"/>
                    </a:moveTo>
                    <a:lnTo>
                      <a:pt x="19103" y="7790"/>
                    </a:lnTo>
                    <a:lnTo>
                      <a:pt x="19103" y="3482"/>
                    </a:lnTo>
                    <a:lnTo>
                      <a:pt x="19103" y="3461"/>
                    </a:lnTo>
                    <a:lnTo>
                      <a:pt x="19103" y="1"/>
                    </a:lnTo>
                    <a:lnTo>
                      <a:pt x="16365" y="1"/>
                    </a:lnTo>
                    <a:lnTo>
                      <a:pt x="16365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9"/>
              <p:cNvSpPr/>
              <p:nvPr/>
            </p:nvSpPr>
            <p:spPr>
              <a:xfrm>
                <a:off x="5442591" y="1149862"/>
                <a:ext cx="890200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3" y="1677"/>
                    </a:moveTo>
                    <a:lnTo>
                      <a:pt x="19103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9"/>
              <p:cNvSpPr/>
              <p:nvPr/>
            </p:nvSpPr>
            <p:spPr>
              <a:xfrm>
                <a:off x="5794703" y="1665134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9"/>
              <p:cNvSpPr/>
              <p:nvPr/>
            </p:nvSpPr>
            <p:spPr>
              <a:xfrm>
                <a:off x="5794703" y="1571147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9"/>
              <p:cNvSpPr/>
              <p:nvPr/>
            </p:nvSpPr>
            <p:spPr>
              <a:xfrm>
                <a:off x="5794703" y="1728413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9"/>
              <p:cNvSpPr/>
              <p:nvPr/>
            </p:nvSpPr>
            <p:spPr>
              <a:xfrm>
                <a:off x="5794703" y="1790713"/>
                <a:ext cx="185002" cy="81173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9"/>
              <p:cNvSpPr/>
              <p:nvPr/>
            </p:nvSpPr>
            <p:spPr>
              <a:xfrm>
                <a:off x="5794703" y="2148720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9"/>
              <p:cNvSpPr/>
              <p:nvPr/>
            </p:nvSpPr>
            <p:spPr>
              <a:xfrm>
                <a:off x="5794703" y="2053801"/>
                <a:ext cx="185002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9"/>
              <p:cNvSpPr/>
              <p:nvPr/>
            </p:nvSpPr>
            <p:spPr>
              <a:xfrm>
                <a:off x="5794703" y="2211067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9"/>
              <p:cNvSpPr/>
              <p:nvPr/>
            </p:nvSpPr>
            <p:spPr>
              <a:xfrm>
                <a:off x="5794703" y="2274346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9"/>
              <p:cNvSpPr/>
              <p:nvPr/>
            </p:nvSpPr>
            <p:spPr>
              <a:xfrm>
                <a:off x="6696744" y="1255684"/>
                <a:ext cx="632036" cy="1672431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9"/>
              <p:cNvSpPr/>
              <p:nvPr/>
            </p:nvSpPr>
            <p:spPr>
              <a:xfrm>
                <a:off x="6567149" y="963893"/>
                <a:ext cx="891225" cy="363041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7791" extrusionOk="0">
                    <a:moveTo>
                      <a:pt x="1" y="7790"/>
                    </a:moveTo>
                    <a:lnTo>
                      <a:pt x="19124" y="7790"/>
                    </a:lnTo>
                    <a:lnTo>
                      <a:pt x="19124" y="3482"/>
                    </a:lnTo>
                    <a:lnTo>
                      <a:pt x="19124" y="3461"/>
                    </a:lnTo>
                    <a:lnTo>
                      <a:pt x="19124" y="1"/>
                    </a:lnTo>
                    <a:lnTo>
                      <a:pt x="16386" y="1"/>
                    </a:lnTo>
                    <a:lnTo>
                      <a:pt x="16386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6" y="1"/>
                    </a:lnTo>
                    <a:lnTo>
                      <a:pt x="5456" y="2527"/>
                    </a:lnTo>
                    <a:lnTo>
                      <a:pt x="2739" y="2527"/>
                    </a:lnTo>
                    <a:lnTo>
                      <a:pt x="2739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9"/>
              <p:cNvSpPr/>
              <p:nvPr/>
            </p:nvSpPr>
            <p:spPr>
              <a:xfrm>
                <a:off x="6567149" y="1149862"/>
                <a:ext cx="89122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1677" extrusionOk="0">
                    <a:moveTo>
                      <a:pt x="19124" y="1677"/>
                    </a:moveTo>
                    <a:lnTo>
                      <a:pt x="19124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9"/>
              <p:cNvSpPr/>
              <p:nvPr/>
            </p:nvSpPr>
            <p:spPr>
              <a:xfrm>
                <a:off x="6920239" y="1665134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9"/>
              <p:cNvSpPr/>
              <p:nvPr/>
            </p:nvSpPr>
            <p:spPr>
              <a:xfrm>
                <a:off x="6920239" y="1571147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1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9"/>
              <p:cNvSpPr/>
              <p:nvPr/>
            </p:nvSpPr>
            <p:spPr>
              <a:xfrm>
                <a:off x="6920239" y="1728413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9"/>
              <p:cNvSpPr/>
              <p:nvPr/>
            </p:nvSpPr>
            <p:spPr>
              <a:xfrm>
                <a:off x="6920239" y="1790713"/>
                <a:ext cx="185002" cy="81173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9"/>
              <p:cNvSpPr/>
              <p:nvPr/>
            </p:nvSpPr>
            <p:spPr>
              <a:xfrm>
                <a:off x="6920239" y="2148720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9"/>
              <p:cNvSpPr/>
              <p:nvPr/>
            </p:nvSpPr>
            <p:spPr>
              <a:xfrm>
                <a:off x="6920239" y="2053801"/>
                <a:ext cx="185002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1" y="0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9"/>
              <p:cNvSpPr/>
              <p:nvPr/>
            </p:nvSpPr>
            <p:spPr>
              <a:xfrm>
                <a:off x="6920239" y="2211067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9"/>
              <p:cNvSpPr/>
              <p:nvPr/>
            </p:nvSpPr>
            <p:spPr>
              <a:xfrm>
                <a:off x="6920239" y="2274346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0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9"/>
              <p:cNvSpPr/>
              <p:nvPr/>
            </p:nvSpPr>
            <p:spPr>
              <a:xfrm>
                <a:off x="7821303" y="1255684"/>
                <a:ext cx="632082" cy="1672431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9"/>
              <p:cNvSpPr/>
              <p:nvPr/>
            </p:nvSpPr>
            <p:spPr>
              <a:xfrm>
                <a:off x="7692732" y="963893"/>
                <a:ext cx="890200" cy="363041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0" y="7790"/>
                    </a:moveTo>
                    <a:lnTo>
                      <a:pt x="19102" y="7790"/>
                    </a:lnTo>
                    <a:lnTo>
                      <a:pt x="19102" y="3482"/>
                    </a:lnTo>
                    <a:lnTo>
                      <a:pt x="19102" y="3461"/>
                    </a:lnTo>
                    <a:lnTo>
                      <a:pt x="19102" y="1"/>
                    </a:lnTo>
                    <a:lnTo>
                      <a:pt x="16364" y="1"/>
                    </a:lnTo>
                    <a:lnTo>
                      <a:pt x="16364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9"/>
              <p:cNvSpPr/>
              <p:nvPr/>
            </p:nvSpPr>
            <p:spPr>
              <a:xfrm>
                <a:off x="7692732" y="1149862"/>
                <a:ext cx="890200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2" y="1677"/>
                    </a:moveTo>
                    <a:lnTo>
                      <a:pt x="19102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9"/>
              <p:cNvSpPr/>
              <p:nvPr/>
            </p:nvSpPr>
            <p:spPr>
              <a:xfrm>
                <a:off x="8044844" y="1665134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9"/>
              <p:cNvSpPr/>
              <p:nvPr/>
            </p:nvSpPr>
            <p:spPr>
              <a:xfrm>
                <a:off x="8044844" y="1571147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9"/>
              <p:cNvSpPr/>
              <p:nvPr/>
            </p:nvSpPr>
            <p:spPr>
              <a:xfrm>
                <a:off x="8044844" y="1728413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9"/>
              <p:cNvSpPr/>
              <p:nvPr/>
            </p:nvSpPr>
            <p:spPr>
              <a:xfrm>
                <a:off x="8044844" y="1790713"/>
                <a:ext cx="185002" cy="81173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9"/>
              <p:cNvSpPr/>
              <p:nvPr/>
            </p:nvSpPr>
            <p:spPr>
              <a:xfrm>
                <a:off x="8044844" y="2148720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9"/>
              <p:cNvSpPr/>
              <p:nvPr/>
            </p:nvSpPr>
            <p:spPr>
              <a:xfrm>
                <a:off x="8044844" y="2053801"/>
                <a:ext cx="185002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9"/>
              <p:cNvSpPr/>
              <p:nvPr/>
            </p:nvSpPr>
            <p:spPr>
              <a:xfrm>
                <a:off x="8044844" y="2211067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9"/>
              <p:cNvSpPr/>
              <p:nvPr/>
            </p:nvSpPr>
            <p:spPr>
              <a:xfrm>
                <a:off x="8044844" y="2274346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9"/>
              <p:cNvSpPr/>
              <p:nvPr/>
            </p:nvSpPr>
            <p:spPr>
              <a:xfrm>
                <a:off x="4317054" y="2555234"/>
                <a:ext cx="4265857" cy="1274861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27359" extrusionOk="0">
                    <a:moveTo>
                      <a:pt x="0" y="27359"/>
                    </a:moveTo>
                    <a:lnTo>
                      <a:pt x="91541" y="27359"/>
                    </a:lnTo>
                    <a:lnTo>
                      <a:pt x="91541" y="3184"/>
                    </a:lnTo>
                    <a:lnTo>
                      <a:pt x="91541" y="3184"/>
                    </a:lnTo>
                    <a:lnTo>
                      <a:pt x="91541" y="722"/>
                    </a:lnTo>
                    <a:cubicBezTo>
                      <a:pt x="91541" y="319"/>
                      <a:pt x="91223" y="0"/>
                      <a:pt x="90820" y="0"/>
                    </a:cubicBezTo>
                    <a:lnTo>
                      <a:pt x="88846" y="0"/>
                    </a:lnTo>
                    <a:cubicBezTo>
                      <a:pt x="88464" y="0"/>
                      <a:pt x="88146" y="319"/>
                      <a:pt x="88146" y="722"/>
                    </a:cubicBezTo>
                    <a:lnTo>
                      <a:pt x="88146" y="3184"/>
                    </a:lnTo>
                    <a:lnTo>
                      <a:pt x="84771" y="3184"/>
                    </a:lnTo>
                    <a:lnTo>
                      <a:pt x="84771" y="722"/>
                    </a:lnTo>
                    <a:cubicBezTo>
                      <a:pt x="84771" y="319"/>
                      <a:pt x="84452" y="0"/>
                      <a:pt x="84049" y="0"/>
                    </a:cubicBezTo>
                    <a:lnTo>
                      <a:pt x="82075" y="0"/>
                    </a:lnTo>
                    <a:cubicBezTo>
                      <a:pt x="81693" y="0"/>
                      <a:pt x="81375" y="319"/>
                      <a:pt x="81375" y="722"/>
                    </a:cubicBezTo>
                    <a:lnTo>
                      <a:pt x="81375" y="3184"/>
                    </a:lnTo>
                    <a:lnTo>
                      <a:pt x="77979" y="3184"/>
                    </a:lnTo>
                    <a:lnTo>
                      <a:pt x="77979" y="722"/>
                    </a:lnTo>
                    <a:cubicBezTo>
                      <a:pt x="77979" y="319"/>
                      <a:pt x="77661" y="0"/>
                      <a:pt x="77279" y="0"/>
                    </a:cubicBezTo>
                    <a:lnTo>
                      <a:pt x="75305" y="0"/>
                    </a:lnTo>
                    <a:cubicBezTo>
                      <a:pt x="74901" y="0"/>
                      <a:pt x="74583" y="319"/>
                      <a:pt x="74583" y="722"/>
                    </a:cubicBezTo>
                    <a:lnTo>
                      <a:pt x="74583" y="3184"/>
                    </a:lnTo>
                    <a:lnTo>
                      <a:pt x="71208" y="3184"/>
                    </a:lnTo>
                    <a:lnTo>
                      <a:pt x="71208" y="722"/>
                    </a:lnTo>
                    <a:cubicBezTo>
                      <a:pt x="71208" y="319"/>
                      <a:pt x="70890" y="0"/>
                      <a:pt x="70487" y="0"/>
                    </a:cubicBezTo>
                    <a:lnTo>
                      <a:pt x="68513" y="0"/>
                    </a:lnTo>
                    <a:cubicBezTo>
                      <a:pt x="68131" y="0"/>
                      <a:pt x="67812" y="319"/>
                      <a:pt x="67812" y="722"/>
                    </a:cubicBezTo>
                    <a:lnTo>
                      <a:pt x="67812" y="3184"/>
                    </a:lnTo>
                    <a:lnTo>
                      <a:pt x="23729" y="3184"/>
                    </a:lnTo>
                    <a:lnTo>
                      <a:pt x="23729" y="722"/>
                    </a:lnTo>
                    <a:cubicBezTo>
                      <a:pt x="23729" y="319"/>
                      <a:pt x="23411" y="0"/>
                      <a:pt x="23029" y="0"/>
                    </a:cubicBezTo>
                    <a:lnTo>
                      <a:pt x="21055" y="0"/>
                    </a:lnTo>
                    <a:cubicBezTo>
                      <a:pt x="20651" y="0"/>
                      <a:pt x="20333" y="319"/>
                      <a:pt x="20333" y="722"/>
                    </a:cubicBezTo>
                    <a:lnTo>
                      <a:pt x="20333" y="3184"/>
                    </a:lnTo>
                    <a:lnTo>
                      <a:pt x="16958" y="3184"/>
                    </a:lnTo>
                    <a:lnTo>
                      <a:pt x="16958" y="722"/>
                    </a:lnTo>
                    <a:cubicBezTo>
                      <a:pt x="16958" y="319"/>
                      <a:pt x="16640" y="0"/>
                      <a:pt x="16237" y="0"/>
                    </a:cubicBezTo>
                    <a:lnTo>
                      <a:pt x="14263" y="0"/>
                    </a:lnTo>
                    <a:cubicBezTo>
                      <a:pt x="13881" y="0"/>
                      <a:pt x="13562" y="319"/>
                      <a:pt x="13562" y="722"/>
                    </a:cubicBezTo>
                    <a:lnTo>
                      <a:pt x="13562" y="3184"/>
                    </a:lnTo>
                    <a:lnTo>
                      <a:pt x="10167" y="3184"/>
                    </a:lnTo>
                    <a:lnTo>
                      <a:pt x="10167" y="722"/>
                    </a:lnTo>
                    <a:cubicBezTo>
                      <a:pt x="10167" y="319"/>
                      <a:pt x="9848" y="0"/>
                      <a:pt x="9466" y="0"/>
                    </a:cubicBezTo>
                    <a:lnTo>
                      <a:pt x="7492" y="0"/>
                    </a:lnTo>
                    <a:cubicBezTo>
                      <a:pt x="7089" y="0"/>
                      <a:pt x="6771" y="319"/>
                      <a:pt x="6792" y="722"/>
                    </a:cubicBezTo>
                    <a:lnTo>
                      <a:pt x="6792" y="3184"/>
                    </a:lnTo>
                    <a:lnTo>
                      <a:pt x="3396" y="3184"/>
                    </a:lnTo>
                    <a:lnTo>
                      <a:pt x="3396" y="722"/>
                    </a:lnTo>
                    <a:cubicBezTo>
                      <a:pt x="3396" y="319"/>
                      <a:pt x="3078" y="0"/>
                      <a:pt x="2674" y="0"/>
                    </a:cubicBezTo>
                    <a:lnTo>
                      <a:pt x="700" y="0"/>
                    </a:lnTo>
                    <a:cubicBezTo>
                      <a:pt x="318" y="0"/>
                      <a:pt x="0" y="319"/>
                      <a:pt x="0" y="7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9"/>
              <p:cNvSpPr/>
              <p:nvPr/>
            </p:nvSpPr>
            <p:spPr>
              <a:xfrm>
                <a:off x="4317054" y="2555234"/>
                <a:ext cx="4265857" cy="313555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6729" extrusionOk="0">
                    <a:moveTo>
                      <a:pt x="91541" y="6728"/>
                    </a:moveTo>
                    <a:lnTo>
                      <a:pt x="91541" y="3141"/>
                    </a:lnTo>
                    <a:lnTo>
                      <a:pt x="91541" y="3141"/>
                    </a:lnTo>
                    <a:lnTo>
                      <a:pt x="91541" y="0"/>
                    </a:lnTo>
                    <a:lnTo>
                      <a:pt x="88146" y="0"/>
                    </a:lnTo>
                    <a:lnTo>
                      <a:pt x="88146" y="3141"/>
                    </a:lnTo>
                    <a:lnTo>
                      <a:pt x="84771" y="3141"/>
                    </a:lnTo>
                    <a:lnTo>
                      <a:pt x="84771" y="0"/>
                    </a:lnTo>
                    <a:lnTo>
                      <a:pt x="81375" y="0"/>
                    </a:lnTo>
                    <a:lnTo>
                      <a:pt x="81375" y="3141"/>
                    </a:lnTo>
                    <a:lnTo>
                      <a:pt x="77979" y="3141"/>
                    </a:lnTo>
                    <a:lnTo>
                      <a:pt x="77979" y="0"/>
                    </a:lnTo>
                    <a:lnTo>
                      <a:pt x="74583" y="0"/>
                    </a:lnTo>
                    <a:lnTo>
                      <a:pt x="74583" y="3141"/>
                    </a:lnTo>
                    <a:lnTo>
                      <a:pt x="71208" y="3141"/>
                    </a:lnTo>
                    <a:lnTo>
                      <a:pt x="71208" y="0"/>
                    </a:lnTo>
                    <a:lnTo>
                      <a:pt x="67812" y="0"/>
                    </a:lnTo>
                    <a:lnTo>
                      <a:pt x="67812" y="3141"/>
                    </a:lnTo>
                    <a:lnTo>
                      <a:pt x="23729" y="3141"/>
                    </a:lnTo>
                    <a:lnTo>
                      <a:pt x="23729" y="0"/>
                    </a:lnTo>
                    <a:lnTo>
                      <a:pt x="20354" y="0"/>
                    </a:lnTo>
                    <a:lnTo>
                      <a:pt x="20354" y="3141"/>
                    </a:lnTo>
                    <a:lnTo>
                      <a:pt x="16958" y="3141"/>
                    </a:lnTo>
                    <a:lnTo>
                      <a:pt x="16958" y="0"/>
                    </a:lnTo>
                    <a:lnTo>
                      <a:pt x="13562" y="0"/>
                    </a:lnTo>
                    <a:lnTo>
                      <a:pt x="13562" y="3141"/>
                    </a:lnTo>
                    <a:lnTo>
                      <a:pt x="10167" y="3141"/>
                    </a:lnTo>
                    <a:lnTo>
                      <a:pt x="10167" y="0"/>
                    </a:lnTo>
                    <a:lnTo>
                      <a:pt x="6792" y="0"/>
                    </a:lnTo>
                    <a:lnTo>
                      <a:pt x="6792" y="3141"/>
                    </a:lnTo>
                    <a:lnTo>
                      <a:pt x="3396" y="3141"/>
                    </a:lnTo>
                    <a:lnTo>
                      <a:pt x="3396" y="0"/>
                    </a:lnTo>
                    <a:lnTo>
                      <a:pt x="0" y="0"/>
                    </a:lnTo>
                    <a:lnTo>
                      <a:pt x="0" y="3141"/>
                    </a:lnTo>
                    <a:lnTo>
                      <a:pt x="0" y="5582"/>
                    </a:lnTo>
                    <a:lnTo>
                      <a:pt x="0" y="672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9"/>
              <p:cNvSpPr/>
              <p:nvPr/>
            </p:nvSpPr>
            <p:spPr>
              <a:xfrm>
                <a:off x="4317054" y="2857836"/>
                <a:ext cx="4265857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91541" y="1508"/>
                    </a:lnTo>
                    <a:lnTo>
                      <a:pt x="915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9"/>
              <p:cNvSpPr/>
              <p:nvPr/>
            </p:nvSpPr>
            <p:spPr>
              <a:xfrm>
                <a:off x="5547441" y="2277328"/>
                <a:ext cx="1805098" cy="1552768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33323" extrusionOk="0">
                    <a:moveTo>
                      <a:pt x="35212" y="0"/>
                    </a:moveTo>
                    <a:lnTo>
                      <a:pt x="35212" y="3226"/>
                    </a:lnTo>
                    <a:lnTo>
                      <a:pt x="31689" y="3226"/>
                    </a:lnTo>
                    <a:lnTo>
                      <a:pt x="31689" y="0"/>
                    </a:lnTo>
                    <a:lnTo>
                      <a:pt x="28165" y="0"/>
                    </a:lnTo>
                    <a:lnTo>
                      <a:pt x="28165" y="3226"/>
                    </a:lnTo>
                    <a:lnTo>
                      <a:pt x="24642" y="3226"/>
                    </a:lnTo>
                    <a:lnTo>
                      <a:pt x="24642" y="0"/>
                    </a:lnTo>
                    <a:lnTo>
                      <a:pt x="21140" y="0"/>
                    </a:lnTo>
                    <a:lnTo>
                      <a:pt x="21140" y="3226"/>
                    </a:lnTo>
                    <a:lnTo>
                      <a:pt x="17617" y="3226"/>
                    </a:lnTo>
                    <a:lnTo>
                      <a:pt x="17617" y="0"/>
                    </a:lnTo>
                    <a:lnTo>
                      <a:pt x="14093" y="0"/>
                    </a:lnTo>
                    <a:lnTo>
                      <a:pt x="14093" y="3226"/>
                    </a:lnTo>
                    <a:lnTo>
                      <a:pt x="10570" y="3226"/>
                    </a:lnTo>
                    <a:lnTo>
                      <a:pt x="10570" y="0"/>
                    </a:lnTo>
                    <a:lnTo>
                      <a:pt x="7047" y="0"/>
                    </a:lnTo>
                    <a:lnTo>
                      <a:pt x="7047" y="3226"/>
                    </a:lnTo>
                    <a:lnTo>
                      <a:pt x="3524" y="3226"/>
                    </a:lnTo>
                    <a:lnTo>
                      <a:pt x="3524" y="0"/>
                    </a:lnTo>
                    <a:lnTo>
                      <a:pt x="0" y="0"/>
                    </a:lnTo>
                    <a:lnTo>
                      <a:pt x="0" y="3226"/>
                    </a:lnTo>
                    <a:lnTo>
                      <a:pt x="0" y="5667"/>
                    </a:lnTo>
                    <a:lnTo>
                      <a:pt x="0" y="33323"/>
                    </a:lnTo>
                    <a:lnTo>
                      <a:pt x="38735" y="33323"/>
                    </a:lnTo>
                    <a:lnTo>
                      <a:pt x="38735" y="3226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FF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9"/>
              <p:cNvSpPr/>
              <p:nvPr/>
            </p:nvSpPr>
            <p:spPr>
              <a:xfrm>
                <a:off x="5547441" y="2593769"/>
                <a:ext cx="1805098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38735" y="1508"/>
                    </a:lnTo>
                    <a:lnTo>
                      <a:pt x="38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9"/>
              <p:cNvSpPr/>
              <p:nvPr/>
            </p:nvSpPr>
            <p:spPr>
              <a:xfrm>
                <a:off x="7046852" y="2855879"/>
                <a:ext cx="102939" cy="13750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51" extrusionOk="0">
                    <a:moveTo>
                      <a:pt x="1" y="0"/>
                    </a:moveTo>
                    <a:lnTo>
                      <a:pt x="1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9"/>
              <p:cNvSpPr/>
              <p:nvPr/>
            </p:nvSpPr>
            <p:spPr>
              <a:xfrm>
                <a:off x="5750199" y="2855879"/>
                <a:ext cx="102893" cy="13750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0" y="0"/>
                    </a:moveTo>
                    <a:lnTo>
                      <a:pt x="0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9"/>
              <p:cNvSpPr/>
              <p:nvPr/>
            </p:nvSpPr>
            <p:spPr>
              <a:xfrm>
                <a:off x="4560354" y="3053684"/>
                <a:ext cx="102893" cy="13848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9"/>
              <p:cNvSpPr/>
              <p:nvPr/>
            </p:nvSpPr>
            <p:spPr>
              <a:xfrm>
                <a:off x="4894665" y="3053684"/>
                <a:ext cx="102893" cy="13848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7" y="2972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9"/>
              <p:cNvSpPr/>
              <p:nvPr/>
            </p:nvSpPr>
            <p:spPr>
              <a:xfrm>
                <a:off x="5229954" y="3053684"/>
                <a:ext cx="102893" cy="13848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9"/>
              <p:cNvSpPr/>
              <p:nvPr/>
            </p:nvSpPr>
            <p:spPr>
              <a:xfrm>
                <a:off x="8253520" y="3053684"/>
                <a:ext cx="102939" cy="138488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72" extrusionOk="0">
                    <a:moveTo>
                      <a:pt x="1" y="0"/>
                    </a:moveTo>
                    <a:lnTo>
                      <a:pt x="1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9"/>
              <p:cNvSpPr/>
              <p:nvPr/>
            </p:nvSpPr>
            <p:spPr>
              <a:xfrm>
                <a:off x="7918231" y="3054662"/>
                <a:ext cx="102893" cy="13750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2208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951"/>
                    </a:lnTo>
                    <a:lnTo>
                      <a:pt x="2208" y="29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9"/>
              <p:cNvSpPr/>
              <p:nvPr/>
            </p:nvSpPr>
            <p:spPr>
              <a:xfrm>
                <a:off x="7582942" y="3053684"/>
                <a:ext cx="102893" cy="13848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9"/>
              <p:cNvSpPr/>
              <p:nvPr/>
            </p:nvSpPr>
            <p:spPr>
              <a:xfrm>
                <a:off x="6045925" y="2698613"/>
                <a:ext cx="808091" cy="1131480"/>
              </a:xfrm>
              <a:custGeom>
                <a:avLst/>
                <a:gdLst/>
                <a:ahLst/>
                <a:cxnLst/>
                <a:rect l="l" t="t" r="r" b="b"/>
                <a:pathLst>
                  <a:path w="17341" h="24282" extrusionOk="0">
                    <a:moveTo>
                      <a:pt x="8681" y="1"/>
                    </a:moveTo>
                    <a:lnTo>
                      <a:pt x="8681" y="1"/>
                    </a:lnTo>
                    <a:cubicBezTo>
                      <a:pt x="3885" y="1"/>
                      <a:pt x="0" y="3885"/>
                      <a:pt x="0" y="8682"/>
                    </a:cubicBezTo>
                    <a:lnTo>
                      <a:pt x="0" y="24282"/>
                    </a:lnTo>
                    <a:lnTo>
                      <a:pt x="17341" y="24282"/>
                    </a:lnTo>
                    <a:lnTo>
                      <a:pt x="17341" y="8682"/>
                    </a:lnTo>
                    <a:cubicBezTo>
                      <a:pt x="17341" y="3885"/>
                      <a:pt x="13457" y="1"/>
                      <a:pt x="86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9"/>
              <p:cNvSpPr/>
              <p:nvPr/>
            </p:nvSpPr>
            <p:spPr>
              <a:xfrm>
                <a:off x="6089449" y="2747074"/>
                <a:ext cx="353135" cy="1083019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3242" extrusionOk="0">
                    <a:moveTo>
                      <a:pt x="0" y="7599"/>
                    </a:moveTo>
                    <a:lnTo>
                      <a:pt x="0" y="23242"/>
                    </a:lnTo>
                    <a:lnTo>
                      <a:pt x="7578" y="23242"/>
                    </a:lnTo>
                    <a:lnTo>
                      <a:pt x="7578" y="1"/>
                    </a:lnTo>
                    <a:cubicBezTo>
                      <a:pt x="3396" y="1"/>
                      <a:pt x="0" y="3397"/>
                      <a:pt x="0" y="75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9"/>
              <p:cNvSpPr/>
              <p:nvPr/>
            </p:nvSpPr>
            <p:spPr>
              <a:xfrm>
                <a:off x="6457359" y="2747074"/>
                <a:ext cx="353181" cy="1083019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23242" extrusionOk="0">
                    <a:moveTo>
                      <a:pt x="1" y="1"/>
                    </a:moveTo>
                    <a:lnTo>
                      <a:pt x="1" y="23242"/>
                    </a:lnTo>
                    <a:lnTo>
                      <a:pt x="7578" y="23242"/>
                    </a:lnTo>
                    <a:lnTo>
                      <a:pt x="7578" y="7599"/>
                    </a:lnTo>
                    <a:cubicBezTo>
                      <a:pt x="7578" y="3397"/>
                      <a:pt x="4182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5" name="Google Shape;1435;p39"/>
          <p:cNvGrpSpPr/>
          <p:nvPr/>
        </p:nvGrpSpPr>
        <p:grpSpPr>
          <a:xfrm>
            <a:off x="722375" y="1049525"/>
            <a:ext cx="1084200" cy="4094100"/>
            <a:chOff x="722375" y="1049525"/>
            <a:chExt cx="1084200" cy="4094100"/>
          </a:xfrm>
        </p:grpSpPr>
        <p:sp>
          <p:nvSpPr>
            <p:cNvPr id="1436" name="Google Shape;1436;p39"/>
            <p:cNvSpPr/>
            <p:nvPr/>
          </p:nvSpPr>
          <p:spPr>
            <a:xfrm flipH="1">
              <a:off x="722375" y="1049525"/>
              <a:ext cx="89700" cy="409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9"/>
            <p:cNvSpPr/>
            <p:nvPr/>
          </p:nvSpPr>
          <p:spPr>
            <a:xfrm flipH="1">
              <a:off x="722375" y="1287885"/>
              <a:ext cx="1084200" cy="84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8" name="Google Shape;1438;p39"/>
          <p:cNvSpPr txBox="1">
            <a:spLocks noGrp="1"/>
          </p:cNvSpPr>
          <p:nvPr>
            <p:ph type="title" idx="2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</a:t>
            </a:r>
            <a:r>
              <a:rPr lang="en"/>
              <a:t>3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0"/>
          <p:cNvSpPr txBox="1">
            <a:spLocks noGrp="1"/>
          </p:cNvSpPr>
          <p:nvPr>
            <p:ph type="subTitle" idx="1"/>
          </p:nvPr>
        </p:nvSpPr>
        <p:spPr>
          <a:xfrm>
            <a:off x="629200" y="1298775"/>
            <a:ext cx="4123500" cy="3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Nová vláda - tzv. Direktórium - 5 členov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Narastá vplyv Napoleona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Napoleon zvrhol Direktórium a zaviedol Konzulát - on sa stal prvým konzulom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Revolúcia sa končí v roku 1804 jeho korunováciou za cisára</a:t>
            </a:r>
            <a:endParaRPr sz="1900"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1444" name="Google Shape;1444;p40"/>
          <p:cNvGrpSpPr/>
          <p:nvPr/>
        </p:nvGrpSpPr>
        <p:grpSpPr>
          <a:xfrm>
            <a:off x="5059870" y="239013"/>
            <a:ext cx="4930120" cy="4904705"/>
            <a:chOff x="5137494" y="314133"/>
            <a:chExt cx="4858218" cy="4833174"/>
          </a:xfrm>
        </p:grpSpPr>
        <p:sp>
          <p:nvSpPr>
            <p:cNvPr id="1445" name="Google Shape;1445;p40"/>
            <p:cNvSpPr/>
            <p:nvPr/>
          </p:nvSpPr>
          <p:spPr>
            <a:xfrm>
              <a:off x="5538838" y="1835970"/>
              <a:ext cx="1136211" cy="1043152"/>
            </a:xfrm>
            <a:custGeom>
              <a:avLst/>
              <a:gdLst/>
              <a:ahLst/>
              <a:cxnLst/>
              <a:rect l="l" t="t" r="r" b="b"/>
              <a:pathLst>
                <a:path w="33259" h="30535" extrusionOk="0">
                  <a:moveTo>
                    <a:pt x="2907" y="0"/>
                  </a:moveTo>
                  <a:lnTo>
                    <a:pt x="1" y="5997"/>
                  </a:lnTo>
                  <a:lnTo>
                    <a:pt x="1" y="7558"/>
                  </a:lnTo>
                  <a:lnTo>
                    <a:pt x="490" y="7558"/>
                  </a:lnTo>
                  <a:lnTo>
                    <a:pt x="490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490" y="19031"/>
                  </a:lnTo>
                  <a:lnTo>
                    <a:pt x="490" y="30535"/>
                  </a:lnTo>
                  <a:lnTo>
                    <a:pt x="30964" y="30535"/>
                  </a:lnTo>
                  <a:lnTo>
                    <a:pt x="30964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0964" y="17471"/>
                  </a:lnTo>
                  <a:lnTo>
                    <a:pt x="30964" y="7558"/>
                  </a:lnTo>
                  <a:lnTo>
                    <a:pt x="33258" y="7558"/>
                  </a:lnTo>
                  <a:lnTo>
                    <a:pt x="33258" y="6028"/>
                  </a:lnTo>
                  <a:lnTo>
                    <a:pt x="30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6357269" y="2156859"/>
              <a:ext cx="1136176" cy="1044211"/>
            </a:xfrm>
            <a:custGeom>
              <a:avLst/>
              <a:gdLst/>
              <a:ahLst/>
              <a:cxnLst/>
              <a:rect l="l" t="t" r="r" b="b"/>
              <a:pathLst>
                <a:path w="33258" h="30566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88"/>
                  </a:lnTo>
                  <a:lnTo>
                    <a:pt x="490" y="7588"/>
                  </a:lnTo>
                  <a:lnTo>
                    <a:pt x="490" y="17470"/>
                  </a:lnTo>
                  <a:lnTo>
                    <a:pt x="0" y="17470"/>
                  </a:lnTo>
                  <a:lnTo>
                    <a:pt x="0" y="19031"/>
                  </a:lnTo>
                  <a:lnTo>
                    <a:pt x="490" y="19031"/>
                  </a:lnTo>
                  <a:lnTo>
                    <a:pt x="490" y="30565"/>
                  </a:lnTo>
                  <a:lnTo>
                    <a:pt x="30963" y="30565"/>
                  </a:lnTo>
                  <a:lnTo>
                    <a:pt x="30963" y="19031"/>
                  </a:lnTo>
                  <a:lnTo>
                    <a:pt x="33258" y="19031"/>
                  </a:lnTo>
                  <a:lnTo>
                    <a:pt x="33258" y="17470"/>
                  </a:lnTo>
                  <a:lnTo>
                    <a:pt x="30963" y="17470"/>
                  </a:lnTo>
                  <a:lnTo>
                    <a:pt x="30963" y="7588"/>
                  </a:lnTo>
                  <a:lnTo>
                    <a:pt x="33258" y="7588"/>
                  </a:lnTo>
                  <a:lnTo>
                    <a:pt x="33258" y="6028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40"/>
            <p:cNvGrpSpPr/>
            <p:nvPr/>
          </p:nvGrpSpPr>
          <p:grpSpPr>
            <a:xfrm>
              <a:off x="5137494" y="1373991"/>
              <a:ext cx="3110555" cy="3190060"/>
              <a:chOff x="5057750" y="1373991"/>
              <a:chExt cx="3110555" cy="3190060"/>
            </a:xfrm>
          </p:grpSpPr>
          <p:sp>
            <p:nvSpPr>
              <p:cNvPr id="1448" name="Google Shape;1448;p40"/>
              <p:cNvSpPr/>
              <p:nvPr/>
            </p:nvSpPr>
            <p:spPr>
              <a:xfrm>
                <a:off x="6070569" y="2720232"/>
                <a:ext cx="1072429" cy="892666"/>
              </a:xfrm>
              <a:custGeom>
                <a:avLst/>
                <a:gdLst/>
                <a:ahLst/>
                <a:cxnLst/>
                <a:rect l="l" t="t" r="r" b="b"/>
                <a:pathLst>
                  <a:path w="31392" h="26130" extrusionOk="0">
                    <a:moveTo>
                      <a:pt x="0" y="0"/>
                    </a:moveTo>
                    <a:lnTo>
                      <a:pt x="0" y="26129"/>
                    </a:lnTo>
                    <a:lnTo>
                      <a:pt x="31392" y="26129"/>
                    </a:lnTo>
                    <a:lnTo>
                      <a:pt x="313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9" name="Google Shape;1449;p40"/>
              <p:cNvGrpSpPr/>
              <p:nvPr/>
            </p:nvGrpSpPr>
            <p:grpSpPr>
              <a:xfrm>
                <a:off x="5057750" y="1373991"/>
                <a:ext cx="3110555" cy="3190060"/>
                <a:chOff x="5057750" y="1373991"/>
                <a:chExt cx="3110555" cy="3190060"/>
              </a:xfrm>
            </p:grpSpPr>
            <p:grpSp>
              <p:nvGrpSpPr>
                <p:cNvPr id="1450" name="Google Shape;1450;p40"/>
                <p:cNvGrpSpPr/>
                <p:nvPr/>
              </p:nvGrpSpPr>
              <p:grpSpPr>
                <a:xfrm>
                  <a:off x="7186862" y="1373991"/>
                  <a:ext cx="891607" cy="1208293"/>
                  <a:chOff x="5136122" y="1373991"/>
                  <a:chExt cx="891607" cy="1208293"/>
                </a:xfrm>
              </p:grpSpPr>
              <p:sp>
                <p:nvSpPr>
                  <p:cNvPr id="1451" name="Google Shape;1451;p40"/>
                  <p:cNvSpPr/>
                  <p:nvPr/>
                </p:nvSpPr>
                <p:spPr>
                  <a:xfrm>
                    <a:off x="5262591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2" name="Google Shape;1452;p40"/>
                  <p:cNvSpPr/>
                  <p:nvPr/>
                </p:nvSpPr>
                <p:spPr>
                  <a:xfrm>
                    <a:off x="5338910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3" name="Google Shape;1453;p40"/>
                  <p:cNvSpPr/>
                  <p:nvPr/>
                </p:nvSpPr>
                <p:spPr>
                  <a:xfrm>
                    <a:off x="5415195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454;p40"/>
                  <p:cNvSpPr/>
                  <p:nvPr/>
                </p:nvSpPr>
                <p:spPr>
                  <a:xfrm>
                    <a:off x="5491514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5" name="Google Shape;1455;p40"/>
                  <p:cNvSpPr/>
                  <p:nvPr/>
                </p:nvSpPr>
                <p:spPr>
                  <a:xfrm>
                    <a:off x="5567799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6" name="Google Shape;1456;p40"/>
                  <p:cNvSpPr/>
                  <p:nvPr/>
                </p:nvSpPr>
                <p:spPr>
                  <a:xfrm>
                    <a:off x="5644118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7" name="Google Shape;1457;p40"/>
                  <p:cNvSpPr/>
                  <p:nvPr/>
                </p:nvSpPr>
                <p:spPr>
                  <a:xfrm>
                    <a:off x="5720403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8" name="Google Shape;1458;p40"/>
                  <p:cNvSpPr/>
                  <p:nvPr/>
                </p:nvSpPr>
                <p:spPr>
                  <a:xfrm>
                    <a:off x="5797747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66" y="4620"/>
                        </a:lnTo>
                        <a:lnTo>
                          <a:pt x="76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9" name="Google Shape;1459;p40"/>
                  <p:cNvSpPr/>
                  <p:nvPr/>
                </p:nvSpPr>
                <p:spPr>
                  <a:xfrm>
                    <a:off x="5874066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65" y="4620"/>
                        </a:lnTo>
                        <a:lnTo>
                          <a:pt x="7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0" name="Google Shape;1460;p40"/>
                  <p:cNvSpPr/>
                  <p:nvPr/>
                </p:nvSpPr>
                <p:spPr>
                  <a:xfrm>
                    <a:off x="5176912" y="1373991"/>
                    <a:ext cx="809036" cy="18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82" h="5385" extrusionOk="0">
                        <a:moveTo>
                          <a:pt x="22886" y="765"/>
                        </a:moveTo>
                        <a:lnTo>
                          <a:pt x="22886" y="4589"/>
                        </a:lnTo>
                        <a:lnTo>
                          <a:pt x="826" y="4589"/>
                        </a:lnTo>
                        <a:lnTo>
                          <a:pt x="796" y="765"/>
                        </a:lnTo>
                        <a:close/>
                        <a:moveTo>
                          <a:pt x="0" y="0"/>
                        </a:moveTo>
                        <a:lnTo>
                          <a:pt x="0" y="5385"/>
                        </a:lnTo>
                        <a:lnTo>
                          <a:pt x="23681" y="5385"/>
                        </a:lnTo>
                        <a:lnTo>
                          <a:pt x="236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1" name="Google Shape;1461;p40"/>
                  <p:cNvSpPr/>
                  <p:nvPr/>
                </p:nvSpPr>
                <p:spPr>
                  <a:xfrm>
                    <a:off x="5136122" y="1503569"/>
                    <a:ext cx="891607" cy="117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9" h="3428" extrusionOk="0">
                        <a:moveTo>
                          <a:pt x="1" y="1"/>
                        </a:moveTo>
                        <a:lnTo>
                          <a:pt x="1" y="3428"/>
                        </a:lnTo>
                        <a:lnTo>
                          <a:pt x="26099" y="3428"/>
                        </a:lnTo>
                        <a:lnTo>
                          <a:pt x="2609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2" name="Google Shape;1462;p40"/>
                  <p:cNvSpPr/>
                  <p:nvPr/>
                </p:nvSpPr>
                <p:spPr>
                  <a:xfrm>
                    <a:off x="5192558" y="1620644"/>
                    <a:ext cx="777709" cy="961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28149" extrusionOk="0">
                        <a:moveTo>
                          <a:pt x="1" y="1"/>
                        </a:moveTo>
                        <a:lnTo>
                          <a:pt x="1" y="28149"/>
                        </a:lnTo>
                        <a:lnTo>
                          <a:pt x="22764" y="28149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3" name="Google Shape;1463;p40"/>
                  <p:cNvSpPr/>
                  <p:nvPr/>
                </p:nvSpPr>
                <p:spPr>
                  <a:xfrm>
                    <a:off x="5340994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15" y="0"/>
                        </a:moveTo>
                        <a:cubicBezTo>
                          <a:pt x="1255" y="0"/>
                          <a:pt x="1" y="1255"/>
                          <a:pt x="1" y="2815"/>
                        </a:cubicBezTo>
                        <a:lnTo>
                          <a:pt x="1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3" y="123"/>
                        </a:cubicBezTo>
                        <a:cubicBezTo>
                          <a:pt x="3427" y="31"/>
                          <a:pt x="3121" y="0"/>
                          <a:pt x="281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4" name="Google Shape;1464;p40"/>
                  <p:cNvSpPr/>
                  <p:nvPr/>
                </p:nvSpPr>
                <p:spPr>
                  <a:xfrm>
                    <a:off x="5400574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9" y="0"/>
                        </a:moveTo>
                        <a:cubicBezTo>
                          <a:pt x="796" y="367"/>
                          <a:pt x="1" y="1438"/>
                          <a:pt x="1" y="2662"/>
                        </a:cubicBezTo>
                        <a:lnTo>
                          <a:pt x="1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9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5" name="Google Shape;1465;p40"/>
                  <p:cNvSpPr/>
                  <p:nvPr/>
                </p:nvSpPr>
                <p:spPr>
                  <a:xfrm>
                    <a:off x="5628438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46" y="0"/>
                        </a:moveTo>
                        <a:cubicBezTo>
                          <a:pt x="1285" y="0"/>
                          <a:pt x="0" y="1255"/>
                          <a:pt x="0" y="2815"/>
                        </a:cubicBezTo>
                        <a:lnTo>
                          <a:pt x="0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2" y="123"/>
                        </a:cubicBezTo>
                        <a:cubicBezTo>
                          <a:pt x="3427" y="31"/>
                          <a:pt x="3121" y="0"/>
                          <a:pt x="28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6" name="Google Shape;1466;p40"/>
                  <p:cNvSpPr/>
                  <p:nvPr/>
                </p:nvSpPr>
                <p:spPr>
                  <a:xfrm>
                    <a:off x="5688017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8" y="0"/>
                        </a:moveTo>
                        <a:cubicBezTo>
                          <a:pt x="796" y="367"/>
                          <a:pt x="31" y="1438"/>
                          <a:pt x="0" y="2662"/>
                        </a:cubicBezTo>
                        <a:lnTo>
                          <a:pt x="0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8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7" name="Google Shape;1467;p40"/>
                  <p:cNvSpPr/>
                  <p:nvPr/>
                </p:nvSpPr>
                <p:spPr>
                  <a:xfrm>
                    <a:off x="5192558" y="1620644"/>
                    <a:ext cx="777709" cy="3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1041" extrusionOk="0">
                        <a:moveTo>
                          <a:pt x="1" y="1"/>
                        </a:moveTo>
                        <a:lnTo>
                          <a:pt x="1" y="1041"/>
                        </a:lnTo>
                        <a:lnTo>
                          <a:pt x="22764" y="1041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68" name="Google Shape;1468;p40"/>
                <p:cNvSpPr/>
                <p:nvPr/>
              </p:nvSpPr>
              <p:spPr>
                <a:xfrm>
                  <a:off x="6070569" y="2721257"/>
                  <a:ext cx="1072429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26100" extrusionOk="0">
                      <a:moveTo>
                        <a:pt x="0" y="1"/>
                      </a:moveTo>
                      <a:lnTo>
                        <a:pt x="0" y="26099"/>
                      </a:lnTo>
                      <a:lnTo>
                        <a:pt x="313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40"/>
                <p:cNvSpPr/>
                <p:nvPr/>
              </p:nvSpPr>
              <p:spPr>
                <a:xfrm>
                  <a:off x="6070569" y="3612864"/>
                  <a:ext cx="1072429" cy="951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27843" extrusionOk="0">
                      <a:moveTo>
                        <a:pt x="0" y="0"/>
                      </a:moveTo>
                      <a:lnTo>
                        <a:pt x="0" y="27842"/>
                      </a:lnTo>
                      <a:lnTo>
                        <a:pt x="31392" y="27842"/>
                      </a:lnTo>
                      <a:lnTo>
                        <a:pt x="313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40"/>
                <p:cNvSpPr/>
                <p:nvPr/>
              </p:nvSpPr>
              <p:spPr>
                <a:xfrm>
                  <a:off x="5092223" y="2720232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40"/>
                <p:cNvSpPr/>
                <p:nvPr/>
              </p:nvSpPr>
              <p:spPr>
                <a:xfrm>
                  <a:off x="5346221" y="2962718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5" y="1"/>
                      </a:moveTo>
                      <a:cubicBezTo>
                        <a:pt x="3060" y="1"/>
                        <a:pt x="1" y="3091"/>
                        <a:pt x="1" y="6885"/>
                      </a:cubicBezTo>
                      <a:lnTo>
                        <a:pt x="1" y="19031"/>
                      </a:lnTo>
                      <a:lnTo>
                        <a:pt x="13769" y="19031"/>
                      </a:lnTo>
                      <a:lnTo>
                        <a:pt x="13769" y="6885"/>
                      </a:lnTo>
                      <a:cubicBezTo>
                        <a:pt x="13769" y="3580"/>
                        <a:pt x="11382" y="735"/>
                        <a:pt x="8108" y="123"/>
                      </a:cubicBezTo>
                      <a:cubicBezTo>
                        <a:pt x="7711" y="31"/>
                        <a:pt x="7282" y="1"/>
                        <a:pt x="68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40"/>
                <p:cNvSpPr/>
                <p:nvPr/>
              </p:nvSpPr>
              <p:spPr>
                <a:xfrm>
                  <a:off x="5431935" y="2966886"/>
                  <a:ext cx="384670" cy="64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10" extrusionOk="0">
                      <a:moveTo>
                        <a:pt x="5630" y="1"/>
                      </a:moveTo>
                      <a:cubicBezTo>
                        <a:pt x="2356" y="613"/>
                        <a:pt x="0" y="3458"/>
                        <a:pt x="0" y="6763"/>
                      </a:cubicBezTo>
                      <a:lnTo>
                        <a:pt x="0" y="18909"/>
                      </a:lnTo>
                      <a:lnTo>
                        <a:pt x="11260" y="18909"/>
                      </a:lnTo>
                      <a:lnTo>
                        <a:pt x="11260" y="6763"/>
                      </a:lnTo>
                      <a:cubicBezTo>
                        <a:pt x="11229" y="3458"/>
                        <a:pt x="8873" y="613"/>
                        <a:pt x="5630" y="1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40"/>
                <p:cNvSpPr/>
                <p:nvPr/>
              </p:nvSpPr>
              <p:spPr>
                <a:xfrm>
                  <a:off x="5092223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4" name="Google Shape;1474;p40"/>
                <p:cNvSpPr/>
                <p:nvPr/>
              </p:nvSpPr>
              <p:spPr>
                <a:xfrm>
                  <a:off x="5346221" y="3913870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5" y="1"/>
                      </a:moveTo>
                      <a:cubicBezTo>
                        <a:pt x="3060" y="1"/>
                        <a:pt x="1" y="3060"/>
                        <a:pt x="1" y="6885"/>
                      </a:cubicBezTo>
                      <a:lnTo>
                        <a:pt x="1" y="19031"/>
                      </a:lnTo>
                      <a:lnTo>
                        <a:pt x="13769" y="19031"/>
                      </a:lnTo>
                      <a:lnTo>
                        <a:pt x="13769" y="6885"/>
                      </a:lnTo>
                      <a:cubicBezTo>
                        <a:pt x="13738" y="3550"/>
                        <a:pt x="11382" y="704"/>
                        <a:pt x="8108" y="123"/>
                      </a:cubicBezTo>
                      <a:cubicBezTo>
                        <a:pt x="7711" y="31"/>
                        <a:pt x="7282" y="1"/>
                        <a:pt x="68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5" name="Google Shape;1475;p40"/>
                <p:cNvSpPr/>
                <p:nvPr/>
              </p:nvSpPr>
              <p:spPr>
                <a:xfrm>
                  <a:off x="5431935" y="3918072"/>
                  <a:ext cx="384670" cy="64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09" extrusionOk="0">
                      <a:moveTo>
                        <a:pt x="5630" y="0"/>
                      </a:moveTo>
                      <a:cubicBezTo>
                        <a:pt x="2387" y="612"/>
                        <a:pt x="0" y="3427"/>
                        <a:pt x="0" y="6762"/>
                      </a:cubicBezTo>
                      <a:lnTo>
                        <a:pt x="0" y="18908"/>
                      </a:lnTo>
                      <a:lnTo>
                        <a:pt x="11260" y="18908"/>
                      </a:lnTo>
                      <a:lnTo>
                        <a:pt x="11260" y="6762"/>
                      </a:lnTo>
                      <a:cubicBezTo>
                        <a:pt x="11229" y="3457"/>
                        <a:pt x="8873" y="612"/>
                        <a:pt x="5630" y="0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40"/>
                <p:cNvSpPr/>
                <p:nvPr/>
              </p:nvSpPr>
              <p:spPr>
                <a:xfrm>
                  <a:off x="5057750" y="2582250"/>
                  <a:ext cx="3110555" cy="13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4070" extrusionOk="0">
                      <a:moveTo>
                        <a:pt x="1" y="1"/>
                      </a:moveTo>
                      <a:lnTo>
                        <a:pt x="1" y="4070"/>
                      </a:lnTo>
                      <a:lnTo>
                        <a:pt x="31392" y="4070"/>
                      </a:lnTo>
                      <a:lnTo>
                        <a:pt x="313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40"/>
                <p:cNvSpPr/>
                <p:nvPr/>
              </p:nvSpPr>
              <p:spPr>
                <a:xfrm>
                  <a:off x="5092213" y="3612875"/>
                  <a:ext cx="3042666" cy="5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714" extrusionOk="0">
                      <a:moveTo>
                        <a:pt x="1" y="0"/>
                      </a:moveTo>
                      <a:lnTo>
                        <a:pt x="1" y="1713"/>
                      </a:lnTo>
                      <a:lnTo>
                        <a:pt x="29434" y="1713"/>
                      </a:lnTo>
                      <a:lnTo>
                        <a:pt x="29434" y="0"/>
                      </a:lnTo>
                      <a:close/>
                    </a:path>
                  </a:pathLst>
                </a:custGeom>
                <a:solidFill>
                  <a:srgbClr val="F77C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40"/>
                <p:cNvSpPr/>
                <p:nvPr/>
              </p:nvSpPr>
              <p:spPr>
                <a:xfrm>
                  <a:off x="7142964" y="2720232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40"/>
                <p:cNvSpPr/>
                <p:nvPr/>
              </p:nvSpPr>
              <p:spPr>
                <a:xfrm>
                  <a:off x="7142964" y="2721257"/>
                  <a:ext cx="978380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00" extrusionOk="0">
                      <a:moveTo>
                        <a:pt x="1" y="1"/>
                      </a:moveTo>
                      <a:lnTo>
                        <a:pt x="1" y="26099"/>
                      </a:lnTo>
                      <a:lnTo>
                        <a:pt x="1683" y="26099"/>
                      </a:lnTo>
                      <a:lnTo>
                        <a:pt x="1683" y="1133"/>
                      </a:lnTo>
                      <a:lnTo>
                        <a:pt x="28638" y="1133"/>
                      </a:lnTo>
                      <a:lnTo>
                        <a:pt x="2863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40"/>
                <p:cNvSpPr/>
                <p:nvPr/>
              </p:nvSpPr>
              <p:spPr>
                <a:xfrm>
                  <a:off x="7396962" y="2962718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4" y="1"/>
                      </a:moveTo>
                      <a:cubicBezTo>
                        <a:pt x="3090" y="1"/>
                        <a:pt x="0" y="3091"/>
                        <a:pt x="0" y="6885"/>
                      </a:cubicBezTo>
                      <a:lnTo>
                        <a:pt x="0" y="19031"/>
                      </a:lnTo>
                      <a:lnTo>
                        <a:pt x="13768" y="19031"/>
                      </a:lnTo>
                      <a:lnTo>
                        <a:pt x="13768" y="6885"/>
                      </a:lnTo>
                      <a:cubicBezTo>
                        <a:pt x="13768" y="3580"/>
                        <a:pt x="11413" y="735"/>
                        <a:pt x="8139" y="123"/>
                      </a:cubicBezTo>
                      <a:cubicBezTo>
                        <a:pt x="7710" y="31"/>
                        <a:pt x="7313" y="1"/>
                        <a:pt x="68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40"/>
                <p:cNvSpPr/>
                <p:nvPr/>
              </p:nvSpPr>
              <p:spPr>
                <a:xfrm>
                  <a:off x="7482676" y="2966886"/>
                  <a:ext cx="384670" cy="64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10" extrusionOk="0">
                      <a:moveTo>
                        <a:pt x="5630" y="1"/>
                      </a:moveTo>
                      <a:cubicBezTo>
                        <a:pt x="2356" y="613"/>
                        <a:pt x="0" y="3458"/>
                        <a:pt x="0" y="6763"/>
                      </a:cubicBezTo>
                      <a:lnTo>
                        <a:pt x="0" y="18909"/>
                      </a:lnTo>
                      <a:lnTo>
                        <a:pt x="11259" y="18909"/>
                      </a:lnTo>
                      <a:lnTo>
                        <a:pt x="11259" y="6763"/>
                      </a:lnTo>
                      <a:cubicBezTo>
                        <a:pt x="11259" y="3458"/>
                        <a:pt x="8904" y="613"/>
                        <a:pt x="5630" y="1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40"/>
                <p:cNvSpPr/>
                <p:nvPr/>
              </p:nvSpPr>
              <p:spPr>
                <a:xfrm>
                  <a:off x="7142964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40"/>
                <p:cNvSpPr/>
                <p:nvPr/>
              </p:nvSpPr>
              <p:spPr>
                <a:xfrm>
                  <a:off x="7142964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1867" y="26129"/>
                      </a:lnTo>
                      <a:lnTo>
                        <a:pt x="1867" y="1041"/>
                      </a:lnTo>
                      <a:lnTo>
                        <a:pt x="28638" y="1041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40"/>
                <p:cNvSpPr/>
                <p:nvPr/>
              </p:nvSpPr>
              <p:spPr>
                <a:xfrm>
                  <a:off x="7396962" y="3913870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4" y="1"/>
                      </a:moveTo>
                      <a:cubicBezTo>
                        <a:pt x="3090" y="1"/>
                        <a:pt x="0" y="3060"/>
                        <a:pt x="0" y="6885"/>
                      </a:cubicBezTo>
                      <a:lnTo>
                        <a:pt x="0" y="19031"/>
                      </a:lnTo>
                      <a:lnTo>
                        <a:pt x="13768" y="19031"/>
                      </a:lnTo>
                      <a:lnTo>
                        <a:pt x="13768" y="6885"/>
                      </a:lnTo>
                      <a:cubicBezTo>
                        <a:pt x="13768" y="3550"/>
                        <a:pt x="11413" y="704"/>
                        <a:pt x="8139" y="123"/>
                      </a:cubicBezTo>
                      <a:cubicBezTo>
                        <a:pt x="7710" y="31"/>
                        <a:pt x="7313" y="1"/>
                        <a:pt x="6884" y="1"/>
                      </a:cubicBez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40"/>
                <p:cNvSpPr/>
                <p:nvPr/>
              </p:nvSpPr>
              <p:spPr>
                <a:xfrm>
                  <a:off x="7482676" y="3918072"/>
                  <a:ext cx="384670" cy="64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09" extrusionOk="0">
                      <a:moveTo>
                        <a:pt x="5630" y="0"/>
                      </a:moveTo>
                      <a:cubicBezTo>
                        <a:pt x="2387" y="612"/>
                        <a:pt x="0" y="3427"/>
                        <a:pt x="0" y="6762"/>
                      </a:cubicBezTo>
                      <a:lnTo>
                        <a:pt x="0" y="18908"/>
                      </a:lnTo>
                      <a:lnTo>
                        <a:pt x="11259" y="18908"/>
                      </a:lnTo>
                      <a:lnTo>
                        <a:pt x="11259" y="6762"/>
                      </a:lnTo>
                      <a:cubicBezTo>
                        <a:pt x="11259" y="3427"/>
                        <a:pt x="8873" y="612"/>
                        <a:pt x="5630" y="0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40"/>
                <p:cNvSpPr/>
                <p:nvPr/>
              </p:nvSpPr>
              <p:spPr>
                <a:xfrm>
                  <a:off x="5092223" y="2721257"/>
                  <a:ext cx="2091531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3" h="26100" extrusionOk="0">
                      <a:moveTo>
                        <a:pt x="1" y="1"/>
                      </a:moveTo>
                      <a:lnTo>
                        <a:pt x="1" y="26099"/>
                      </a:lnTo>
                      <a:lnTo>
                        <a:pt x="1684" y="26099"/>
                      </a:lnTo>
                      <a:lnTo>
                        <a:pt x="1684" y="1133"/>
                      </a:lnTo>
                      <a:lnTo>
                        <a:pt x="61223" y="1133"/>
                      </a:lnTo>
                      <a:lnTo>
                        <a:pt x="6122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40"/>
                <p:cNvSpPr/>
                <p:nvPr/>
              </p:nvSpPr>
              <p:spPr>
                <a:xfrm>
                  <a:off x="5092223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1898" y="26129"/>
                      </a:lnTo>
                      <a:lnTo>
                        <a:pt x="1898" y="1041"/>
                      </a:lnTo>
                      <a:lnTo>
                        <a:pt x="28638" y="1041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88" name="Google Shape;1488;p40"/>
                <p:cNvGrpSpPr/>
                <p:nvPr/>
              </p:nvGrpSpPr>
              <p:grpSpPr>
                <a:xfrm>
                  <a:off x="5136122" y="1373991"/>
                  <a:ext cx="891607" cy="1208293"/>
                  <a:chOff x="5136122" y="1373991"/>
                  <a:chExt cx="891607" cy="1208293"/>
                </a:xfrm>
              </p:grpSpPr>
              <p:sp>
                <p:nvSpPr>
                  <p:cNvPr id="1489" name="Google Shape;1489;p40"/>
                  <p:cNvSpPr/>
                  <p:nvPr/>
                </p:nvSpPr>
                <p:spPr>
                  <a:xfrm>
                    <a:off x="5262591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0" name="Google Shape;1490;p40"/>
                  <p:cNvSpPr/>
                  <p:nvPr/>
                </p:nvSpPr>
                <p:spPr>
                  <a:xfrm>
                    <a:off x="5338910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1" name="Google Shape;1491;p40"/>
                  <p:cNvSpPr/>
                  <p:nvPr/>
                </p:nvSpPr>
                <p:spPr>
                  <a:xfrm>
                    <a:off x="5415195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2" name="Google Shape;1492;p40"/>
                  <p:cNvSpPr/>
                  <p:nvPr/>
                </p:nvSpPr>
                <p:spPr>
                  <a:xfrm>
                    <a:off x="5491514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3" name="Google Shape;1493;p40"/>
                  <p:cNvSpPr/>
                  <p:nvPr/>
                </p:nvSpPr>
                <p:spPr>
                  <a:xfrm>
                    <a:off x="5567799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4" name="Google Shape;1494;p40"/>
                  <p:cNvSpPr/>
                  <p:nvPr/>
                </p:nvSpPr>
                <p:spPr>
                  <a:xfrm>
                    <a:off x="5644118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5" name="Google Shape;1495;p40"/>
                  <p:cNvSpPr/>
                  <p:nvPr/>
                </p:nvSpPr>
                <p:spPr>
                  <a:xfrm>
                    <a:off x="5720403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6" name="Google Shape;1496;p40"/>
                  <p:cNvSpPr/>
                  <p:nvPr/>
                </p:nvSpPr>
                <p:spPr>
                  <a:xfrm>
                    <a:off x="5797747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66" y="4620"/>
                        </a:lnTo>
                        <a:lnTo>
                          <a:pt x="76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7" name="Google Shape;1497;p40"/>
                  <p:cNvSpPr/>
                  <p:nvPr/>
                </p:nvSpPr>
                <p:spPr>
                  <a:xfrm>
                    <a:off x="5874066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65" y="4620"/>
                        </a:lnTo>
                        <a:lnTo>
                          <a:pt x="7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8" name="Google Shape;1498;p40"/>
                  <p:cNvSpPr/>
                  <p:nvPr/>
                </p:nvSpPr>
                <p:spPr>
                  <a:xfrm>
                    <a:off x="5176912" y="1373991"/>
                    <a:ext cx="809036" cy="18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82" h="5385" extrusionOk="0">
                        <a:moveTo>
                          <a:pt x="22886" y="765"/>
                        </a:moveTo>
                        <a:lnTo>
                          <a:pt x="22886" y="4589"/>
                        </a:lnTo>
                        <a:lnTo>
                          <a:pt x="826" y="4589"/>
                        </a:lnTo>
                        <a:lnTo>
                          <a:pt x="796" y="765"/>
                        </a:lnTo>
                        <a:close/>
                        <a:moveTo>
                          <a:pt x="0" y="0"/>
                        </a:moveTo>
                        <a:lnTo>
                          <a:pt x="0" y="5385"/>
                        </a:lnTo>
                        <a:lnTo>
                          <a:pt x="23681" y="5385"/>
                        </a:lnTo>
                        <a:lnTo>
                          <a:pt x="236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9" name="Google Shape;1499;p40"/>
                  <p:cNvSpPr/>
                  <p:nvPr/>
                </p:nvSpPr>
                <p:spPr>
                  <a:xfrm>
                    <a:off x="5136122" y="1503569"/>
                    <a:ext cx="891607" cy="117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9" h="3428" extrusionOk="0">
                        <a:moveTo>
                          <a:pt x="1" y="1"/>
                        </a:moveTo>
                        <a:lnTo>
                          <a:pt x="1" y="3428"/>
                        </a:lnTo>
                        <a:lnTo>
                          <a:pt x="26099" y="3428"/>
                        </a:lnTo>
                        <a:lnTo>
                          <a:pt x="2609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0" name="Google Shape;1500;p40"/>
                  <p:cNvSpPr/>
                  <p:nvPr/>
                </p:nvSpPr>
                <p:spPr>
                  <a:xfrm>
                    <a:off x="5192558" y="1620644"/>
                    <a:ext cx="777709" cy="961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28149" extrusionOk="0">
                        <a:moveTo>
                          <a:pt x="1" y="1"/>
                        </a:moveTo>
                        <a:lnTo>
                          <a:pt x="1" y="28149"/>
                        </a:lnTo>
                        <a:lnTo>
                          <a:pt x="22764" y="28149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1" name="Google Shape;1501;p40"/>
                  <p:cNvSpPr/>
                  <p:nvPr/>
                </p:nvSpPr>
                <p:spPr>
                  <a:xfrm>
                    <a:off x="5340994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15" y="0"/>
                        </a:moveTo>
                        <a:cubicBezTo>
                          <a:pt x="1255" y="0"/>
                          <a:pt x="1" y="1255"/>
                          <a:pt x="1" y="2815"/>
                        </a:cubicBezTo>
                        <a:lnTo>
                          <a:pt x="1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3" y="123"/>
                        </a:cubicBezTo>
                        <a:cubicBezTo>
                          <a:pt x="3427" y="31"/>
                          <a:pt x="3121" y="0"/>
                          <a:pt x="281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2" name="Google Shape;1502;p40"/>
                  <p:cNvSpPr/>
                  <p:nvPr/>
                </p:nvSpPr>
                <p:spPr>
                  <a:xfrm>
                    <a:off x="5400574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9" y="0"/>
                        </a:moveTo>
                        <a:cubicBezTo>
                          <a:pt x="796" y="367"/>
                          <a:pt x="1" y="1438"/>
                          <a:pt x="1" y="2662"/>
                        </a:cubicBezTo>
                        <a:lnTo>
                          <a:pt x="1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9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3" name="Google Shape;1503;p40"/>
                  <p:cNvSpPr/>
                  <p:nvPr/>
                </p:nvSpPr>
                <p:spPr>
                  <a:xfrm>
                    <a:off x="5628438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46" y="0"/>
                        </a:moveTo>
                        <a:cubicBezTo>
                          <a:pt x="1285" y="0"/>
                          <a:pt x="0" y="1255"/>
                          <a:pt x="0" y="2815"/>
                        </a:cubicBezTo>
                        <a:lnTo>
                          <a:pt x="0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2" y="123"/>
                        </a:cubicBezTo>
                        <a:cubicBezTo>
                          <a:pt x="3427" y="31"/>
                          <a:pt x="3121" y="0"/>
                          <a:pt x="28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4" name="Google Shape;1504;p40"/>
                  <p:cNvSpPr/>
                  <p:nvPr/>
                </p:nvSpPr>
                <p:spPr>
                  <a:xfrm>
                    <a:off x="5688017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8" y="0"/>
                        </a:moveTo>
                        <a:cubicBezTo>
                          <a:pt x="796" y="367"/>
                          <a:pt x="31" y="1438"/>
                          <a:pt x="0" y="2662"/>
                        </a:cubicBezTo>
                        <a:lnTo>
                          <a:pt x="0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8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5" name="Google Shape;1505;p40"/>
                  <p:cNvSpPr/>
                  <p:nvPr/>
                </p:nvSpPr>
                <p:spPr>
                  <a:xfrm>
                    <a:off x="5192558" y="1620644"/>
                    <a:ext cx="777709" cy="3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1041" extrusionOk="0">
                        <a:moveTo>
                          <a:pt x="1" y="1"/>
                        </a:moveTo>
                        <a:lnTo>
                          <a:pt x="1" y="1041"/>
                        </a:lnTo>
                        <a:lnTo>
                          <a:pt x="22764" y="1041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06" name="Google Shape;1506;p40"/>
                <p:cNvSpPr/>
                <p:nvPr/>
              </p:nvSpPr>
              <p:spPr>
                <a:xfrm>
                  <a:off x="6070569" y="3671385"/>
                  <a:ext cx="1072429" cy="3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1041" extrusionOk="0">
                      <a:moveTo>
                        <a:pt x="0" y="0"/>
                      </a:moveTo>
                      <a:lnTo>
                        <a:pt x="0" y="1041"/>
                      </a:lnTo>
                      <a:lnTo>
                        <a:pt x="31392" y="1041"/>
                      </a:lnTo>
                      <a:lnTo>
                        <a:pt x="31392" y="0"/>
                      </a:ln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07" name="Google Shape;1507;p40"/>
                <p:cNvGrpSpPr/>
                <p:nvPr/>
              </p:nvGrpSpPr>
              <p:grpSpPr>
                <a:xfrm>
                  <a:off x="6297373" y="2857156"/>
                  <a:ext cx="619844" cy="619844"/>
                  <a:chOff x="6297373" y="2857156"/>
                  <a:chExt cx="619844" cy="619844"/>
                </a:xfrm>
              </p:grpSpPr>
              <p:sp>
                <p:nvSpPr>
                  <p:cNvPr id="1508" name="Google Shape;1508;p40"/>
                  <p:cNvSpPr/>
                  <p:nvPr/>
                </p:nvSpPr>
                <p:spPr>
                  <a:xfrm>
                    <a:off x="6299457" y="2857156"/>
                    <a:ext cx="617760" cy="619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3" h="18144" extrusionOk="0">
                        <a:moveTo>
                          <a:pt x="8476" y="0"/>
                        </a:moveTo>
                        <a:cubicBezTo>
                          <a:pt x="8200" y="0"/>
                          <a:pt x="7925" y="31"/>
                          <a:pt x="7650" y="92"/>
                        </a:cubicBezTo>
                        <a:cubicBezTo>
                          <a:pt x="7313" y="123"/>
                          <a:pt x="6977" y="215"/>
                          <a:pt x="6640" y="306"/>
                        </a:cubicBezTo>
                        <a:cubicBezTo>
                          <a:pt x="6365" y="368"/>
                          <a:pt x="6120" y="459"/>
                          <a:pt x="5845" y="551"/>
                        </a:cubicBezTo>
                        <a:cubicBezTo>
                          <a:pt x="5508" y="674"/>
                          <a:pt x="5202" y="826"/>
                          <a:pt x="4866" y="1010"/>
                        </a:cubicBezTo>
                        <a:cubicBezTo>
                          <a:pt x="4621" y="1132"/>
                          <a:pt x="4376" y="1255"/>
                          <a:pt x="4162" y="1408"/>
                        </a:cubicBezTo>
                        <a:cubicBezTo>
                          <a:pt x="3856" y="1591"/>
                          <a:pt x="3581" y="1806"/>
                          <a:pt x="3305" y="2050"/>
                        </a:cubicBezTo>
                        <a:cubicBezTo>
                          <a:pt x="3060" y="2203"/>
                          <a:pt x="2877" y="2417"/>
                          <a:pt x="2693" y="2601"/>
                        </a:cubicBezTo>
                        <a:cubicBezTo>
                          <a:pt x="2418" y="2846"/>
                          <a:pt x="2173" y="3121"/>
                          <a:pt x="1959" y="3397"/>
                        </a:cubicBezTo>
                        <a:cubicBezTo>
                          <a:pt x="1775" y="3611"/>
                          <a:pt x="1622" y="3825"/>
                          <a:pt x="1469" y="4070"/>
                        </a:cubicBezTo>
                        <a:cubicBezTo>
                          <a:pt x="1286" y="4345"/>
                          <a:pt x="1102" y="4682"/>
                          <a:pt x="919" y="4987"/>
                        </a:cubicBezTo>
                        <a:cubicBezTo>
                          <a:pt x="796" y="5232"/>
                          <a:pt x="705" y="5508"/>
                          <a:pt x="613" y="5752"/>
                        </a:cubicBezTo>
                        <a:cubicBezTo>
                          <a:pt x="460" y="6089"/>
                          <a:pt x="368" y="6425"/>
                          <a:pt x="276" y="6793"/>
                        </a:cubicBezTo>
                        <a:cubicBezTo>
                          <a:pt x="184" y="7037"/>
                          <a:pt x="154" y="7313"/>
                          <a:pt x="93" y="7588"/>
                        </a:cubicBezTo>
                        <a:cubicBezTo>
                          <a:pt x="31" y="7925"/>
                          <a:pt x="1" y="8292"/>
                          <a:pt x="1" y="8659"/>
                        </a:cubicBezTo>
                        <a:lnTo>
                          <a:pt x="1" y="9087"/>
                        </a:lnTo>
                        <a:lnTo>
                          <a:pt x="1" y="9485"/>
                        </a:lnTo>
                        <a:cubicBezTo>
                          <a:pt x="1" y="9852"/>
                          <a:pt x="31" y="10189"/>
                          <a:pt x="93" y="10556"/>
                        </a:cubicBezTo>
                        <a:cubicBezTo>
                          <a:pt x="154" y="10831"/>
                          <a:pt x="184" y="11107"/>
                          <a:pt x="276" y="11351"/>
                        </a:cubicBezTo>
                        <a:cubicBezTo>
                          <a:pt x="368" y="11719"/>
                          <a:pt x="460" y="12055"/>
                          <a:pt x="613" y="12392"/>
                        </a:cubicBezTo>
                        <a:cubicBezTo>
                          <a:pt x="705" y="12636"/>
                          <a:pt x="796" y="12912"/>
                          <a:pt x="919" y="13157"/>
                        </a:cubicBezTo>
                        <a:cubicBezTo>
                          <a:pt x="1102" y="13463"/>
                          <a:pt x="1286" y="13799"/>
                          <a:pt x="1469" y="14074"/>
                        </a:cubicBezTo>
                        <a:cubicBezTo>
                          <a:pt x="1622" y="14319"/>
                          <a:pt x="1775" y="14533"/>
                          <a:pt x="1959" y="14748"/>
                        </a:cubicBezTo>
                        <a:cubicBezTo>
                          <a:pt x="2173" y="15023"/>
                          <a:pt x="2418" y="15298"/>
                          <a:pt x="2693" y="15543"/>
                        </a:cubicBezTo>
                        <a:cubicBezTo>
                          <a:pt x="2877" y="15757"/>
                          <a:pt x="3091" y="15941"/>
                          <a:pt x="3305" y="16094"/>
                        </a:cubicBezTo>
                        <a:cubicBezTo>
                          <a:pt x="3581" y="16339"/>
                          <a:pt x="3856" y="16553"/>
                          <a:pt x="4162" y="16736"/>
                        </a:cubicBezTo>
                        <a:cubicBezTo>
                          <a:pt x="4407" y="16889"/>
                          <a:pt x="4621" y="17012"/>
                          <a:pt x="4866" y="17134"/>
                        </a:cubicBezTo>
                        <a:cubicBezTo>
                          <a:pt x="5202" y="17318"/>
                          <a:pt x="5508" y="17471"/>
                          <a:pt x="5845" y="17593"/>
                        </a:cubicBezTo>
                        <a:cubicBezTo>
                          <a:pt x="6120" y="17685"/>
                          <a:pt x="6365" y="17777"/>
                          <a:pt x="6610" y="17838"/>
                        </a:cubicBezTo>
                        <a:cubicBezTo>
                          <a:pt x="6977" y="17929"/>
                          <a:pt x="7313" y="18021"/>
                          <a:pt x="7680" y="18082"/>
                        </a:cubicBezTo>
                        <a:cubicBezTo>
                          <a:pt x="7956" y="18113"/>
                          <a:pt x="8231" y="18144"/>
                          <a:pt x="8506" y="18144"/>
                        </a:cubicBezTo>
                        <a:lnTo>
                          <a:pt x="9577" y="18144"/>
                        </a:lnTo>
                        <a:cubicBezTo>
                          <a:pt x="9853" y="18144"/>
                          <a:pt x="10128" y="18113"/>
                          <a:pt x="10403" y="18082"/>
                        </a:cubicBezTo>
                        <a:cubicBezTo>
                          <a:pt x="10740" y="18021"/>
                          <a:pt x="11107" y="17929"/>
                          <a:pt x="11444" y="17838"/>
                        </a:cubicBezTo>
                        <a:cubicBezTo>
                          <a:pt x="11688" y="17777"/>
                          <a:pt x="11964" y="17685"/>
                          <a:pt x="12209" y="17593"/>
                        </a:cubicBezTo>
                        <a:cubicBezTo>
                          <a:pt x="12545" y="17471"/>
                          <a:pt x="12882" y="17318"/>
                          <a:pt x="13188" y="17134"/>
                        </a:cubicBezTo>
                        <a:cubicBezTo>
                          <a:pt x="13432" y="17012"/>
                          <a:pt x="13677" y="16889"/>
                          <a:pt x="13891" y="16736"/>
                        </a:cubicBezTo>
                        <a:cubicBezTo>
                          <a:pt x="14197" y="16553"/>
                          <a:pt x="14503" y="16339"/>
                          <a:pt x="14779" y="16094"/>
                        </a:cubicBezTo>
                        <a:cubicBezTo>
                          <a:pt x="14993" y="15941"/>
                          <a:pt x="15207" y="15757"/>
                          <a:pt x="15390" y="15543"/>
                        </a:cubicBezTo>
                        <a:cubicBezTo>
                          <a:pt x="15635" y="15298"/>
                          <a:pt x="15880" y="15023"/>
                          <a:pt x="16125" y="14748"/>
                        </a:cubicBezTo>
                        <a:cubicBezTo>
                          <a:pt x="16278" y="14533"/>
                          <a:pt x="16431" y="14319"/>
                          <a:pt x="16584" y="14074"/>
                        </a:cubicBezTo>
                        <a:cubicBezTo>
                          <a:pt x="16798" y="13799"/>
                          <a:pt x="16981" y="13463"/>
                          <a:pt x="17134" y="13157"/>
                        </a:cubicBezTo>
                        <a:cubicBezTo>
                          <a:pt x="17257" y="12912"/>
                          <a:pt x="17379" y="12636"/>
                          <a:pt x="17471" y="12392"/>
                        </a:cubicBezTo>
                        <a:cubicBezTo>
                          <a:pt x="17593" y="12055"/>
                          <a:pt x="17716" y="11719"/>
                          <a:pt x="17808" y="11351"/>
                        </a:cubicBezTo>
                        <a:cubicBezTo>
                          <a:pt x="17869" y="11107"/>
                          <a:pt x="17930" y="10831"/>
                          <a:pt x="17961" y="10556"/>
                        </a:cubicBezTo>
                        <a:cubicBezTo>
                          <a:pt x="18022" y="10189"/>
                          <a:pt x="18052" y="9852"/>
                          <a:pt x="18083" y="9485"/>
                        </a:cubicBezTo>
                        <a:lnTo>
                          <a:pt x="18083" y="9057"/>
                        </a:lnTo>
                        <a:cubicBezTo>
                          <a:pt x="18083" y="8934"/>
                          <a:pt x="18083" y="8781"/>
                          <a:pt x="18083" y="8659"/>
                        </a:cubicBezTo>
                        <a:cubicBezTo>
                          <a:pt x="18052" y="8292"/>
                          <a:pt x="18022" y="7925"/>
                          <a:pt x="17961" y="7588"/>
                        </a:cubicBezTo>
                        <a:cubicBezTo>
                          <a:pt x="17930" y="7313"/>
                          <a:pt x="17869" y="7037"/>
                          <a:pt x="17808" y="6793"/>
                        </a:cubicBezTo>
                        <a:cubicBezTo>
                          <a:pt x="17716" y="6425"/>
                          <a:pt x="17593" y="6089"/>
                          <a:pt x="17471" y="5752"/>
                        </a:cubicBezTo>
                        <a:cubicBezTo>
                          <a:pt x="17379" y="5477"/>
                          <a:pt x="17257" y="5232"/>
                          <a:pt x="17134" y="4987"/>
                        </a:cubicBezTo>
                        <a:cubicBezTo>
                          <a:pt x="16981" y="4682"/>
                          <a:pt x="16798" y="4345"/>
                          <a:pt x="16584" y="4070"/>
                        </a:cubicBezTo>
                        <a:cubicBezTo>
                          <a:pt x="16431" y="3825"/>
                          <a:pt x="16278" y="3611"/>
                          <a:pt x="16094" y="3397"/>
                        </a:cubicBezTo>
                        <a:cubicBezTo>
                          <a:pt x="15880" y="3121"/>
                          <a:pt x="15635" y="2846"/>
                          <a:pt x="15390" y="2601"/>
                        </a:cubicBezTo>
                        <a:cubicBezTo>
                          <a:pt x="15176" y="2387"/>
                          <a:pt x="14993" y="2203"/>
                          <a:pt x="14779" y="2050"/>
                        </a:cubicBezTo>
                        <a:cubicBezTo>
                          <a:pt x="14503" y="1806"/>
                          <a:pt x="14197" y="1591"/>
                          <a:pt x="13891" y="1408"/>
                        </a:cubicBezTo>
                        <a:cubicBezTo>
                          <a:pt x="13677" y="1255"/>
                          <a:pt x="13432" y="1132"/>
                          <a:pt x="13188" y="1010"/>
                        </a:cubicBezTo>
                        <a:cubicBezTo>
                          <a:pt x="12882" y="826"/>
                          <a:pt x="12545" y="674"/>
                          <a:pt x="12209" y="551"/>
                        </a:cubicBezTo>
                        <a:cubicBezTo>
                          <a:pt x="11964" y="459"/>
                          <a:pt x="11688" y="368"/>
                          <a:pt x="11413" y="306"/>
                        </a:cubicBezTo>
                        <a:cubicBezTo>
                          <a:pt x="11076" y="215"/>
                          <a:pt x="10709" y="123"/>
                          <a:pt x="10373" y="92"/>
                        </a:cubicBezTo>
                        <a:cubicBezTo>
                          <a:pt x="10097" y="31"/>
                          <a:pt x="9822" y="0"/>
                          <a:pt x="954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9" name="Google Shape;1509;p40"/>
                  <p:cNvSpPr/>
                  <p:nvPr/>
                </p:nvSpPr>
                <p:spPr>
                  <a:xfrm>
                    <a:off x="6587960" y="2857156"/>
                    <a:ext cx="37647" cy="10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" h="3213" extrusionOk="0">
                        <a:moveTo>
                          <a:pt x="0" y="0"/>
                        </a:moveTo>
                        <a:lnTo>
                          <a:pt x="0" y="3213"/>
                        </a:lnTo>
                        <a:lnTo>
                          <a:pt x="1102" y="3213"/>
                        </a:lnTo>
                        <a:lnTo>
                          <a:pt x="110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0" name="Google Shape;1510;p40"/>
                  <p:cNvSpPr/>
                  <p:nvPr/>
                </p:nvSpPr>
                <p:spPr>
                  <a:xfrm>
                    <a:off x="6524178" y="2860299"/>
                    <a:ext cx="59614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5" h="3366" extrusionOk="0">
                        <a:moveTo>
                          <a:pt x="1072" y="0"/>
                        </a:moveTo>
                        <a:cubicBezTo>
                          <a:pt x="705" y="31"/>
                          <a:pt x="368" y="123"/>
                          <a:pt x="1" y="214"/>
                        </a:cubicBezTo>
                        <a:lnTo>
                          <a:pt x="674" y="3366"/>
                        </a:lnTo>
                        <a:lnTo>
                          <a:pt x="1745" y="3152"/>
                        </a:lnTo>
                        <a:lnTo>
                          <a:pt x="107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1" name="Google Shape;1511;p40"/>
                  <p:cNvSpPr/>
                  <p:nvPr/>
                </p:nvSpPr>
                <p:spPr>
                  <a:xfrm>
                    <a:off x="6463574" y="2875979"/>
                    <a:ext cx="78437" cy="116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97" extrusionOk="0">
                        <a:moveTo>
                          <a:pt x="979" y="0"/>
                        </a:moveTo>
                        <a:cubicBezTo>
                          <a:pt x="643" y="153"/>
                          <a:pt x="337" y="275"/>
                          <a:pt x="0" y="459"/>
                        </a:cubicBezTo>
                        <a:lnTo>
                          <a:pt x="1316" y="3396"/>
                        </a:lnTo>
                        <a:lnTo>
                          <a:pt x="2295" y="2968"/>
                        </a:lnTo>
                        <a:lnTo>
                          <a:pt x="97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2" name="Google Shape;1512;p40"/>
                  <p:cNvSpPr/>
                  <p:nvPr/>
                </p:nvSpPr>
                <p:spPr>
                  <a:xfrm>
                    <a:off x="6410246" y="2906281"/>
                    <a:ext cx="94118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5" h="3244" extrusionOk="0">
                        <a:moveTo>
                          <a:pt x="858" y="0"/>
                        </a:moveTo>
                        <a:cubicBezTo>
                          <a:pt x="552" y="184"/>
                          <a:pt x="276" y="398"/>
                          <a:pt x="1" y="643"/>
                        </a:cubicBezTo>
                        <a:lnTo>
                          <a:pt x="1867" y="3244"/>
                        </a:lnTo>
                        <a:lnTo>
                          <a:pt x="2755" y="2570"/>
                        </a:lnTo>
                        <a:lnTo>
                          <a:pt x="85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3" name="Google Shape;1513;p40"/>
                  <p:cNvSpPr/>
                  <p:nvPr/>
                </p:nvSpPr>
                <p:spPr>
                  <a:xfrm>
                    <a:off x="6365323" y="2946012"/>
                    <a:ext cx="105596" cy="101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1" h="2968" extrusionOk="0">
                        <a:moveTo>
                          <a:pt x="704" y="0"/>
                        </a:moveTo>
                        <a:cubicBezTo>
                          <a:pt x="459" y="245"/>
                          <a:pt x="215" y="520"/>
                          <a:pt x="0" y="796"/>
                        </a:cubicBezTo>
                        <a:lnTo>
                          <a:pt x="2356" y="2968"/>
                        </a:lnTo>
                        <a:lnTo>
                          <a:pt x="3091" y="2142"/>
                        </a:lnTo>
                        <a:lnTo>
                          <a:pt x="70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4" name="Google Shape;1514;p40"/>
                  <p:cNvSpPr/>
                  <p:nvPr/>
                </p:nvSpPr>
                <p:spPr>
                  <a:xfrm>
                    <a:off x="6329794" y="2996163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551" y="1"/>
                        </a:moveTo>
                        <a:cubicBezTo>
                          <a:pt x="337" y="307"/>
                          <a:pt x="153" y="613"/>
                          <a:pt x="0" y="949"/>
                        </a:cubicBezTo>
                        <a:lnTo>
                          <a:pt x="2784" y="2540"/>
                        </a:lnTo>
                        <a:lnTo>
                          <a:pt x="3335" y="1622"/>
                        </a:lnTo>
                        <a:lnTo>
                          <a:pt x="55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5" name="Google Shape;1515;p40"/>
                  <p:cNvSpPr/>
                  <p:nvPr/>
                </p:nvSpPr>
                <p:spPr>
                  <a:xfrm>
                    <a:off x="6306802" y="3053658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37" y="0"/>
                        </a:moveTo>
                        <a:cubicBezTo>
                          <a:pt x="184" y="337"/>
                          <a:pt x="92" y="673"/>
                          <a:pt x="0" y="1041"/>
                        </a:cubicBezTo>
                        <a:lnTo>
                          <a:pt x="3060" y="2020"/>
                        </a:lnTo>
                        <a:lnTo>
                          <a:pt x="3396" y="1010"/>
                        </a:lnTo>
                        <a:lnTo>
                          <a:pt x="33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6" name="Google Shape;1516;p40"/>
                  <p:cNvSpPr/>
                  <p:nvPr/>
                </p:nvSpPr>
                <p:spPr>
                  <a:xfrm>
                    <a:off x="6297373" y="3116381"/>
                    <a:ext cx="112907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5" h="1408" extrusionOk="0">
                        <a:moveTo>
                          <a:pt x="92" y="0"/>
                        </a:moveTo>
                        <a:cubicBezTo>
                          <a:pt x="31" y="337"/>
                          <a:pt x="1" y="704"/>
                          <a:pt x="1" y="1071"/>
                        </a:cubicBezTo>
                        <a:lnTo>
                          <a:pt x="3183" y="1408"/>
                        </a:lnTo>
                        <a:lnTo>
                          <a:pt x="3305" y="337"/>
                        </a:lnTo>
                        <a:lnTo>
                          <a:pt x="9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7" name="Google Shape;1517;p40"/>
                  <p:cNvSpPr/>
                  <p:nvPr/>
                </p:nvSpPr>
                <p:spPr>
                  <a:xfrm>
                    <a:off x="6297373" y="3169674"/>
                    <a:ext cx="112907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5" h="1408" extrusionOk="0">
                        <a:moveTo>
                          <a:pt x="3183" y="1"/>
                        </a:moveTo>
                        <a:lnTo>
                          <a:pt x="1" y="337"/>
                        </a:lnTo>
                        <a:cubicBezTo>
                          <a:pt x="1" y="704"/>
                          <a:pt x="31" y="1041"/>
                          <a:pt x="92" y="1408"/>
                        </a:cubicBezTo>
                        <a:lnTo>
                          <a:pt x="3305" y="1071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8" name="Google Shape;1518;p40"/>
                  <p:cNvSpPr/>
                  <p:nvPr/>
                </p:nvSpPr>
                <p:spPr>
                  <a:xfrm>
                    <a:off x="6306802" y="3211489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060" y="0"/>
                        </a:moveTo>
                        <a:lnTo>
                          <a:pt x="0" y="979"/>
                        </a:lnTo>
                        <a:cubicBezTo>
                          <a:pt x="92" y="1347"/>
                          <a:pt x="184" y="1683"/>
                          <a:pt x="337" y="2020"/>
                        </a:cubicBezTo>
                        <a:lnTo>
                          <a:pt x="3396" y="1010"/>
                        </a:lnTo>
                        <a:lnTo>
                          <a:pt x="306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9" name="Google Shape;1519;p40"/>
                  <p:cNvSpPr/>
                  <p:nvPr/>
                </p:nvSpPr>
                <p:spPr>
                  <a:xfrm>
                    <a:off x="6329794" y="3251186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2784" y="1"/>
                        </a:moveTo>
                        <a:lnTo>
                          <a:pt x="0" y="1592"/>
                        </a:lnTo>
                        <a:cubicBezTo>
                          <a:pt x="153" y="1929"/>
                          <a:pt x="337" y="2234"/>
                          <a:pt x="551" y="2540"/>
                        </a:cubicBezTo>
                        <a:lnTo>
                          <a:pt x="3335" y="919"/>
                        </a:lnTo>
                        <a:lnTo>
                          <a:pt x="278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0" name="Google Shape;1520;p40"/>
                  <p:cNvSpPr/>
                  <p:nvPr/>
                </p:nvSpPr>
                <p:spPr>
                  <a:xfrm>
                    <a:off x="6364264" y="3286749"/>
                    <a:ext cx="106655" cy="10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9" extrusionOk="0">
                        <a:moveTo>
                          <a:pt x="2387" y="0"/>
                        </a:moveTo>
                        <a:lnTo>
                          <a:pt x="1" y="2173"/>
                        </a:lnTo>
                        <a:cubicBezTo>
                          <a:pt x="215" y="2448"/>
                          <a:pt x="460" y="2693"/>
                          <a:pt x="735" y="2968"/>
                        </a:cubicBezTo>
                        <a:lnTo>
                          <a:pt x="3122" y="796"/>
                        </a:lnTo>
                        <a:lnTo>
                          <a:pt x="238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1" name="Google Shape;1521;p40"/>
                  <p:cNvSpPr/>
                  <p:nvPr/>
                </p:nvSpPr>
                <p:spPr>
                  <a:xfrm>
                    <a:off x="6409221" y="3318110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1897" y="0"/>
                        </a:moveTo>
                        <a:lnTo>
                          <a:pt x="0" y="2601"/>
                        </a:lnTo>
                        <a:cubicBezTo>
                          <a:pt x="276" y="2815"/>
                          <a:pt x="582" y="3029"/>
                          <a:pt x="888" y="3243"/>
                        </a:cubicBezTo>
                        <a:lnTo>
                          <a:pt x="2785" y="612"/>
                        </a:lnTo>
                        <a:lnTo>
                          <a:pt x="189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2" name="Google Shape;1522;p40"/>
                  <p:cNvSpPr/>
                  <p:nvPr/>
                </p:nvSpPr>
                <p:spPr>
                  <a:xfrm>
                    <a:off x="6464599" y="3342127"/>
                    <a:ext cx="77412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6" h="3367" extrusionOk="0">
                        <a:moveTo>
                          <a:pt x="1286" y="1"/>
                        </a:moveTo>
                        <a:lnTo>
                          <a:pt x="1" y="2938"/>
                        </a:lnTo>
                        <a:cubicBezTo>
                          <a:pt x="307" y="3091"/>
                          <a:pt x="643" y="3244"/>
                          <a:pt x="980" y="3366"/>
                        </a:cubicBezTo>
                        <a:lnTo>
                          <a:pt x="2265" y="429"/>
                        </a:lnTo>
                        <a:lnTo>
                          <a:pt x="128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3" name="Google Shape;1523;p40"/>
                  <p:cNvSpPr/>
                  <p:nvPr/>
                </p:nvSpPr>
                <p:spPr>
                  <a:xfrm>
                    <a:off x="6525237" y="3358866"/>
                    <a:ext cx="58555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3366" extrusionOk="0">
                        <a:moveTo>
                          <a:pt x="674" y="0"/>
                        </a:moveTo>
                        <a:lnTo>
                          <a:pt x="1" y="3152"/>
                        </a:lnTo>
                        <a:cubicBezTo>
                          <a:pt x="337" y="3243"/>
                          <a:pt x="674" y="3305"/>
                          <a:pt x="1041" y="3366"/>
                        </a:cubicBezTo>
                        <a:lnTo>
                          <a:pt x="1714" y="215"/>
                        </a:lnTo>
                        <a:lnTo>
                          <a:pt x="67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4" name="Google Shape;1524;p40"/>
                  <p:cNvSpPr/>
                  <p:nvPr/>
                </p:nvSpPr>
                <p:spPr>
                  <a:xfrm>
                    <a:off x="6587960" y="3367236"/>
                    <a:ext cx="37647" cy="10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" h="3213" extrusionOk="0">
                        <a:moveTo>
                          <a:pt x="0" y="0"/>
                        </a:moveTo>
                        <a:lnTo>
                          <a:pt x="0" y="3213"/>
                        </a:lnTo>
                        <a:lnTo>
                          <a:pt x="1102" y="3213"/>
                        </a:lnTo>
                        <a:lnTo>
                          <a:pt x="110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5" name="Google Shape;1525;p40"/>
                  <p:cNvSpPr/>
                  <p:nvPr/>
                </p:nvSpPr>
                <p:spPr>
                  <a:xfrm>
                    <a:off x="6630799" y="3358866"/>
                    <a:ext cx="58589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" h="3366" extrusionOk="0">
                        <a:moveTo>
                          <a:pt x="1041" y="0"/>
                        </a:moveTo>
                        <a:lnTo>
                          <a:pt x="1" y="215"/>
                        </a:lnTo>
                        <a:lnTo>
                          <a:pt x="674" y="3366"/>
                        </a:lnTo>
                        <a:cubicBezTo>
                          <a:pt x="1010" y="3305"/>
                          <a:pt x="1377" y="3243"/>
                          <a:pt x="1714" y="3152"/>
                        </a:cubicBezTo>
                        <a:lnTo>
                          <a:pt x="104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6" name="Google Shape;1526;p40"/>
                  <p:cNvSpPr/>
                  <p:nvPr/>
                </p:nvSpPr>
                <p:spPr>
                  <a:xfrm>
                    <a:off x="6671555" y="3342127"/>
                    <a:ext cx="78437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67" extrusionOk="0">
                        <a:moveTo>
                          <a:pt x="980" y="1"/>
                        </a:moveTo>
                        <a:lnTo>
                          <a:pt x="1" y="429"/>
                        </a:lnTo>
                        <a:lnTo>
                          <a:pt x="1317" y="3366"/>
                        </a:lnTo>
                        <a:cubicBezTo>
                          <a:pt x="1653" y="3244"/>
                          <a:pt x="1959" y="3091"/>
                          <a:pt x="2296" y="2938"/>
                        </a:cubicBezTo>
                        <a:lnTo>
                          <a:pt x="98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7" name="Google Shape;1527;p40"/>
                  <p:cNvSpPr/>
                  <p:nvPr/>
                </p:nvSpPr>
                <p:spPr>
                  <a:xfrm>
                    <a:off x="6709202" y="3318110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888" y="0"/>
                        </a:moveTo>
                        <a:lnTo>
                          <a:pt x="0" y="612"/>
                        </a:lnTo>
                        <a:lnTo>
                          <a:pt x="1897" y="3243"/>
                        </a:lnTo>
                        <a:cubicBezTo>
                          <a:pt x="2203" y="3029"/>
                          <a:pt x="2479" y="2815"/>
                          <a:pt x="2785" y="2601"/>
                        </a:cubicBezTo>
                        <a:lnTo>
                          <a:pt x="88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8" name="Google Shape;1528;p40"/>
                  <p:cNvSpPr/>
                  <p:nvPr/>
                </p:nvSpPr>
                <p:spPr>
                  <a:xfrm>
                    <a:off x="6742647" y="3286749"/>
                    <a:ext cx="106655" cy="10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9" extrusionOk="0">
                        <a:moveTo>
                          <a:pt x="735" y="0"/>
                        </a:moveTo>
                        <a:lnTo>
                          <a:pt x="0" y="796"/>
                        </a:lnTo>
                        <a:lnTo>
                          <a:pt x="2417" y="2968"/>
                        </a:lnTo>
                        <a:cubicBezTo>
                          <a:pt x="2662" y="2693"/>
                          <a:pt x="2907" y="2448"/>
                          <a:pt x="3121" y="2173"/>
                        </a:cubicBezTo>
                        <a:lnTo>
                          <a:pt x="7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9" name="Google Shape;1529;p40"/>
                  <p:cNvSpPr/>
                  <p:nvPr/>
                </p:nvSpPr>
                <p:spPr>
                  <a:xfrm>
                    <a:off x="6770866" y="3251186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551" y="1"/>
                        </a:moveTo>
                        <a:lnTo>
                          <a:pt x="1" y="919"/>
                        </a:lnTo>
                        <a:lnTo>
                          <a:pt x="2785" y="2540"/>
                        </a:lnTo>
                        <a:cubicBezTo>
                          <a:pt x="2968" y="2234"/>
                          <a:pt x="3152" y="1929"/>
                          <a:pt x="3335" y="1592"/>
                        </a:cubicBezTo>
                        <a:lnTo>
                          <a:pt x="55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0" name="Google Shape;1530;p40"/>
                  <p:cNvSpPr/>
                  <p:nvPr/>
                </p:nvSpPr>
                <p:spPr>
                  <a:xfrm>
                    <a:off x="6790714" y="3211489"/>
                    <a:ext cx="117109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8" h="2020" extrusionOk="0">
                        <a:moveTo>
                          <a:pt x="337" y="0"/>
                        </a:moveTo>
                        <a:lnTo>
                          <a:pt x="1" y="1010"/>
                        </a:lnTo>
                        <a:lnTo>
                          <a:pt x="3060" y="2020"/>
                        </a:lnTo>
                        <a:cubicBezTo>
                          <a:pt x="3213" y="1683"/>
                          <a:pt x="3305" y="1347"/>
                          <a:pt x="3428" y="979"/>
                        </a:cubicBezTo>
                        <a:lnTo>
                          <a:pt x="33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1" name="Google Shape;1531;p40"/>
                  <p:cNvSpPr/>
                  <p:nvPr/>
                </p:nvSpPr>
                <p:spPr>
                  <a:xfrm>
                    <a:off x="6803252" y="3169674"/>
                    <a:ext cx="113966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1408" extrusionOk="0">
                        <a:moveTo>
                          <a:pt x="123" y="1"/>
                        </a:moveTo>
                        <a:lnTo>
                          <a:pt x="1" y="1071"/>
                        </a:lnTo>
                        <a:lnTo>
                          <a:pt x="3214" y="1408"/>
                        </a:lnTo>
                        <a:cubicBezTo>
                          <a:pt x="3275" y="1041"/>
                          <a:pt x="3305" y="704"/>
                          <a:pt x="3336" y="337"/>
                        </a:cubicBezTo>
                        <a:lnTo>
                          <a:pt x="12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" name="Google Shape;1532;p40"/>
                  <p:cNvSpPr/>
                  <p:nvPr/>
                </p:nvSpPr>
                <p:spPr>
                  <a:xfrm>
                    <a:off x="6803252" y="3116381"/>
                    <a:ext cx="113966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1408" extrusionOk="0">
                        <a:moveTo>
                          <a:pt x="3214" y="0"/>
                        </a:moveTo>
                        <a:lnTo>
                          <a:pt x="1" y="337"/>
                        </a:lnTo>
                        <a:lnTo>
                          <a:pt x="123" y="1408"/>
                        </a:lnTo>
                        <a:lnTo>
                          <a:pt x="3336" y="1071"/>
                        </a:lnTo>
                        <a:cubicBezTo>
                          <a:pt x="3305" y="704"/>
                          <a:pt x="3275" y="337"/>
                          <a:pt x="321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" name="Google Shape;1533;p40"/>
                  <p:cNvSpPr/>
                  <p:nvPr/>
                </p:nvSpPr>
                <p:spPr>
                  <a:xfrm>
                    <a:off x="6791773" y="3053658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060" y="0"/>
                        </a:moveTo>
                        <a:lnTo>
                          <a:pt x="0" y="979"/>
                        </a:lnTo>
                        <a:lnTo>
                          <a:pt x="337" y="2020"/>
                        </a:lnTo>
                        <a:lnTo>
                          <a:pt x="3397" y="1041"/>
                        </a:lnTo>
                        <a:cubicBezTo>
                          <a:pt x="3305" y="673"/>
                          <a:pt x="3182" y="337"/>
                          <a:pt x="306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" name="Google Shape;1534;p40"/>
                  <p:cNvSpPr/>
                  <p:nvPr/>
                </p:nvSpPr>
                <p:spPr>
                  <a:xfrm>
                    <a:off x="6770866" y="2996163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2785" y="1"/>
                        </a:moveTo>
                        <a:lnTo>
                          <a:pt x="1" y="1622"/>
                        </a:lnTo>
                        <a:lnTo>
                          <a:pt x="551" y="2540"/>
                        </a:lnTo>
                        <a:lnTo>
                          <a:pt x="3335" y="949"/>
                        </a:lnTo>
                        <a:cubicBezTo>
                          <a:pt x="3152" y="613"/>
                          <a:pt x="2968" y="307"/>
                          <a:pt x="27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" name="Google Shape;1535;p40"/>
                  <p:cNvSpPr/>
                  <p:nvPr/>
                </p:nvSpPr>
                <p:spPr>
                  <a:xfrm>
                    <a:off x="6742647" y="2946012"/>
                    <a:ext cx="106655" cy="101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8" extrusionOk="0">
                        <a:moveTo>
                          <a:pt x="2387" y="0"/>
                        </a:moveTo>
                        <a:lnTo>
                          <a:pt x="0" y="2142"/>
                        </a:lnTo>
                        <a:lnTo>
                          <a:pt x="735" y="2968"/>
                        </a:lnTo>
                        <a:lnTo>
                          <a:pt x="3121" y="796"/>
                        </a:lnTo>
                        <a:cubicBezTo>
                          <a:pt x="2907" y="520"/>
                          <a:pt x="2662" y="245"/>
                          <a:pt x="238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" name="Google Shape;1536;p40"/>
                  <p:cNvSpPr/>
                  <p:nvPr/>
                </p:nvSpPr>
                <p:spPr>
                  <a:xfrm>
                    <a:off x="6709202" y="2905222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1897" y="1"/>
                        </a:moveTo>
                        <a:lnTo>
                          <a:pt x="0" y="2601"/>
                        </a:lnTo>
                        <a:lnTo>
                          <a:pt x="888" y="3244"/>
                        </a:lnTo>
                        <a:lnTo>
                          <a:pt x="2785" y="643"/>
                        </a:lnTo>
                        <a:cubicBezTo>
                          <a:pt x="2479" y="399"/>
                          <a:pt x="2203" y="215"/>
                          <a:pt x="189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" name="Google Shape;1537;p40"/>
                  <p:cNvSpPr/>
                  <p:nvPr/>
                </p:nvSpPr>
                <p:spPr>
                  <a:xfrm>
                    <a:off x="6671555" y="2877004"/>
                    <a:ext cx="78437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67" extrusionOk="0">
                        <a:moveTo>
                          <a:pt x="1317" y="1"/>
                        </a:moveTo>
                        <a:lnTo>
                          <a:pt x="1" y="2938"/>
                        </a:lnTo>
                        <a:lnTo>
                          <a:pt x="980" y="3366"/>
                        </a:lnTo>
                        <a:lnTo>
                          <a:pt x="2296" y="429"/>
                        </a:lnTo>
                        <a:cubicBezTo>
                          <a:pt x="1959" y="245"/>
                          <a:pt x="1653" y="123"/>
                          <a:pt x="131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8" name="Google Shape;1538;p40"/>
                  <p:cNvSpPr/>
                  <p:nvPr/>
                </p:nvSpPr>
                <p:spPr>
                  <a:xfrm>
                    <a:off x="6630799" y="2860299"/>
                    <a:ext cx="58589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" h="3366" extrusionOk="0">
                        <a:moveTo>
                          <a:pt x="674" y="0"/>
                        </a:moveTo>
                        <a:lnTo>
                          <a:pt x="1" y="3152"/>
                        </a:lnTo>
                        <a:lnTo>
                          <a:pt x="1041" y="3366"/>
                        </a:lnTo>
                        <a:lnTo>
                          <a:pt x="1714" y="214"/>
                        </a:lnTo>
                        <a:cubicBezTo>
                          <a:pt x="1377" y="123"/>
                          <a:pt x="1010" y="61"/>
                          <a:pt x="67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" name="Google Shape;1539;p40"/>
                  <p:cNvSpPr/>
                  <p:nvPr/>
                </p:nvSpPr>
                <p:spPr>
                  <a:xfrm>
                    <a:off x="6344415" y="2927496"/>
                    <a:ext cx="524736" cy="478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0" h="13997" extrusionOk="0">
                        <a:moveTo>
                          <a:pt x="7666" y="1"/>
                        </a:moveTo>
                        <a:cubicBezTo>
                          <a:pt x="4474" y="1"/>
                          <a:pt x="1596" y="2222"/>
                          <a:pt x="857" y="5468"/>
                        </a:cubicBezTo>
                        <a:cubicBezTo>
                          <a:pt x="0" y="9231"/>
                          <a:pt x="2356" y="12964"/>
                          <a:pt x="6150" y="13821"/>
                        </a:cubicBezTo>
                        <a:cubicBezTo>
                          <a:pt x="6672" y="13939"/>
                          <a:pt x="7194" y="13996"/>
                          <a:pt x="7707" y="13996"/>
                        </a:cubicBezTo>
                        <a:cubicBezTo>
                          <a:pt x="10894" y="13996"/>
                          <a:pt x="13765" y="11799"/>
                          <a:pt x="14503" y="8558"/>
                        </a:cubicBezTo>
                        <a:cubicBezTo>
                          <a:pt x="15360" y="4764"/>
                          <a:pt x="13004" y="1032"/>
                          <a:pt x="9210" y="175"/>
                        </a:cubicBezTo>
                        <a:cubicBezTo>
                          <a:pt x="8692" y="57"/>
                          <a:pt x="8175" y="1"/>
                          <a:pt x="766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540" name="Google Shape;1540;p40"/>
            <p:cNvGrpSpPr/>
            <p:nvPr/>
          </p:nvGrpSpPr>
          <p:grpSpPr>
            <a:xfrm>
              <a:off x="8177003" y="314133"/>
              <a:ext cx="454703" cy="1859465"/>
              <a:chOff x="8097259" y="314133"/>
              <a:chExt cx="454703" cy="1859465"/>
            </a:xfrm>
          </p:grpSpPr>
          <p:sp>
            <p:nvSpPr>
              <p:cNvPr id="1541" name="Google Shape;1541;p40"/>
              <p:cNvSpPr/>
              <p:nvPr/>
            </p:nvSpPr>
            <p:spPr>
              <a:xfrm>
                <a:off x="8311526" y="314133"/>
                <a:ext cx="26168" cy="286418"/>
              </a:xfrm>
              <a:custGeom>
                <a:avLst/>
                <a:gdLst/>
                <a:ahLst/>
                <a:cxnLst/>
                <a:rect l="l" t="t" r="r" b="b"/>
                <a:pathLst>
                  <a:path w="766" h="8384" extrusionOk="0">
                    <a:moveTo>
                      <a:pt x="1" y="0"/>
                    </a:moveTo>
                    <a:lnTo>
                      <a:pt x="1" y="8383"/>
                    </a:lnTo>
                    <a:lnTo>
                      <a:pt x="765" y="8383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0"/>
              <p:cNvSpPr/>
              <p:nvPr/>
            </p:nvSpPr>
            <p:spPr>
              <a:xfrm>
                <a:off x="8281224" y="579610"/>
                <a:ext cx="85748" cy="97226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846" extrusionOk="0">
                    <a:moveTo>
                      <a:pt x="0" y="0"/>
                    </a:moveTo>
                    <a:lnTo>
                      <a:pt x="0" y="2846"/>
                    </a:lnTo>
                    <a:lnTo>
                      <a:pt x="2509" y="2846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0"/>
              <p:cNvSpPr/>
              <p:nvPr/>
            </p:nvSpPr>
            <p:spPr>
              <a:xfrm>
                <a:off x="8129645" y="841944"/>
                <a:ext cx="388872" cy="165176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4835" extrusionOk="0">
                    <a:moveTo>
                      <a:pt x="1" y="1"/>
                    </a:moveTo>
                    <a:lnTo>
                      <a:pt x="1" y="4835"/>
                    </a:lnTo>
                    <a:lnTo>
                      <a:pt x="11383" y="4835"/>
                    </a:lnTo>
                    <a:lnTo>
                      <a:pt x="113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0"/>
              <p:cNvSpPr/>
              <p:nvPr/>
            </p:nvSpPr>
            <p:spPr>
              <a:xfrm>
                <a:off x="8210132" y="676803"/>
                <a:ext cx="227898" cy="165176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4835" extrusionOk="0">
                    <a:moveTo>
                      <a:pt x="1194" y="1"/>
                    </a:moveTo>
                    <a:lnTo>
                      <a:pt x="1" y="4835"/>
                    </a:lnTo>
                    <a:lnTo>
                      <a:pt x="6671" y="4835"/>
                    </a:lnTo>
                    <a:lnTo>
                      <a:pt x="55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0"/>
              <p:cNvSpPr/>
              <p:nvPr/>
            </p:nvSpPr>
            <p:spPr>
              <a:xfrm>
                <a:off x="8235241" y="1001893"/>
                <a:ext cx="177713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5171" extrusionOk="0">
                    <a:moveTo>
                      <a:pt x="4467" y="581"/>
                    </a:moveTo>
                    <a:lnTo>
                      <a:pt x="4620" y="4589"/>
                    </a:lnTo>
                    <a:lnTo>
                      <a:pt x="612" y="4589"/>
                    </a:lnTo>
                    <a:lnTo>
                      <a:pt x="765" y="581"/>
                    </a:lnTo>
                    <a:close/>
                    <a:moveTo>
                      <a:pt x="214" y="0"/>
                    </a:moveTo>
                    <a:lnTo>
                      <a:pt x="0" y="5171"/>
                    </a:lnTo>
                    <a:lnTo>
                      <a:pt x="5201" y="5171"/>
                    </a:lnTo>
                    <a:lnTo>
                      <a:pt x="50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0"/>
              <p:cNvSpPr/>
              <p:nvPr/>
            </p:nvSpPr>
            <p:spPr>
              <a:xfrm>
                <a:off x="8244636" y="1003977"/>
                <a:ext cx="165176" cy="170403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988" extrusionOk="0">
                    <a:moveTo>
                      <a:pt x="398" y="0"/>
                    </a:moveTo>
                    <a:lnTo>
                      <a:pt x="0" y="398"/>
                    </a:lnTo>
                    <a:lnTo>
                      <a:pt x="4406" y="4987"/>
                    </a:lnTo>
                    <a:lnTo>
                      <a:pt x="4835" y="459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0"/>
              <p:cNvSpPr/>
              <p:nvPr/>
            </p:nvSpPr>
            <p:spPr>
              <a:xfrm>
                <a:off x="8238350" y="1003977"/>
                <a:ext cx="165176" cy="170403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988" extrusionOk="0">
                    <a:moveTo>
                      <a:pt x="4437" y="0"/>
                    </a:moveTo>
                    <a:lnTo>
                      <a:pt x="1" y="4590"/>
                    </a:lnTo>
                    <a:lnTo>
                      <a:pt x="429" y="4987"/>
                    </a:lnTo>
                    <a:lnTo>
                      <a:pt x="4835" y="398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0"/>
              <p:cNvSpPr/>
              <p:nvPr/>
            </p:nvSpPr>
            <p:spPr>
              <a:xfrm>
                <a:off x="8228955" y="1158665"/>
                <a:ext cx="190251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5967" extrusionOk="0">
                    <a:moveTo>
                      <a:pt x="4835" y="582"/>
                    </a:moveTo>
                    <a:lnTo>
                      <a:pt x="4988" y="5385"/>
                    </a:lnTo>
                    <a:lnTo>
                      <a:pt x="612" y="5385"/>
                    </a:lnTo>
                    <a:lnTo>
                      <a:pt x="765" y="582"/>
                    </a:lnTo>
                    <a:close/>
                    <a:moveTo>
                      <a:pt x="215" y="0"/>
                    </a:moveTo>
                    <a:lnTo>
                      <a:pt x="1" y="5967"/>
                    </a:lnTo>
                    <a:lnTo>
                      <a:pt x="5569" y="5967"/>
                    </a:lnTo>
                    <a:lnTo>
                      <a:pt x="53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0"/>
              <p:cNvSpPr/>
              <p:nvPr/>
            </p:nvSpPr>
            <p:spPr>
              <a:xfrm>
                <a:off x="8238350" y="1161808"/>
                <a:ext cx="178772" cy="196537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753" extrusionOk="0">
                    <a:moveTo>
                      <a:pt x="429" y="0"/>
                    </a:moveTo>
                    <a:lnTo>
                      <a:pt x="1" y="398"/>
                    </a:lnTo>
                    <a:lnTo>
                      <a:pt x="4804" y="5752"/>
                    </a:lnTo>
                    <a:lnTo>
                      <a:pt x="5233" y="5385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0"/>
              <p:cNvSpPr/>
              <p:nvPr/>
            </p:nvSpPr>
            <p:spPr>
              <a:xfrm>
                <a:off x="8232098" y="1161808"/>
                <a:ext cx="177713" cy="197562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5783" extrusionOk="0">
                    <a:moveTo>
                      <a:pt x="4773" y="0"/>
                    </a:moveTo>
                    <a:lnTo>
                      <a:pt x="0" y="5385"/>
                    </a:lnTo>
                    <a:lnTo>
                      <a:pt x="429" y="5783"/>
                    </a:lnTo>
                    <a:lnTo>
                      <a:pt x="5202" y="398"/>
                    </a:lnTo>
                    <a:lnTo>
                      <a:pt x="47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0"/>
              <p:cNvSpPr/>
              <p:nvPr/>
            </p:nvSpPr>
            <p:spPr>
              <a:xfrm>
                <a:off x="8220586" y="1342630"/>
                <a:ext cx="206991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6946" extrusionOk="0">
                    <a:moveTo>
                      <a:pt x="5263" y="582"/>
                    </a:moveTo>
                    <a:lnTo>
                      <a:pt x="5477" y="6364"/>
                    </a:lnTo>
                    <a:lnTo>
                      <a:pt x="613" y="6364"/>
                    </a:lnTo>
                    <a:lnTo>
                      <a:pt x="827" y="582"/>
                    </a:lnTo>
                    <a:close/>
                    <a:moveTo>
                      <a:pt x="276" y="0"/>
                    </a:moveTo>
                    <a:lnTo>
                      <a:pt x="1" y="6945"/>
                    </a:lnTo>
                    <a:lnTo>
                      <a:pt x="6059" y="6945"/>
                    </a:lnTo>
                    <a:lnTo>
                      <a:pt x="58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0"/>
              <p:cNvSpPr/>
              <p:nvPr/>
            </p:nvSpPr>
            <p:spPr>
              <a:xfrm>
                <a:off x="8209107" y="1342630"/>
                <a:ext cx="192335" cy="228923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6701" extrusionOk="0">
                    <a:moveTo>
                      <a:pt x="429" y="0"/>
                    </a:moveTo>
                    <a:lnTo>
                      <a:pt x="0" y="367"/>
                    </a:lnTo>
                    <a:lnTo>
                      <a:pt x="5201" y="6701"/>
                    </a:lnTo>
                    <a:lnTo>
                      <a:pt x="5630" y="633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0"/>
              <p:cNvSpPr/>
              <p:nvPr/>
            </p:nvSpPr>
            <p:spPr>
              <a:xfrm>
                <a:off x="8223729" y="1345773"/>
                <a:ext cx="193394" cy="229982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6732" extrusionOk="0">
                    <a:moveTo>
                      <a:pt x="5202" y="0"/>
                    </a:moveTo>
                    <a:lnTo>
                      <a:pt x="1" y="6395"/>
                    </a:lnTo>
                    <a:lnTo>
                      <a:pt x="429" y="6731"/>
                    </a:lnTo>
                    <a:lnTo>
                      <a:pt x="5661" y="367"/>
                    </a:lnTo>
                    <a:lnTo>
                      <a:pt x="5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0"/>
              <p:cNvSpPr/>
              <p:nvPr/>
            </p:nvSpPr>
            <p:spPr>
              <a:xfrm>
                <a:off x="8211191" y="1560040"/>
                <a:ext cx="225814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8292" extrusionOk="0">
                    <a:moveTo>
                      <a:pt x="5752" y="581"/>
                    </a:moveTo>
                    <a:lnTo>
                      <a:pt x="6028" y="7710"/>
                    </a:lnTo>
                    <a:lnTo>
                      <a:pt x="612" y="7710"/>
                    </a:lnTo>
                    <a:lnTo>
                      <a:pt x="857" y="581"/>
                    </a:lnTo>
                    <a:close/>
                    <a:moveTo>
                      <a:pt x="306" y="0"/>
                    </a:moveTo>
                    <a:lnTo>
                      <a:pt x="0" y="8292"/>
                    </a:lnTo>
                    <a:lnTo>
                      <a:pt x="6609" y="8292"/>
                    </a:lnTo>
                    <a:lnTo>
                      <a:pt x="63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0"/>
              <p:cNvSpPr/>
              <p:nvPr/>
            </p:nvSpPr>
            <p:spPr>
              <a:xfrm>
                <a:off x="8222669" y="1564208"/>
                <a:ext cx="212217" cy="27494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8048" extrusionOk="0">
                    <a:moveTo>
                      <a:pt x="490" y="1"/>
                    </a:moveTo>
                    <a:lnTo>
                      <a:pt x="1" y="337"/>
                    </a:lnTo>
                    <a:lnTo>
                      <a:pt x="5753" y="8047"/>
                    </a:lnTo>
                    <a:lnTo>
                      <a:pt x="6212" y="7711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0"/>
              <p:cNvSpPr/>
              <p:nvPr/>
            </p:nvSpPr>
            <p:spPr>
              <a:xfrm>
                <a:off x="8213275" y="1564208"/>
                <a:ext cx="212217" cy="27494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8048" extrusionOk="0">
                    <a:moveTo>
                      <a:pt x="5753" y="1"/>
                    </a:moveTo>
                    <a:lnTo>
                      <a:pt x="1" y="7711"/>
                    </a:lnTo>
                    <a:lnTo>
                      <a:pt x="460" y="8047"/>
                    </a:lnTo>
                    <a:lnTo>
                      <a:pt x="6211" y="337"/>
                    </a:lnTo>
                    <a:lnTo>
                      <a:pt x="57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0"/>
              <p:cNvSpPr/>
              <p:nvPr/>
            </p:nvSpPr>
            <p:spPr>
              <a:xfrm>
                <a:off x="8199678" y="1824458"/>
                <a:ext cx="248805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10037" extrusionOk="0">
                    <a:moveTo>
                      <a:pt x="6395" y="552"/>
                    </a:moveTo>
                    <a:lnTo>
                      <a:pt x="6732" y="9455"/>
                    </a:lnTo>
                    <a:lnTo>
                      <a:pt x="613" y="9455"/>
                    </a:lnTo>
                    <a:lnTo>
                      <a:pt x="919" y="552"/>
                    </a:lnTo>
                    <a:close/>
                    <a:moveTo>
                      <a:pt x="368" y="1"/>
                    </a:moveTo>
                    <a:lnTo>
                      <a:pt x="1" y="10036"/>
                    </a:lnTo>
                    <a:lnTo>
                      <a:pt x="7283" y="10036"/>
                    </a:lnTo>
                    <a:lnTo>
                      <a:pt x="69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0"/>
              <p:cNvSpPr/>
              <p:nvPr/>
            </p:nvSpPr>
            <p:spPr>
              <a:xfrm>
                <a:off x="8213275" y="1827600"/>
                <a:ext cx="234150" cy="334519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9792" extrusionOk="0">
                    <a:moveTo>
                      <a:pt x="490" y="1"/>
                    </a:moveTo>
                    <a:lnTo>
                      <a:pt x="1" y="307"/>
                    </a:lnTo>
                    <a:lnTo>
                      <a:pt x="6364" y="9791"/>
                    </a:lnTo>
                    <a:lnTo>
                      <a:pt x="6854" y="9485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0"/>
              <p:cNvSpPr/>
              <p:nvPr/>
            </p:nvSpPr>
            <p:spPr>
              <a:xfrm>
                <a:off x="8209107" y="1838054"/>
                <a:ext cx="234150" cy="335544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9822" extrusionOk="0">
                    <a:moveTo>
                      <a:pt x="6364" y="1"/>
                    </a:moveTo>
                    <a:lnTo>
                      <a:pt x="0" y="9485"/>
                    </a:lnTo>
                    <a:lnTo>
                      <a:pt x="459" y="9822"/>
                    </a:lnTo>
                    <a:lnTo>
                      <a:pt x="6854" y="337"/>
                    </a:lnTo>
                    <a:lnTo>
                      <a:pt x="63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0"/>
              <p:cNvSpPr/>
              <p:nvPr/>
            </p:nvSpPr>
            <p:spPr>
              <a:xfrm>
                <a:off x="8386786" y="1001893"/>
                <a:ext cx="96202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5171" extrusionOk="0">
                    <a:moveTo>
                      <a:pt x="1928" y="581"/>
                    </a:moveTo>
                    <a:lnTo>
                      <a:pt x="2203" y="4589"/>
                    </a:lnTo>
                    <a:lnTo>
                      <a:pt x="735" y="4589"/>
                    </a:lnTo>
                    <a:lnTo>
                      <a:pt x="582" y="581"/>
                    </a:lnTo>
                    <a:close/>
                    <a:moveTo>
                      <a:pt x="0" y="0"/>
                    </a:moveTo>
                    <a:lnTo>
                      <a:pt x="184" y="5171"/>
                    </a:lnTo>
                    <a:lnTo>
                      <a:pt x="2815" y="5171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0"/>
              <p:cNvSpPr/>
              <p:nvPr/>
            </p:nvSpPr>
            <p:spPr>
              <a:xfrm>
                <a:off x="8387845" y="1007086"/>
                <a:ext cx="94084" cy="16521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836" extrusionOk="0">
                    <a:moveTo>
                      <a:pt x="520" y="1"/>
                    </a:moveTo>
                    <a:lnTo>
                      <a:pt x="0" y="246"/>
                    </a:lnTo>
                    <a:lnTo>
                      <a:pt x="2234" y="4835"/>
                    </a:lnTo>
                    <a:lnTo>
                      <a:pt x="2754" y="4590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0"/>
              <p:cNvSpPr/>
              <p:nvPr/>
            </p:nvSpPr>
            <p:spPr>
              <a:xfrm>
                <a:off x="8393072" y="1008145"/>
                <a:ext cx="77378" cy="163092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4774" extrusionOk="0">
                    <a:moveTo>
                      <a:pt x="1744" y="1"/>
                    </a:moveTo>
                    <a:lnTo>
                      <a:pt x="0" y="4590"/>
                    </a:lnTo>
                    <a:lnTo>
                      <a:pt x="551" y="4774"/>
                    </a:lnTo>
                    <a:lnTo>
                      <a:pt x="2264" y="184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0"/>
              <p:cNvSpPr/>
              <p:nvPr/>
            </p:nvSpPr>
            <p:spPr>
              <a:xfrm>
                <a:off x="8392013" y="1158665"/>
                <a:ext cx="103512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5967" extrusionOk="0">
                    <a:moveTo>
                      <a:pt x="2081" y="582"/>
                    </a:moveTo>
                    <a:lnTo>
                      <a:pt x="2417" y="5385"/>
                    </a:lnTo>
                    <a:lnTo>
                      <a:pt x="796" y="5385"/>
                    </a:lnTo>
                    <a:lnTo>
                      <a:pt x="612" y="582"/>
                    </a:lnTo>
                    <a:close/>
                    <a:moveTo>
                      <a:pt x="0" y="0"/>
                    </a:moveTo>
                    <a:lnTo>
                      <a:pt x="245" y="5967"/>
                    </a:lnTo>
                    <a:lnTo>
                      <a:pt x="3029" y="5967"/>
                    </a:lnTo>
                    <a:lnTo>
                      <a:pt x="26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0"/>
              <p:cNvSpPr/>
              <p:nvPr/>
            </p:nvSpPr>
            <p:spPr>
              <a:xfrm>
                <a:off x="8394097" y="1164916"/>
                <a:ext cx="100369" cy="191310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600" extrusionOk="0">
                    <a:moveTo>
                      <a:pt x="521" y="1"/>
                    </a:moveTo>
                    <a:lnTo>
                      <a:pt x="1" y="215"/>
                    </a:lnTo>
                    <a:lnTo>
                      <a:pt x="2418" y="5600"/>
                    </a:lnTo>
                    <a:lnTo>
                      <a:pt x="2938" y="5355"/>
                    </a:lnTo>
                    <a:lnTo>
                      <a:pt x="5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0"/>
              <p:cNvSpPr/>
              <p:nvPr/>
            </p:nvSpPr>
            <p:spPr>
              <a:xfrm>
                <a:off x="8400383" y="1164916"/>
                <a:ext cx="81546" cy="190285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5570" extrusionOk="0">
                    <a:moveTo>
                      <a:pt x="1836" y="1"/>
                    </a:moveTo>
                    <a:lnTo>
                      <a:pt x="0" y="5386"/>
                    </a:lnTo>
                    <a:lnTo>
                      <a:pt x="520" y="5569"/>
                    </a:lnTo>
                    <a:lnTo>
                      <a:pt x="2387" y="185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0"/>
              <p:cNvSpPr/>
              <p:nvPr/>
            </p:nvSpPr>
            <p:spPr>
              <a:xfrm>
                <a:off x="8399324" y="1342630"/>
                <a:ext cx="111882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6946" extrusionOk="0">
                    <a:moveTo>
                      <a:pt x="2234" y="582"/>
                    </a:moveTo>
                    <a:lnTo>
                      <a:pt x="2662" y="6364"/>
                    </a:lnTo>
                    <a:lnTo>
                      <a:pt x="796" y="6364"/>
                    </a:lnTo>
                    <a:lnTo>
                      <a:pt x="582" y="582"/>
                    </a:lnTo>
                    <a:close/>
                    <a:moveTo>
                      <a:pt x="1" y="0"/>
                    </a:moveTo>
                    <a:lnTo>
                      <a:pt x="245" y="6945"/>
                    </a:lnTo>
                    <a:lnTo>
                      <a:pt x="3274" y="6945"/>
                    </a:lnTo>
                    <a:lnTo>
                      <a:pt x="27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0"/>
              <p:cNvSpPr/>
              <p:nvPr/>
            </p:nvSpPr>
            <p:spPr>
              <a:xfrm>
                <a:off x="8400383" y="1347857"/>
                <a:ext cx="108739" cy="22578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609" extrusionOk="0">
                    <a:moveTo>
                      <a:pt x="520" y="0"/>
                    </a:moveTo>
                    <a:lnTo>
                      <a:pt x="0" y="245"/>
                    </a:lnTo>
                    <a:lnTo>
                      <a:pt x="2662" y="6609"/>
                    </a:lnTo>
                    <a:lnTo>
                      <a:pt x="3182" y="639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0"/>
              <p:cNvSpPr/>
              <p:nvPr/>
            </p:nvSpPr>
            <p:spPr>
              <a:xfrm>
                <a:off x="8407694" y="1349940"/>
                <a:ext cx="86773" cy="223696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6548" extrusionOk="0">
                    <a:moveTo>
                      <a:pt x="1989" y="0"/>
                    </a:moveTo>
                    <a:lnTo>
                      <a:pt x="0" y="6364"/>
                    </a:lnTo>
                    <a:lnTo>
                      <a:pt x="551" y="6548"/>
                    </a:lnTo>
                    <a:lnTo>
                      <a:pt x="2540" y="153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0"/>
              <p:cNvSpPr/>
              <p:nvPr/>
            </p:nvSpPr>
            <p:spPr>
              <a:xfrm>
                <a:off x="8407694" y="1560040"/>
                <a:ext cx="121277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8292" extrusionOk="0">
                    <a:moveTo>
                      <a:pt x="2417" y="581"/>
                    </a:moveTo>
                    <a:lnTo>
                      <a:pt x="2938" y="7710"/>
                    </a:lnTo>
                    <a:lnTo>
                      <a:pt x="826" y="7710"/>
                    </a:lnTo>
                    <a:lnTo>
                      <a:pt x="551" y="581"/>
                    </a:lnTo>
                    <a:close/>
                    <a:moveTo>
                      <a:pt x="0" y="0"/>
                    </a:moveTo>
                    <a:lnTo>
                      <a:pt x="276" y="8292"/>
                    </a:lnTo>
                    <a:lnTo>
                      <a:pt x="3549" y="8292"/>
                    </a:lnTo>
                    <a:lnTo>
                      <a:pt x="29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0"/>
              <p:cNvSpPr/>
              <p:nvPr/>
            </p:nvSpPr>
            <p:spPr>
              <a:xfrm>
                <a:off x="8407694" y="1566292"/>
                <a:ext cx="120218" cy="270738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7925" extrusionOk="0">
                    <a:moveTo>
                      <a:pt x="551" y="1"/>
                    </a:moveTo>
                    <a:lnTo>
                      <a:pt x="0" y="215"/>
                    </a:lnTo>
                    <a:lnTo>
                      <a:pt x="2968" y="7925"/>
                    </a:lnTo>
                    <a:lnTo>
                      <a:pt x="3519" y="7711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0"/>
              <p:cNvSpPr/>
              <p:nvPr/>
            </p:nvSpPr>
            <p:spPr>
              <a:xfrm>
                <a:off x="8417088" y="1567351"/>
                <a:ext cx="92034" cy="268654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7864" extrusionOk="0">
                    <a:moveTo>
                      <a:pt x="2142" y="0"/>
                    </a:moveTo>
                    <a:lnTo>
                      <a:pt x="1" y="7710"/>
                    </a:lnTo>
                    <a:lnTo>
                      <a:pt x="551" y="7863"/>
                    </a:lnTo>
                    <a:lnTo>
                      <a:pt x="2693" y="153"/>
                    </a:lnTo>
                    <a:lnTo>
                      <a:pt x="21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0"/>
              <p:cNvSpPr/>
              <p:nvPr/>
            </p:nvSpPr>
            <p:spPr>
              <a:xfrm>
                <a:off x="8416063" y="1824458"/>
                <a:ext cx="135898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0037" extrusionOk="0">
                    <a:moveTo>
                      <a:pt x="2723" y="552"/>
                    </a:moveTo>
                    <a:lnTo>
                      <a:pt x="3335" y="9455"/>
                    </a:lnTo>
                    <a:lnTo>
                      <a:pt x="949" y="9455"/>
                    </a:lnTo>
                    <a:lnTo>
                      <a:pt x="612" y="552"/>
                    </a:lnTo>
                    <a:close/>
                    <a:moveTo>
                      <a:pt x="0" y="1"/>
                    </a:moveTo>
                    <a:lnTo>
                      <a:pt x="398" y="10036"/>
                    </a:lnTo>
                    <a:lnTo>
                      <a:pt x="3978" y="10036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0"/>
              <p:cNvSpPr/>
              <p:nvPr/>
            </p:nvSpPr>
            <p:spPr>
              <a:xfrm>
                <a:off x="8418147" y="1829684"/>
                <a:ext cx="131731" cy="330351"/>
              </a:xfrm>
              <a:custGeom>
                <a:avLst/>
                <a:gdLst/>
                <a:ahLst/>
                <a:cxnLst/>
                <a:rect l="l" t="t" r="r" b="b"/>
                <a:pathLst>
                  <a:path w="3856" h="9670" extrusionOk="0">
                    <a:moveTo>
                      <a:pt x="520" y="1"/>
                    </a:moveTo>
                    <a:lnTo>
                      <a:pt x="0" y="184"/>
                    </a:lnTo>
                    <a:lnTo>
                      <a:pt x="3335" y="9669"/>
                    </a:lnTo>
                    <a:lnTo>
                      <a:pt x="3855" y="9485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0"/>
              <p:cNvSpPr/>
              <p:nvPr/>
            </p:nvSpPr>
            <p:spPr>
              <a:xfrm>
                <a:off x="8428601" y="1830743"/>
                <a:ext cx="99310" cy="328233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9608" extrusionOk="0">
                    <a:moveTo>
                      <a:pt x="2356" y="0"/>
                    </a:moveTo>
                    <a:lnTo>
                      <a:pt x="0" y="9485"/>
                    </a:lnTo>
                    <a:lnTo>
                      <a:pt x="582" y="9607"/>
                    </a:lnTo>
                    <a:lnTo>
                      <a:pt x="2907" y="123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0"/>
              <p:cNvSpPr/>
              <p:nvPr/>
            </p:nvSpPr>
            <p:spPr>
              <a:xfrm>
                <a:off x="8165208" y="1001893"/>
                <a:ext cx="96167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5171" extrusionOk="0">
                    <a:moveTo>
                      <a:pt x="2234" y="581"/>
                    </a:moveTo>
                    <a:lnTo>
                      <a:pt x="2081" y="4589"/>
                    </a:lnTo>
                    <a:lnTo>
                      <a:pt x="612" y="4589"/>
                    </a:lnTo>
                    <a:lnTo>
                      <a:pt x="887" y="581"/>
                    </a:lnTo>
                    <a:close/>
                    <a:moveTo>
                      <a:pt x="367" y="0"/>
                    </a:moveTo>
                    <a:lnTo>
                      <a:pt x="0" y="5171"/>
                    </a:lnTo>
                    <a:lnTo>
                      <a:pt x="2631" y="5171"/>
                    </a:lnTo>
                    <a:lnTo>
                      <a:pt x="28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0"/>
              <p:cNvSpPr/>
              <p:nvPr/>
            </p:nvSpPr>
            <p:spPr>
              <a:xfrm>
                <a:off x="8177746" y="1008145"/>
                <a:ext cx="77378" cy="163092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4774" extrusionOk="0">
                    <a:moveTo>
                      <a:pt x="520" y="1"/>
                    </a:moveTo>
                    <a:lnTo>
                      <a:pt x="0" y="184"/>
                    </a:lnTo>
                    <a:lnTo>
                      <a:pt x="1714" y="4774"/>
                    </a:lnTo>
                    <a:lnTo>
                      <a:pt x="2264" y="4590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0"/>
              <p:cNvSpPr/>
              <p:nvPr/>
            </p:nvSpPr>
            <p:spPr>
              <a:xfrm>
                <a:off x="8167292" y="1007086"/>
                <a:ext cx="93059" cy="165210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4836" extrusionOk="0">
                    <a:moveTo>
                      <a:pt x="2203" y="1"/>
                    </a:moveTo>
                    <a:lnTo>
                      <a:pt x="0" y="4590"/>
                    </a:lnTo>
                    <a:lnTo>
                      <a:pt x="520" y="4835"/>
                    </a:lnTo>
                    <a:lnTo>
                      <a:pt x="2723" y="246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0"/>
              <p:cNvSpPr/>
              <p:nvPr/>
            </p:nvSpPr>
            <p:spPr>
              <a:xfrm>
                <a:off x="8152671" y="1158665"/>
                <a:ext cx="103478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5967" extrusionOk="0">
                    <a:moveTo>
                      <a:pt x="2417" y="582"/>
                    </a:moveTo>
                    <a:lnTo>
                      <a:pt x="2264" y="5385"/>
                    </a:lnTo>
                    <a:lnTo>
                      <a:pt x="612" y="5385"/>
                    </a:lnTo>
                    <a:lnTo>
                      <a:pt x="948" y="582"/>
                    </a:lnTo>
                    <a:close/>
                    <a:moveTo>
                      <a:pt x="398" y="0"/>
                    </a:moveTo>
                    <a:lnTo>
                      <a:pt x="0" y="5967"/>
                    </a:lnTo>
                    <a:lnTo>
                      <a:pt x="2815" y="5967"/>
                    </a:lnTo>
                    <a:lnTo>
                      <a:pt x="30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0"/>
              <p:cNvSpPr/>
              <p:nvPr/>
            </p:nvSpPr>
            <p:spPr>
              <a:xfrm>
                <a:off x="8166233" y="1165975"/>
                <a:ext cx="81580" cy="18922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5539" extrusionOk="0">
                    <a:moveTo>
                      <a:pt x="551" y="1"/>
                    </a:moveTo>
                    <a:lnTo>
                      <a:pt x="1" y="184"/>
                    </a:lnTo>
                    <a:lnTo>
                      <a:pt x="1867" y="5538"/>
                    </a:lnTo>
                    <a:lnTo>
                      <a:pt x="2387" y="5355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0"/>
              <p:cNvSpPr/>
              <p:nvPr/>
            </p:nvSpPr>
            <p:spPr>
              <a:xfrm>
                <a:off x="8153695" y="1163891"/>
                <a:ext cx="100369" cy="19233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630" extrusionOk="0">
                    <a:moveTo>
                      <a:pt x="2418" y="0"/>
                    </a:moveTo>
                    <a:lnTo>
                      <a:pt x="1" y="5385"/>
                    </a:lnTo>
                    <a:lnTo>
                      <a:pt x="521" y="5630"/>
                    </a:lnTo>
                    <a:lnTo>
                      <a:pt x="2938" y="245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0"/>
              <p:cNvSpPr/>
              <p:nvPr/>
            </p:nvSpPr>
            <p:spPr>
              <a:xfrm>
                <a:off x="8138015" y="1342630"/>
                <a:ext cx="110823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946" extrusionOk="0">
                    <a:moveTo>
                      <a:pt x="2663" y="582"/>
                    </a:moveTo>
                    <a:lnTo>
                      <a:pt x="2448" y="6364"/>
                    </a:lnTo>
                    <a:lnTo>
                      <a:pt x="613" y="6364"/>
                    </a:lnTo>
                    <a:lnTo>
                      <a:pt x="1010" y="582"/>
                    </a:lnTo>
                    <a:close/>
                    <a:moveTo>
                      <a:pt x="460" y="0"/>
                    </a:moveTo>
                    <a:lnTo>
                      <a:pt x="1" y="6945"/>
                    </a:lnTo>
                    <a:lnTo>
                      <a:pt x="2999" y="6945"/>
                    </a:lnTo>
                    <a:lnTo>
                      <a:pt x="32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0"/>
              <p:cNvSpPr/>
              <p:nvPr/>
            </p:nvSpPr>
            <p:spPr>
              <a:xfrm>
                <a:off x="8153695" y="1348881"/>
                <a:ext cx="86807" cy="22373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6549" extrusionOk="0">
                    <a:moveTo>
                      <a:pt x="551" y="1"/>
                    </a:moveTo>
                    <a:lnTo>
                      <a:pt x="1" y="184"/>
                    </a:lnTo>
                    <a:lnTo>
                      <a:pt x="1989" y="6548"/>
                    </a:lnTo>
                    <a:lnTo>
                      <a:pt x="2540" y="6395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0"/>
              <p:cNvSpPr/>
              <p:nvPr/>
            </p:nvSpPr>
            <p:spPr>
              <a:xfrm>
                <a:off x="8139074" y="1347857"/>
                <a:ext cx="108739" cy="22578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609" extrusionOk="0">
                    <a:moveTo>
                      <a:pt x="2662" y="0"/>
                    </a:moveTo>
                    <a:lnTo>
                      <a:pt x="0" y="6395"/>
                    </a:lnTo>
                    <a:lnTo>
                      <a:pt x="520" y="6609"/>
                    </a:lnTo>
                    <a:lnTo>
                      <a:pt x="3182" y="245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0"/>
              <p:cNvSpPr/>
              <p:nvPr/>
            </p:nvSpPr>
            <p:spPr>
              <a:xfrm>
                <a:off x="8119191" y="1560040"/>
                <a:ext cx="122336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8292" extrusionOk="0">
                    <a:moveTo>
                      <a:pt x="2969" y="581"/>
                    </a:moveTo>
                    <a:lnTo>
                      <a:pt x="2724" y="7710"/>
                    </a:lnTo>
                    <a:lnTo>
                      <a:pt x="613" y="7710"/>
                    </a:lnTo>
                    <a:lnTo>
                      <a:pt x="1102" y="581"/>
                    </a:lnTo>
                    <a:close/>
                    <a:moveTo>
                      <a:pt x="582" y="0"/>
                    </a:moveTo>
                    <a:lnTo>
                      <a:pt x="1" y="8292"/>
                    </a:lnTo>
                    <a:lnTo>
                      <a:pt x="3275" y="8292"/>
                    </a:lnTo>
                    <a:lnTo>
                      <a:pt x="3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0"/>
              <p:cNvSpPr/>
              <p:nvPr/>
            </p:nvSpPr>
            <p:spPr>
              <a:xfrm>
                <a:off x="8139074" y="1567351"/>
                <a:ext cx="92000" cy="268654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7864" extrusionOk="0">
                    <a:moveTo>
                      <a:pt x="551" y="0"/>
                    </a:moveTo>
                    <a:lnTo>
                      <a:pt x="0" y="153"/>
                    </a:lnTo>
                    <a:lnTo>
                      <a:pt x="2142" y="7863"/>
                    </a:lnTo>
                    <a:lnTo>
                      <a:pt x="2693" y="7710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0"/>
              <p:cNvSpPr/>
              <p:nvPr/>
            </p:nvSpPr>
            <p:spPr>
              <a:xfrm>
                <a:off x="8120250" y="1567351"/>
                <a:ext cx="120252" cy="269679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7894" extrusionOk="0">
                    <a:moveTo>
                      <a:pt x="2968" y="0"/>
                    </a:moveTo>
                    <a:lnTo>
                      <a:pt x="1" y="7680"/>
                    </a:lnTo>
                    <a:lnTo>
                      <a:pt x="551" y="7894"/>
                    </a:lnTo>
                    <a:lnTo>
                      <a:pt x="3519" y="184"/>
                    </a:lnTo>
                    <a:lnTo>
                      <a:pt x="29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0"/>
              <p:cNvSpPr/>
              <p:nvPr/>
            </p:nvSpPr>
            <p:spPr>
              <a:xfrm>
                <a:off x="8097259" y="1824458"/>
                <a:ext cx="134874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10037" extrusionOk="0">
                    <a:moveTo>
                      <a:pt x="3335" y="552"/>
                    </a:moveTo>
                    <a:lnTo>
                      <a:pt x="3029" y="9455"/>
                    </a:lnTo>
                    <a:lnTo>
                      <a:pt x="612" y="9455"/>
                    </a:lnTo>
                    <a:lnTo>
                      <a:pt x="1224" y="552"/>
                    </a:lnTo>
                    <a:close/>
                    <a:moveTo>
                      <a:pt x="674" y="1"/>
                    </a:moveTo>
                    <a:lnTo>
                      <a:pt x="0" y="10036"/>
                    </a:lnTo>
                    <a:lnTo>
                      <a:pt x="3580" y="10036"/>
                    </a:lnTo>
                    <a:lnTo>
                      <a:pt x="39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8120250" y="1831802"/>
                <a:ext cx="98286" cy="328233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9608" extrusionOk="0">
                    <a:moveTo>
                      <a:pt x="551" y="0"/>
                    </a:moveTo>
                    <a:lnTo>
                      <a:pt x="1" y="122"/>
                    </a:lnTo>
                    <a:lnTo>
                      <a:pt x="2326" y="9607"/>
                    </a:lnTo>
                    <a:lnTo>
                      <a:pt x="2877" y="9454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8098318" y="1830743"/>
                <a:ext cx="132755" cy="330317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9669" extrusionOk="0">
                    <a:moveTo>
                      <a:pt x="3335" y="0"/>
                    </a:moveTo>
                    <a:lnTo>
                      <a:pt x="0" y="9454"/>
                    </a:lnTo>
                    <a:lnTo>
                      <a:pt x="551" y="9669"/>
                    </a:lnTo>
                    <a:lnTo>
                      <a:pt x="3886" y="184"/>
                    </a:lnTo>
                    <a:lnTo>
                      <a:pt x="33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0"/>
              <p:cNvSpPr/>
              <p:nvPr/>
            </p:nvSpPr>
            <p:spPr>
              <a:xfrm>
                <a:off x="8118166" y="1518225"/>
                <a:ext cx="411863" cy="53328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561" extrusionOk="0">
                    <a:moveTo>
                      <a:pt x="0" y="0"/>
                    </a:moveTo>
                    <a:lnTo>
                      <a:pt x="0" y="1561"/>
                    </a:lnTo>
                    <a:lnTo>
                      <a:pt x="12055" y="1561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1" name="Google Shape;1591;p40"/>
            <p:cNvSpPr/>
            <p:nvPr/>
          </p:nvSpPr>
          <p:spPr>
            <a:xfrm>
              <a:off x="8859536" y="1835970"/>
              <a:ext cx="1136176" cy="1043152"/>
            </a:xfrm>
            <a:custGeom>
              <a:avLst/>
              <a:gdLst/>
              <a:ahLst/>
              <a:cxnLst/>
              <a:rect l="l" t="t" r="r" b="b"/>
              <a:pathLst>
                <a:path w="33258" h="30535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58"/>
                  </a:lnTo>
                  <a:lnTo>
                    <a:pt x="2326" y="7558"/>
                  </a:lnTo>
                  <a:lnTo>
                    <a:pt x="2326" y="17471"/>
                  </a:lnTo>
                  <a:lnTo>
                    <a:pt x="0" y="17471"/>
                  </a:lnTo>
                  <a:lnTo>
                    <a:pt x="0" y="19031"/>
                  </a:lnTo>
                  <a:lnTo>
                    <a:pt x="2326" y="19031"/>
                  </a:lnTo>
                  <a:lnTo>
                    <a:pt x="2326" y="30535"/>
                  </a:lnTo>
                  <a:lnTo>
                    <a:pt x="32768" y="30535"/>
                  </a:lnTo>
                  <a:lnTo>
                    <a:pt x="32768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2768" y="17471"/>
                  </a:lnTo>
                  <a:lnTo>
                    <a:pt x="32768" y="7558"/>
                  </a:lnTo>
                  <a:lnTo>
                    <a:pt x="33258" y="7558"/>
                  </a:lnTo>
                  <a:lnTo>
                    <a:pt x="33258" y="5997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6150311" y="3602410"/>
              <a:ext cx="1072429" cy="961628"/>
            </a:xfrm>
            <a:custGeom>
              <a:avLst/>
              <a:gdLst/>
              <a:ahLst/>
              <a:cxnLst/>
              <a:rect l="l" t="t" r="r" b="b"/>
              <a:pathLst>
                <a:path w="31392" h="27843" extrusionOk="0">
                  <a:moveTo>
                    <a:pt x="0" y="0"/>
                  </a:moveTo>
                  <a:lnTo>
                    <a:pt x="0" y="27842"/>
                  </a:lnTo>
                  <a:lnTo>
                    <a:pt x="31392" y="27842"/>
                  </a:lnTo>
                  <a:lnTo>
                    <a:pt x="31392" y="0"/>
                  </a:lnTo>
                  <a:close/>
                </a:path>
              </a:pathLst>
            </a:custGeom>
            <a:solidFill>
              <a:srgbClr val="DC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6150313" y="3612864"/>
              <a:ext cx="58555" cy="951186"/>
            </a:xfrm>
            <a:custGeom>
              <a:avLst/>
              <a:gdLst/>
              <a:ahLst/>
              <a:cxnLst/>
              <a:rect l="l" t="t" r="r" b="b"/>
              <a:pathLst>
                <a:path w="1714" h="27843" extrusionOk="0">
                  <a:moveTo>
                    <a:pt x="0" y="0"/>
                  </a:moveTo>
                  <a:lnTo>
                    <a:pt x="0" y="27842"/>
                  </a:lnTo>
                  <a:lnTo>
                    <a:pt x="1714" y="2784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rgbClr val="B0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6150313" y="2720232"/>
              <a:ext cx="58555" cy="892666"/>
            </a:xfrm>
            <a:custGeom>
              <a:avLst/>
              <a:gdLst/>
              <a:ahLst/>
              <a:cxnLst/>
              <a:rect l="l" t="t" r="r" b="b"/>
              <a:pathLst>
                <a:path w="1714" h="26130" extrusionOk="0">
                  <a:moveTo>
                    <a:pt x="0" y="0"/>
                  </a:moveTo>
                  <a:lnTo>
                    <a:pt x="0" y="26129"/>
                  </a:lnTo>
                  <a:lnTo>
                    <a:pt x="1714" y="26129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439840" y="3808308"/>
              <a:ext cx="493375" cy="755743"/>
            </a:xfrm>
            <a:custGeom>
              <a:avLst/>
              <a:gdLst/>
              <a:ahLst/>
              <a:cxnLst/>
              <a:rect l="l" t="t" r="r" b="b"/>
              <a:pathLst>
                <a:path w="14442" h="22122" extrusionOk="0">
                  <a:moveTo>
                    <a:pt x="7221" y="0"/>
                  </a:moveTo>
                  <a:cubicBezTo>
                    <a:pt x="2662" y="3488"/>
                    <a:pt x="0" y="8873"/>
                    <a:pt x="0" y="14595"/>
                  </a:cubicBezTo>
                  <a:lnTo>
                    <a:pt x="0" y="22121"/>
                  </a:lnTo>
                  <a:lnTo>
                    <a:pt x="14442" y="22121"/>
                  </a:lnTo>
                  <a:lnTo>
                    <a:pt x="14442" y="14595"/>
                  </a:lnTo>
                  <a:cubicBezTo>
                    <a:pt x="14442" y="9424"/>
                    <a:pt x="12269" y="4498"/>
                    <a:pt x="8445" y="1010"/>
                  </a:cubicBezTo>
                  <a:cubicBezTo>
                    <a:pt x="8047" y="674"/>
                    <a:pt x="7649" y="337"/>
                    <a:pt x="7221" y="0"/>
                  </a:cubicBezTo>
                  <a:close/>
                </a:path>
              </a:pathLst>
            </a:custGeom>
            <a:solidFill>
              <a:srgbClr val="B0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22411" y="3842812"/>
              <a:ext cx="410804" cy="721239"/>
            </a:xfrm>
            <a:custGeom>
              <a:avLst/>
              <a:gdLst/>
              <a:ahLst/>
              <a:cxnLst/>
              <a:rect l="l" t="t" r="r" b="b"/>
              <a:pathLst>
                <a:path w="12025" h="21112" extrusionOk="0">
                  <a:moveTo>
                    <a:pt x="6028" y="0"/>
                  </a:moveTo>
                  <a:cubicBezTo>
                    <a:pt x="2203" y="3488"/>
                    <a:pt x="0" y="8414"/>
                    <a:pt x="31" y="13585"/>
                  </a:cubicBezTo>
                  <a:lnTo>
                    <a:pt x="31" y="21111"/>
                  </a:lnTo>
                  <a:lnTo>
                    <a:pt x="12025" y="21111"/>
                  </a:lnTo>
                  <a:lnTo>
                    <a:pt x="12025" y="13585"/>
                  </a:lnTo>
                  <a:cubicBezTo>
                    <a:pt x="12025" y="8414"/>
                    <a:pt x="9852" y="3488"/>
                    <a:pt x="6028" y="0"/>
                  </a:cubicBezTo>
                  <a:close/>
                </a:path>
              </a:pathLst>
            </a:custGeom>
            <a:solidFill>
              <a:srgbClr val="8F21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>
              <a:off x="7738015" y="2132808"/>
              <a:ext cx="1436157" cy="2172018"/>
              <a:chOff x="7658271" y="2132808"/>
              <a:chExt cx="1436157" cy="2172018"/>
            </a:xfrm>
          </p:grpSpPr>
          <p:grpSp>
            <p:nvGrpSpPr>
              <p:cNvPr id="1598" name="Google Shape;1598;p40"/>
              <p:cNvGrpSpPr/>
              <p:nvPr/>
            </p:nvGrpSpPr>
            <p:grpSpPr>
              <a:xfrm>
                <a:off x="7658271" y="2132808"/>
                <a:ext cx="1436157" cy="2172018"/>
                <a:chOff x="7658271" y="2132808"/>
                <a:chExt cx="1436157" cy="2172018"/>
              </a:xfrm>
            </p:grpSpPr>
            <p:sp>
              <p:nvSpPr>
                <p:cNvPr id="1599" name="Google Shape;1599;p40"/>
                <p:cNvSpPr/>
                <p:nvPr/>
              </p:nvSpPr>
              <p:spPr>
                <a:xfrm>
                  <a:off x="8725439" y="2132808"/>
                  <a:ext cx="368989" cy="217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" h="63579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0" y="63578"/>
                      </a:lnTo>
                      <a:lnTo>
                        <a:pt x="10801" y="63578"/>
                      </a:lnTo>
                      <a:lnTo>
                        <a:pt x="10801" y="8935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40"/>
                <p:cNvSpPr/>
                <p:nvPr/>
              </p:nvSpPr>
              <p:spPr>
                <a:xfrm>
                  <a:off x="7658271" y="2132808"/>
                  <a:ext cx="1251167" cy="30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4" h="8935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31238" y="8935"/>
                      </a:lnTo>
                      <a:lnTo>
                        <a:pt x="366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0"/>
                <p:cNvSpPr/>
                <p:nvPr/>
              </p:nvSpPr>
              <p:spPr>
                <a:xfrm>
                  <a:off x="7658271" y="2438016"/>
                  <a:ext cx="1067202" cy="1866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54645" extrusionOk="0">
                      <a:moveTo>
                        <a:pt x="0" y="1"/>
                      </a:moveTo>
                      <a:lnTo>
                        <a:pt x="0" y="54644"/>
                      </a:lnTo>
                      <a:lnTo>
                        <a:pt x="31238" y="54644"/>
                      </a:lnTo>
                      <a:lnTo>
                        <a:pt x="312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40"/>
                <p:cNvSpPr/>
                <p:nvPr/>
              </p:nvSpPr>
              <p:spPr>
                <a:xfrm>
                  <a:off x="8071125" y="3921181"/>
                  <a:ext cx="241495" cy="383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" h="11230" extrusionOk="0">
                      <a:moveTo>
                        <a:pt x="1" y="1"/>
                      </a:moveTo>
                      <a:lnTo>
                        <a:pt x="1" y="11229"/>
                      </a:lnTo>
                      <a:lnTo>
                        <a:pt x="7068" y="11229"/>
                      </a:lnTo>
                      <a:lnTo>
                        <a:pt x="706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40"/>
                <p:cNvSpPr/>
                <p:nvPr/>
              </p:nvSpPr>
              <p:spPr>
                <a:xfrm>
                  <a:off x="7658271" y="3800997"/>
                  <a:ext cx="1067202" cy="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919" extrusionOk="0">
                      <a:moveTo>
                        <a:pt x="0" y="0"/>
                      </a:moveTo>
                      <a:lnTo>
                        <a:pt x="0" y="918"/>
                      </a:lnTo>
                      <a:lnTo>
                        <a:pt x="31238" y="91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40"/>
                <p:cNvSpPr/>
                <p:nvPr/>
              </p:nvSpPr>
              <p:spPr>
                <a:xfrm>
                  <a:off x="7824437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0"/>
                <p:cNvSpPr/>
                <p:nvPr/>
              </p:nvSpPr>
              <p:spPr>
                <a:xfrm>
                  <a:off x="7824437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0"/>
                <p:cNvSpPr/>
                <p:nvPr/>
              </p:nvSpPr>
              <p:spPr>
                <a:xfrm>
                  <a:off x="8119191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40"/>
                <p:cNvSpPr/>
                <p:nvPr/>
              </p:nvSpPr>
              <p:spPr>
                <a:xfrm>
                  <a:off x="8119191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40"/>
                <p:cNvSpPr/>
                <p:nvPr/>
              </p:nvSpPr>
              <p:spPr>
                <a:xfrm>
                  <a:off x="8413945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40"/>
                <p:cNvSpPr/>
                <p:nvPr/>
              </p:nvSpPr>
              <p:spPr>
                <a:xfrm>
                  <a:off x="8413945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0"/>
                <p:cNvSpPr/>
                <p:nvPr/>
              </p:nvSpPr>
              <p:spPr>
                <a:xfrm>
                  <a:off x="7658271" y="3302430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31238" y="887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40"/>
                <p:cNvSpPr/>
                <p:nvPr/>
              </p:nvSpPr>
              <p:spPr>
                <a:xfrm>
                  <a:off x="7824437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0"/>
                <p:cNvSpPr/>
                <p:nvPr/>
              </p:nvSpPr>
              <p:spPr>
                <a:xfrm>
                  <a:off x="7824437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0"/>
                <p:cNvSpPr/>
                <p:nvPr/>
              </p:nvSpPr>
              <p:spPr>
                <a:xfrm>
                  <a:off x="8119191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0"/>
                <p:cNvSpPr/>
                <p:nvPr/>
              </p:nvSpPr>
              <p:spPr>
                <a:xfrm>
                  <a:off x="8119191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0"/>
                <p:cNvSpPr/>
                <p:nvPr/>
              </p:nvSpPr>
              <p:spPr>
                <a:xfrm>
                  <a:off x="8413945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40"/>
                <p:cNvSpPr/>
                <p:nvPr/>
              </p:nvSpPr>
              <p:spPr>
                <a:xfrm>
                  <a:off x="8413945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0"/>
                <p:cNvSpPr/>
                <p:nvPr/>
              </p:nvSpPr>
              <p:spPr>
                <a:xfrm>
                  <a:off x="7658271" y="2802803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8"/>
                      </a:lnTo>
                      <a:lnTo>
                        <a:pt x="31238" y="88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40"/>
                <p:cNvSpPr/>
                <p:nvPr/>
              </p:nvSpPr>
              <p:spPr>
                <a:xfrm>
                  <a:off x="7824437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0"/>
                <p:cNvSpPr/>
                <p:nvPr/>
              </p:nvSpPr>
              <p:spPr>
                <a:xfrm>
                  <a:off x="7824437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0"/>
                <p:cNvSpPr/>
                <p:nvPr/>
              </p:nvSpPr>
              <p:spPr>
                <a:xfrm>
                  <a:off x="8119191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0"/>
                <p:cNvSpPr/>
                <p:nvPr/>
              </p:nvSpPr>
              <p:spPr>
                <a:xfrm>
                  <a:off x="8119191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0"/>
                <p:cNvSpPr/>
                <p:nvPr/>
              </p:nvSpPr>
              <p:spPr>
                <a:xfrm>
                  <a:off x="8413945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40"/>
                <p:cNvSpPr/>
                <p:nvPr/>
              </p:nvSpPr>
              <p:spPr>
                <a:xfrm>
                  <a:off x="8413945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40"/>
                <p:cNvSpPr/>
                <p:nvPr/>
              </p:nvSpPr>
              <p:spPr>
                <a:xfrm>
                  <a:off x="8398299" y="2277042"/>
                  <a:ext cx="154722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528" y="4713"/>
                      </a:lnTo>
                      <a:lnTo>
                        <a:pt x="3916" y="2295"/>
                      </a:lnTo>
                      <a:cubicBezTo>
                        <a:pt x="3580" y="949"/>
                        <a:pt x="2356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40"/>
                <p:cNvSpPr/>
                <p:nvPr/>
              </p:nvSpPr>
              <p:spPr>
                <a:xfrm>
                  <a:off x="7935260" y="2277042"/>
                  <a:ext cx="153663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8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498" y="4713"/>
                      </a:lnTo>
                      <a:lnTo>
                        <a:pt x="3886" y="2295"/>
                      </a:lnTo>
                      <a:cubicBezTo>
                        <a:pt x="3549" y="949"/>
                        <a:pt x="2356" y="1"/>
                        <a:pt x="9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26" name="Google Shape;1626;p40"/>
              <p:cNvSpPr/>
              <p:nvPr/>
            </p:nvSpPr>
            <p:spPr>
              <a:xfrm>
                <a:off x="8329291" y="2277042"/>
                <a:ext cx="138016" cy="159949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682" extrusionOk="0">
                    <a:moveTo>
                      <a:pt x="2020" y="1"/>
                    </a:moveTo>
                    <a:cubicBezTo>
                      <a:pt x="919" y="1"/>
                      <a:pt x="1" y="919"/>
                      <a:pt x="1" y="2020"/>
                    </a:cubicBezTo>
                    <a:lnTo>
                      <a:pt x="1" y="4682"/>
                    </a:lnTo>
                    <a:lnTo>
                      <a:pt x="4039" y="4682"/>
                    </a:lnTo>
                    <a:lnTo>
                      <a:pt x="4039" y="2020"/>
                    </a:lnTo>
                    <a:cubicBezTo>
                      <a:pt x="4039" y="919"/>
                      <a:pt x="315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0"/>
              <p:cNvSpPr/>
              <p:nvPr/>
            </p:nvSpPr>
            <p:spPr>
              <a:xfrm>
                <a:off x="7866252" y="2277042"/>
                <a:ext cx="138016" cy="161008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713" extrusionOk="0">
                    <a:moveTo>
                      <a:pt x="2020" y="1"/>
                    </a:moveTo>
                    <a:cubicBezTo>
                      <a:pt x="888" y="1"/>
                      <a:pt x="1" y="919"/>
                      <a:pt x="1" y="2020"/>
                    </a:cubicBezTo>
                    <a:lnTo>
                      <a:pt x="1" y="4713"/>
                    </a:lnTo>
                    <a:lnTo>
                      <a:pt x="4039" y="4713"/>
                    </a:lnTo>
                    <a:lnTo>
                      <a:pt x="4039" y="2020"/>
                    </a:lnTo>
                    <a:cubicBezTo>
                      <a:pt x="4039" y="919"/>
                      <a:pt x="312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8" name="Google Shape;1628;p40"/>
            <p:cNvGrpSpPr/>
            <p:nvPr/>
          </p:nvGrpSpPr>
          <p:grpSpPr>
            <a:xfrm>
              <a:off x="8952560" y="2763072"/>
              <a:ext cx="703474" cy="1541754"/>
              <a:chOff x="8872816" y="2763072"/>
              <a:chExt cx="703474" cy="1541754"/>
            </a:xfrm>
          </p:grpSpPr>
          <p:sp>
            <p:nvSpPr>
              <p:cNvPr id="1629" name="Google Shape;1629;p40"/>
              <p:cNvSpPr/>
              <p:nvPr/>
            </p:nvSpPr>
            <p:spPr>
              <a:xfrm>
                <a:off x="8872816" y="2763072"/>
                <a:ext cx="703474" cy="288536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8446" extrusionOk="0">
                    <a:moveTo>
                      <a:pt x="4070" y="1"/>
                    </a:moveTo>
                    <a:lnTo>
                      <a:pt x="3335" y="1531"/>
                    </a:lnTo>
                    <a:lnTo>
                      <a:pt x="3182" y="1867"/>
                    </a:lnTo>
                    <a:lnTo>
                      <a:pt x="2173" y="3948"/>
                    </a:lnTo>
                    <a:lnTo>
                      <a:pt x="2020" y="4284"/>
                    </a:lnTo>
                    <a:lnTo>
                      <a:pt x="0" y="8445"/>
                    </a:lnTo>
                    <a:lnTo>
                      <a:pt x="20591" y="8445"/>
                    </a:lnTo>
                    <a:lnTo>
                      <a:pt x="18572" y="4284"/>
                    </a:lnTo>
                    <a:lnTo>
                      <a:pt x="18419" y="3948"/>
                    </a:lnTo>
                    <a:lnTo>
                      <a:pt x="17409" y="1867"/>
                    </a:lnTo>
                    <a:lnTo>
                      <a:pt x="17256" y="1531"/>
                    </a:lnTo>
                    <a:lnTo>
                      <a:pt x="164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0" name="Google Shape;1630;p40"/>
              <p:cNvGrpSpPr/>
              <p:nvPr/>
            </p:nvGrpSpPr>
            <p:grpSpPr>
              <a:xfrm>
                <a:off x="8941790" y="2763072"/>
                <a:ext cx="565526" cy="288536"/>
                <a:chOff x="8941790" y="2763072"/>
                <a:chExt cx="565526" cy="288536"/>
              </a:xfrm>
            </p:grpSpPr>
            <p:sp>
              <p:nvSpPr>
                <p:cNvPr id="1631" name="Google Shape;1631;p40"/>
                <p:cNvSpPr/>
                <p:nvPr/>
              </p:nvSpPr>
              <p:spPr>
                <a:xfrm>
                  <a:off x="8950160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6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0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1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4" y="3886"/>
                      </a:lnTo>
                      <a:lnTo>
                        <a:pt x="2051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4" y="4560"/>
                      </a:lnTo>
                      <a:lnTo>
                        <a:pt x="2357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40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0" y="6304"/>
                      </a:lnTo>
                      <a:lnTo>
                        <a:pt x="887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40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87" y="4223"/>
                      </a:lnTo>
                      <a:lnTo>
                        <a:pt x="3366" y="2142"/>
                      </a:lnTo>
                      <a:lnTo>
                        <a:pt x="354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0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4069" y="1"/>
                      </a:moveTo>
                      <a:lnTo>
                        <a:pt x="3366" y="1469"/>
                      </a:lnTo>
                      <a:lnTo>
                        <a:pt x="3182" y="1806"/>
                      </a:lnTo>
                      <a:lnTo>
                        <a:pt x="2203" y="3886"/>
                      </a:lnTo>
                      <a:lnTo>
                        <a:pt x="2020" y="4223"/>
                      </a:lnTo>
                      <a:lnTo>
                        <a:pt x="1010" y="6304"/>
                      </a:lnTo>
                      <a:lnTo>
                        <a:pt x="857" y="6640"/>
                      </a:lnTo>
                      <a:lnTo>
                        <a:pt x="0" y="8445"/>
                      </a:lnTo>
                      <a:lnTo>
                        <a:pt x="306" y="8445"/>
                      </a:lnTo>
                      <a:lnTo>
                        <a:pt x="101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3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40"/>
                <p:cNvSpPr/>
                <p:nvPr/>
              </p:nvSpPr>
              <p:spPr>
                <a:xfrm>
                  <a:off x="9348392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3335" y="1"/>
                      </a:moveTo>
                      <a:lnTo>
                        <a:pt x="2203" y="2356"/>
                      </a:lnTo>
                      <a:lnTo>
                        <a:pt x="2020" y="2693"/>
                      </a:lnTo>
                      <a:lnTo>
                        <a:pt x="1041" y="4774"/>
                      </a:lnTo>
                      <a:lnTo>
                        <a:pt x="857" y="5110"/>
                      </a:lnTo>
                      <a:lnTo>
                        <a:pt x="1" y="6915"/>
                      </a:lnTo>
                      <a:lnTo>
                        <a:pt x="306" y="6915"/>
                      </a:lnTo>
                      <a:lnTo>
                        <a:pt x="1041" y="5416"/>
                      </a:lnTo>
                      <a:lnTo>
                        <a:pt x="1194" y="5110"/>
                      </a:lnTo>
                      <a:lnTo>
                        <a:pt x="2203" y="3030"/>
                      </a:lnTo>
                      <a:lnTo>
                        <a:pt x="2356" y="2693"/>
                      </a:lnTo>
                      <a:lnTo>
                        <a:pt x="3488" y="337"/>
                      </a:lnTo>
                      <a:lnTo>
                        <a:pt x="3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40"/>
                <p:cNvSpPr/>
                <p:nvPr/>
              </p:nvSpPr>
              <p:spPr>
                <a:xfrm>
                  <a:off x="942782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2173" y="1"/>
                      </a:moveTo>
                      <a:lnTo>
                        <a:pt x="1041" y="2357"/>
                      </a:lnTo>
                      <a:lnTo>
                        <a:pt x="857" y="2693"/>
                      </a:lnTo>
                      <a:lnTo>
                        <a:pt x="1" y="4498"/>
                      </a:lnTo>
                      <a:lnTo>
                        <a:pt x="307" y="4498"/>
                      </a:lnTo>
                      <a:lnTo>
                        <a:pt x="1041" y="2999"/>
                      </a:lnTo>
                      <a:lnTo>
                        <a:pt x="1194" y="2693"/>
                      </a:lnTo>
                      <a:lnTo>
                        <a:pt x="2326" y="337"/>
                      </a:lnTo>
                      <a:lnTo>
                        <a:pt x="21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0"/>
                <p:cNvSpPr/>
                <p:nvPr/>
              </p:nvSpPr>
              <p:spPr>
                <a:xfrm>
                  <a:off x="9348392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57" y="1806"/>
                      </a:lnTo>
                      <a:lnTo>
                        <a:pt x="1041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7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40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0" y="1"/>
                      </a:moveTo>
                      <a:lnTo>
                        <a:pt x="857" y="1806"/>
                      </a:lnTo>
                      <a:lnTo>
                        <a:pt x="1010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69" y="8445"/>
                      </a:lnTo>
                      <a:lnTo>
                        <a:pt x="4375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10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0" name="Google Shape;1640;p40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0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49" y="6640"/>
                      </a:lnTo>
                      <a:lnTo>
                        <a:pt x="3366" y="6304"/>
                      </a:lnTo>
                      <a:lnTo>
                        <a:pt x="2387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40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0" y="1"/>
                      </a:moveTo>
                      <a:lnTo>
                        <a:pt x="887" y="1806"/>
                      </a:lnTo>
                      <a:lnTo>
                        <a:pt x="1040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40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0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1" y="4223"/>
                      </a:lnTo>
                      <a:lnTo>
                        <a:pt x="2204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1" y="8445"/>
                      </a:lnTo>
                      <a:lnTo>
                        <a:pt x="4407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7" y="4223"/>
                      </a:lnTo>
                      <a:lnTo>
                        <a:pt x="2204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40"/>
                <p:cNvSpPr/>
                <p:nvPr/>
              </p:nvSpPr>
              <p:spPr>
                <a:xfrm>
                  <a:off x="8981521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153" y="1"/>
                      </a:moveTo>
                      <a:lnTo>
                        <a:pt x="0" y="337"/>
                      </a:lnTo>
                      <a:lnTo>
                        <a:pt x="1132" y="2693"/>
                      </a:lnTo>
                      <a:lnTo>
                        <a:pt x="1285" y="3030"/>
                      </a:lnTo>
                      <a:lnTo>
                        <a:pt x="2295" y="5110"/>
                      </a:lnTo>
                      <a:lnTo>
                        <a:pt x="2448" y="5416"/>
                      </a:lnTo>
                      <a:lnTo>
                        <a:pt x="3182" y="6915"/>
                      </a:lnTo>
                      <a:lnTo>
                        <a:pt x="3488" y="6915"/>
                      </a:lnTo>
                      <a:lnTo>
                        <a:pt x="2601" y="5110"/>
                      </a:lnTo>
                      <a:lnTo>
                        <a:pt x="2448" y="4774"/>
                      </a:lnTo>
                      <a:lnTo>
                        <a:pt x="1438" y="2693"/>
                      </a:lnTo>
                      <a:lnTo>
                        <a:pt x="1285" y="2356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40"/>
                <p:cNvSpPr/>
                <p:nvPr/>
              </p:nvSpPr>
              <p:spPr>
                <a:xfrm>
                  <a:off x="894179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154" y="1"/>
                      </a:moveTo>
                      <a:lnTo>
                        <a:pt x="1" y="337"/>
                      </a:lnTo>
                      <a:lnTo>
                        <a:pt x="1133" y="2693"/>
                      </a:lnTo>
                      <a:lnTo>
                        <a:pt x="1286" y="2999"/>
                      </a:lnTo>
                      <a:lnTo>
                        <a:pt x="1989" y="4498"/>
                      </a:lnTo>
                      <a:lnTo>
                        <a:pt x="2326" y="4498"/>
                      </a:lnTo>
                      <a:lnTo>
                        <a:pt x="1439" y="2693"/>
                      </a:lnTo>
                      <a:lnTo>
                        <a:pt x="1286" y="2357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45" name="Google Shape;1645;p40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9215" y="34543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010" y="34543"/>
                    </a:lnTo>
                    <a:lnTo>
                      <a:pt x="1010" y="858"/>
                    </a:lnTo>
                    <a:lnTo>
                      <a:pt x="19215" y="858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8945992" y="4044542"/>
                <a:ext cx="557122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41" extrusionOk="0">
                    <a:moveTo>
                      <a:pt x="0" y="0"/>
                    </a:moveTo>
                    <a:lnTo>
                      <a:pt x="0" y="1040"/>
                    </a:lnTo>
                    <a:lnTo>
                      <a:pt x="16308" y="1040"/>
                    </a:lnTo>
                    <a:lnTo>
                      <a:pt x="16308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9022277" y="3918004"/>
                <a:ext cx="96202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5" extrusionOk="0">
                    <a:moveTo>
                      <a:pt x="1353" y="1"/>
                    </a:moveTo>
                    <a:cubicBezTo>
                      <a:pt x="613" y="1"/>
                      <a:pt x="1" y="602"/>
                      <a:pt x="1" y="1348"/>
                    </a:cubicBezTo>
                    <a:lnTo>
                      <a:pt x="1" y="3735"/>
                    </a:lnTo>
                    <a:lnTo>
                      <a:pt x="2815" y="3735"/>
                    </a:lnTo>
                    <a:lnTo>
                      <a:pt x="2815" y="1348"/>
                    </a:lnTo>
                    <a:cubicBezTo>
                      <a:pt x="2815" y="767"/>
                      <a:pt x="2448" y="277"/>
                      <a:pt x="1898" y="94"/>
                    </a:cubicBezTo>
                    <a:cubicBezTo>
                      <a:pt x="1745" y="33"/>
                      <a:pt x="1592" y="2"/>
                      <a:pt x="1408" y="2"/>
                    </a:cubicBezTo>
                    <a:cubicBezTo>
                      <a:pt x="1390" y="1"/>
                      <a:pt x="1371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9049470" y="3920156"/>
                <a:ext cx="76319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72" extrusionOk="0">
                    <a:moveTo>
                      <a:pt x="110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19" y="3672"/>
                    </a:lnTo>
                    <a:lnTo>
                      <a:pt x="2019" y="1285"/>
                    </a:lnTo>
                    <a:lnTo>
                      <a:pt x="2050" y="1285"/>
                    </a:lnTo>
                    <a:cubicBezTo>
                      <a:pt x="2234" y="673"/>
                      <a:pt x="1775" y="0"/>
                      <a:pt x="1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9329569" y="3918004"/>
                <a:ext cx="97261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5" extrusionOk="0">
                    <a:moveTo>
                      <a:pt x="1353" y="1"/>
                    </a:moveTo>
                    <a:cubicBezTo>
                      <a:pt x="614" y="1"/>
                      <a:pt x="31" y="602"/>
                      <a:pt x="1" y="1348"/>
                    </a:cubicBezTo>
                    <a:lnTo>
                      <a:pt x="1" y="3735"/>
                    </a:lnTo>
                    <a:lnTo>
                      <a:pt x="2846" y="3735"/>
                    </a:lnTo>
                    <a:lnTo>
                      <a:pt x="2846" y="1348"/>
                    </a:lnTo>
                    <a:cubicBezTo>
                      <a:pt x="2846" y="767"/>
                      <a:pt x="2479" y="277"/>
                      <a:pt x="1928" y="94"/>
                    </a:cubicBezTo>
                    <a:cubicBezTo>
                      <a:pt x="1775" y="33"/>
                      <a:pt x="1592" y="2"/>
                      <a:pt x="1408" y="2"/>
                    </a:cubicBezTo>
                    <a:cubicBezTo>
                      <a:pt x="1390" y="1"/>
                      <a:pt x="1372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9356762" y="3920156"/>
                <a:ext cx="77378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72" extrusionOk="0">
                    <a:moveTo>
                      <a:pt x="113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50" y="3672"/>
                    </a:lnTo>
                    <a:lnTo>
                      <a:pt x="2050" y="1285"/>
                    </a:lnTo>
                    <a:cubicBezTo>
                      <a:pt x="2264" y="673"/>
                      <a:pt x="1775" y="0"/>
                      <a:pt x="1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8945992" y="3443521"/>
                <a:ext cx="557122" cy="34538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11" extrusionOk="0">
                    <a:moveTo>
                      <a:pt x="0" y="1"/>
                    </a:moveTo>
                    <a:lnTo>
                      <a:pt x="0" y="1010"/>
                    </a:lnTo>
                    <a:lnTo>
                      <a:pt x="16308" y="1010"/>
                    </a:lnTo>
                    <a:lnTo>
                      <a:pt x="16308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9022277" y="3315992"/>
                <a:ext cx="96202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4" extrusionOk="0">
                    <a:moveTo>
                      <a:pt x="1408" y="1"/>
                    </a:moveTo>
                    <a:cubicBezTo>
                      <a:pt x="643" y="1"/>
                      <a:pt x="1" y="582"/>
                      <a:pt x="1" y="1378"/>
                    </a:cubicBezTo>
                    <a:lnTo>
                      <a:pt x="1" y="3734"/>
                    </a:lnTo>
                    <a:lnTo>
                      <a:pt x="2815" y="3734"/>
                    </a:lnTo>
                    <a:lnTo>
                      <a:pt x="2815" y="1378"/>
                    </a:lnTo>
                    <a:cubicBezTo>
                      <a:pt x="2815" y="796"/>
                      <a:pt x="2448" y="276"/>
                      <a:pt x="1898" y="93"/>
                    </a:cubicBezTo>
                    <a:cubicBezTo>
                      <a:pt x="174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9049470" y="3319135"/>
                <a:ext cx="76319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42" extrusionOk="0">
                    <a:moveTo>
                      <a:pt x="110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19" y="3642"/>
                    </a:lnTo>
                    <a:lnTo>
                      <a:pt x="2019" y="1286"/>
                    </a:lnTo>
                    <a:lnTo>
                      <a:pt x="2050" y="1286"/>
                    </a:lnTo>
                    <a:cubicBezTo>
                      <a:pt x="2234" y="643"/>
                      <a:pt x="1775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9329569" y="3315992"/>
                <a:ext cx="97261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4" extrusionOk="0">
                    <a:moveTo>
                      <a:pt x="1408" y="1"/>
                    </a:moveTo>
                    <a:cubicBezTo>
                      <a:pt x="643" y="1"/>
                      <a:pt x="31" y="582"/>
                      <a:pt x="1" y="1378"/>
                    </a:cubicBezTo>
                    <a:lnTo>
                      <a:pt x="1" y="3734"/>
                    </a:lnTo>
                    <a:lnTo>
                      <a:pt x="2846" y="3734"/>
                    </a:lnTo>
                    <a:lnTo>
                      <a:pt x="2846" y="1378"/>
                    </a:lnTo>
                    <a:cubicBezTo>
                      <a:pt x="2846" y="796"/>
                      <a:pt x="2479" y="276"/>
                      <a:pt x="1928" y="93"/>
                    </a:cubicBezTo>
                    <a:cubicBezTo>
                      <a:pt x="177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9356762" y="3319135"/>
                <a:ext cx="77378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42" extrusionOk="0">
                    <a:moveTo>
                      <a:pt x="113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50" y="3642"/>
                    </a:lnTo>
                    <a:lnTo>
                      <a:pt x="2050" y="1286"/>
                    </a:lnTo>
                    <a:cubicBezTo>
                      <a:pt x="2264" y="643"/>
                      <a:pt x="1775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8872816" y="3677671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8872816" y="3051575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9" name="Google Shape;1659;p40"/>
            <p:cNvGrpSpPr/>
            <p:nvPr/>
          </p:nvGrpSpPr>
          <p:grpSpPr>
            <a:xfrm>
              <a:off x="5137497" y="4044542"/>
              <a:ext cx="892636" cy="1102765"/>
              <a:chOff x="5057753" y="4044542"/>
              <a:chExt cx="892636" cy="1102765"/>
            </a:xfrm>
          </p:grpSpPr>
          <p:sp>
            <p:nvSpPr>
              <p:cNvPr id="1660" name="Google Shape;1660;p40"/>
              <p:cNvSpPr/>
              <p:nvPr/>
            </p:nvSpPr>
            <p:spPr>
              <a:xfrm>
                <a:off x="5080750" y="4397409"/>
                <a:ext cx="846649" cy="749864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31147" extrusionOk="0">
                    <a:moveTo>
                      <a:pt x="0" y="0"/>
                    </a:moveTo>
                    <a:lnTo>
                      <a:pt x="0" y="31147"/>
                    </a:lnTo>
                    <a:lnTo>
                      <a:pt x="24783" y="31147"/>
                    </a:lnTo>
                    <a:lnTo>
                      <a:pt x="24783" y="0"/>
                    </a:lnTo>
                    <a:close/>
                  </a:path>
                </a:pathLst>
              </a:custGeom>
              <a:solidFill>
                <a:srgbClr val="267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61" name="Google Shape;1661;p40"/>
              <p:cNvGrpSpPr/>
              <p:nvPr/>
            </p:nvGrpSpPr>
            <p:grpSpPr>
              <a:xfrm>
                <a:off x="5057753" y="4044542"/>
                <a:ext cx="892636" cy="1102765"/>
                <a:chOff x="5057753" y="4044542"/>
                <a:chExt cx="892636" cy="1102765"/>
              </a:xfrm>
            </p:grpSpPr>
            <p:sp>
              <p:nvSpPr>
                <p:cNvPr id="1662" name="Google Shape;1662;p40"/>
                <p:cNvSpPr/>
                <p:nvPr/>
              </p:nvSpPr>
              <p:spPr>
                <a:xfrm>
                  <a:off x="5057753" y="4044542"/>
                  <a:ext cx="892632" cy="27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8170" extrusionOk="0">
                      <a:moveTo>
                        <a:pt x="3916" y="0"/>
                      </a:moveTo>
                      <a:lnTo>
                        <a:pt x="3213" y="1499"/>
                      </a:lnTo>
                      <a:lnTo>
                        <a:pt x="3060" y="1805"/>
                      </a:lnTo>
                      <a:lnTo>
                        <a:pt x="3060" y="1836"/>
                      </a:lnTo>
                      <a:lnTo>
                        <a:pt x="2907" y="2142"/>
                      </a:lnTo>
                      <a:lnTo>
                        <a:pt x="2081" y="3825"/>
                      </a:lnTo>
                      <a:lnTo>
                        <a:pt x="1928" y="4131"/>
                      </a:lnTo>
                      <a:lnTo>
                        <a:pt x="1928" y="4192"/>
                      </a:lnTo>
                      <a:lnTo>
                        <a:pt x="1775" y="4498"/>
                      </a:lnTo>
                      <a:lnTo>
                        <a:pt x="765" y="6548"/>
                      </a:lnTo>
                      <a:lnTo>
                        <a:pt x="643" y="6823"/>
                      </a:lnTo>
                      <a:lnTo>
                        <a:pt x="0" y="8169"/>
                      </a:lnTo>
                      <a:lnTo>
                        <a:pt x="26129" y="8169"/>
                      </a:lnTo>
                      <a:lnTo>
                        <a:pt x="25486" y="6823"/>
                      </a:lnTo>
                      <a:lnTo>
                        <a:pt x="25333" y="6548"/>
                      </a:lnTo>
                      <a:lnTo>
                        <a:pt x="24354" y="4467"/>
                      </a:lnTo>
                      <a:lnTo>
                        <a:pt x="24201" y="4192"/>
                      </a:lnTo>
                      <a:lnTo>
                        <a:pt x="24201" y="4131"/>
                      </a:lnTo>
                      <a:lnTo>
                        <a:pt x="24048" y="3825"/>
                      </a:lnTo>
                      <a:lnTo>
                        <a:pt x="23222" y="2142"/>
                      </a:lnTo>
                      <a:lnTo>
                        <a:pt x="23069" y="1836"/>
                      </a:lnTo>
                      <a:lnTo>
                        <a:pt x="23069" y="1805"/>
                      </a:lnTo>
                      <a:lnTo>
                        <a:pt x="22916" y="1499"/>
                      </a:lnTo>
                      <a:lnTo>
                        <a:pt x="2218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40"/>
                <p:cNvSpPr/>
                <p:nvPr/>
              </p:nvSpPr>
              <p:spPr>
                <a:xfrm>
                  <a:off x="5080750" y="4391525"/>
                  <a:ext cx="846649" cy="755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83" h="31147" extrusionOk="0">
                      <a:moveTo>
                        <a:pt x="0" y="0"/>
                      </a:moveTo>
                      <a:lnTo>
                        <a:pt x="0" y="31147"/>
                      </a:lnTo>
                      <a:lnTo>
                        <a:pt x="1408" y="31147"/>
                      </a:lnTo>
                      <a:lnTo>
                        <a:pt x="1408" y="1193"/>
                      </a:lnTo>
                      <a:lnTo>
                        <a:pt x="24783" y="1193"/>
                      </a:lnTo>
                      <a:lnTo>
                        <a:pt x="2478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40"/>
                <p:cNvSpPr/>
                <p:nvPr/>
              </p:nvSpPr>
              <p:spPr>
                <a:xfrm>
                  <a:off x="5128811" y="4626705"/>
                  <a:ext cx="750516" cy="34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9" h="1011" extrusionOk="0">
                      <a:moveTo>
                        <a:pt x="1" y="1"/>
                      </a:moveTo>
                      <a:lnTo>
                        <a:pt x="1" y="1011"/>
                      </a:lnTo>
                      <a:lnTo>
                        <a:pt x="21968" y="1011"/>
                      </a:lnTo>
                      <a:lnTo>
                        <a:pt x="2196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40"/>
                <p:cNvSpPr/>
                <p:nvPr/>
              </p:nvSpPr>
              <p:spPr>
                <a:xfrm>
                  <a:off x="5201987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43" y="0"/>
                        <a:pt x="31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5"/>
                        <a:pt x="2356" y="276"/>
                        <a:pt x="1867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40"/>
                <p:cNvSpPr/>
                <p:nvPr/>
              </p:nvSpPr>
              <p:spPr>
                <a:xfrm>
                  <a:off x="5234373" y="4507580"/>
                  <a:ext cx="60673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19" extrusionOk="0">
                      <a:moveTo>
                        <a:pt x="888" y="0"/>
                      </a:moveTo>
                      <a:cubicBezTo>
                        <a:pt x="368" y="184"/>
                        <a:pt x="1" y="673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40"/>
                <p:cNvSpPr/>
                <p:nvPr/>
              </p:nvSpPr>
              <p:spPr>
                <a:xfrm>
                  <a:off x="5713092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13" y="0"/>
                        <a:pt x="1" y="582"/>
                        <a:pt x="1" y="1316"/>
                      </a:cubicBezTo>
                      <a:lnTo>
                        <a:pt x="1" y="3611"/>
                      </a:lnTo>
                      <a:lnTo>
                        <a:pt x="2724" y="3611"/>
                      </a:lnTo>
                      <a:lnTo>
                        <a:pt x="2724" y="1316"/>
                      </a:lnTo>
                      <a:cubicBezTo>
                        <a:pt x="2724" y="765"/>
                        <a:pt x="2357" y="276"/>
                        <a:pt x="1836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40"/>
                <p:cNvSpPr/>
                <p:nvPr/>
              </p:nvSpPr>
              <p:spPr>
                <a:xfrm>
                  <a:off x="5745512" y="4507580"/>
                  <a:ext cx="60638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3519" extrusionOk="0">
                      <a:moveTo>
                        <a:pt x="887" y="0"/>
                      </a:moveTo>
                      <a:cubicBezTo>
                        <a:pt x="367" y="184"/>
                        <a:pt x="31" y="673"/>
                        <a:pt x="0" y="1224"/>
                      </a:cubicBezTo>
                      <a:lnTo>
                        <a:pt x="0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40"/>
                <p:cNvSpPr/>
                <p:nvPr/>
              </p:nvSpPr>
              <p:spPr>
                <a:xfrm>
                  <a:off x="5455985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12" y="0"/>
                        <a:pt x="0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5"/>
                        <a:pt x="2356" y="276"/>
                        <a:pt x="1836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40"/>
                <p:cNvSpPr/>
                <p:nvPr/>
              </p:nvSpPr>
              <p:spPr>
                <a:xfrm>
                  <a:off x="5488371" y="4507580"/>
                  <a:ext cx="60673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19" extrusionOk="0">
                      <a:moveTo>
                        <a:pt x="888" y="0"/>
                      </a:moveTo>
                      <a:cubicBezTo>
                        <a:pt x="368" y="184"/>
                        <a:pt x="1" y="673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40"/>
                <p:cNvSpPr/>
                <p:nvPr/>
              </p:nvSpPr>
              <p:spPr>
                <a:xfrm>
                  <a:off x="5201987" y="5023878"/>
                  <a:ext cx="93059" cy="12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2" extrusionOk="0">
                      <a:moveTo>
                        <a:pt x="1377" y="1"/>
                      </a:moveTo>
                      <a:cubicBezTo>
                        <a:pt x="643" y="1"/>
                        <a:pt x="31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6"/>
                        <a:pt x="2356" y="276"/>
                        <a:pt x="1867" y="93"/>
                      </a:cubicBezTo>
                      <a:cubicBezTo>
                        <a:pt x="1683" y="31"/>
                        <a:pt x="1530" y="1"/>
                        <a:pt x="13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40"/>
                <p:cNvSpPr/>
                <p:nvPr/>
              </p:nvSpPr>
              <p:spPr>
                <a:xfrm>
                  <a:off x="5234373" y="5027021"/>
                  <a:ext cx="60673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20" extrusionOk="0">
                      <a:moveTo>
                        <a:pt x="888" y="1"/>
                      </a:moveTo>
                      <a:cubicBezTo>
                        <a:pt x="368" y="184"/>
                        <a:pt x="1" y="674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08" y="184"/>
                        <a:pt x="8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40"/>
                <p:cNvSpPr/>
                <p:nvPr/>
              </p:nvSpPr>
              <p:spPr>
                <a:xfrm>
                  <a:off x="5713092" y="5023844"/>
                  <a:ext cx="93059" cy="12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3" extrusionOk="0">
                      <a:moveTo>
                        <a:pt x="1323" y="1"/>
                      </a:moveTo>
                      <a:cubicBezTo>
                        <a:pt x="583" y="1"/>
                        <a:pt x="1" y="601"/>
                        <a:pt x="1" y="1317"/>
                      </a:cubicBezTo>
                      <a:lnTo>
                        <a:pt x="1" y="3612"/>
                      </a:lnTo>
                      <a:lnTo>
                        <a:pt x="2724" y="3612"/>
                      </a:lnTo>
                      <a:lnTo>
                        <a:pt x="2724" y="1317"/>
                      </a:lnTo>
                      <a:cubicBezTo>
                        <a:pt x="2724" y="767"/>
                        <a:pt x="2357" y="277"/>
                        <a:pt x="1836" y="94"/>
                      </a:cubicBezTo>
                      <a:cubicBezTo>
                        <a:pt x="1683" y="32"/>
                        <a:pt x="1530" y="2"/>
                        <a:pt x="1377" y="2"/>
                      </a:cubicBezTo>
                      <a:cubicBezTo>
                        <a:pt x="1359" y="1"/>
                        <a:pt x="1341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40"/>
                <p:cNvSpPr/>
                <p:nvPr/>
              </p:nvSpPr>
              <p:spPr>
                <a:xfrm>
                  <a:off x="5745512" y="5027021"/>
                  <a:ext cx="60638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3520" extrusionOk="0">
                      <a:moveTo>
                        <a:pt x="918" y="1"/>
                      </a:moveTo>
                      <a:cubicBezTo>
                        <a:pt x="398" y="154"/>
                        <a:pt x="31" y="643"/>
                        <a:pt x="0" y="1224"/>
                      </a:cubicBezTo>
                      <a:lnTo>
                        <a:pt x="0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38" y="184"/>
                        <a:pt x="9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40"/>
                <p:cNvSpPr/>
                <p:nvPr/>
              </p:nvSpPr>
              <p:spPr>
                <a:xfrm>
                  <a:off x="5455985" y="5023844"/>
                  <a:ext cx="93059" cy="12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3" extrusionOk="0">
                      <a:moveTo>
                        <a:pt x="1319" y="1"/>
                      </a:moveTo>
                      <a:cubicBezTo>
                        <a:pt x="582" y="1"/>
                        <a:pt x="0" y="572"/>
                        <a:pt x="0" y="1317"/>
                      </a:cubicBezTo>
                      <a:lnTo>
                        <a:pt x="0" y="3612"/>
                      </a:lnTo>
                      <a:lnTo>
                        <a:pt x="2723" y="3612"/>
                      </a:lnTo>
                      <a:lnTo>
                        <a:pt x="2723" y="1317"/>
                      </a:lnTo>
                      <a:cubicBezTo>
                        <a:pt x="2723" y="767"/>
                        <a:pt x="2356" y="277"/>
                        <a:pt x="1836" y="94"/>
                      </a:cubicBezTo>
                      <a:cubicBezTo>
                        <a:pt x="1683" y="32"/>
                        <a:pt x="1530" y="2"/>
                        <a:pt x="1377" y="2"/>
                      </a:cubicBezTo>
                      <a:cubicBezTo>
                        <a:pt x="1358" y="1"/>
                        <a:pt x="1338" y="1"/>
                        <a:pt x="1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40"/>
                <p:cNvSpPr/>
                <p:nvPr/>
              </p:nvSpPr>
              <p:spPr>
                <a:xfrm>
                  <a:off x="5488371" y="5027021"/>
                  <a:ext cx="60673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20" extrusionOk="0">
                      <a:moveTo>
                        <a:pt x="888" y="1"/>
                      </a:moveTo>
                      <a:cubicBezTo>
                        <a:pt x="368" y="184"/>
                        <a:pt x="1" y="674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08" y="184"/>
                        <a:pt x="8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40"/>
                <p:cNvSpPr/>
                <p:nvPr/>
              </p:nvSpPr>
              <p:spPr>
                <a:xfrm>
                  <a:off x="5080750" y="4852475"/>
                  <a:ext cx="869638" cy="72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2112" extrusionOk="0">
                      <a:moveTo>
                        <a:pt x="0" y="1"/>
                      </a:moveTo>
                      <a:lnTo>
                        <a:pt x="0" y="2112"/>
                      </a:lnTo>
                      <a:lnTo>
                        <a:pt x="26129" y="2112"/>
                      </a:lnTo>
                      <a:lnTo>
                        <a:pt x="2612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40"/>
                <p:cNvSpPr/>
                <p:nvPr/>
              </p:nvSpPr>
              <p:spPr>
                <a:xfrm>
                  <a:off x="5057753" y="4323615"/>
                  <a:ext cx="892632" cy="7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2081" extrusionOk="0">
                      <a:moveTo>
                        <a:pt x="0" y="0"/>
                      </a:moveTo>
                      <a:lnTo>
                        <a:pt x="0" y="2081"/>
                      </a:lnTo>
                      <a:lnTo>
                        <a:pt x="26129" y="2081"/>
                      </a:lnTo>
                      <a:lnTo>
                        <a:pt x="26129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40"/>
                <p:cNvSpPr/>
                <p:nvPr/>
              </p:nvSpPr>
              <p:spPr>
                <a:xfrm>
                  <a:off x="5079685" y="4044542"/>
                  <a:ext cx="849792" cy="27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5" h="8170" extrusionOk="0">
                      <a:moveTo>
                        <a:pt x="4468" y="2019"/>
                      </a:moveTo>
                      <a:lnTo>
                        <a:pt x="5477" y="4069"/>
                      </a:lnTo>
                      <a:lnTo>
                        <a:pt x="4468" y="6150"/>
                      </a:lnTo>
                      <a:lnTo>
                        <a:pt x="3489" y="4069"/>
                      </a:lnTo>
                      <a:lnTo>
                        <a:pt x="4468" y="2019"/>
                      </a:lnTo>
                      <a:close/>
                      <a:moveTo>
                        <a:pt x="6762" y="2050"/>
                      </a:moveTo>
                      <a:lnTo>
                        <a:pt x="7741" y="4100"/>
                      </a:lnTo>
                      <a:lnTo>
                        <a:pt x="6732" y="6150"/>
                      </a:lnTo>
                      <a:lnTo>
                        <a:pt x="5753" y="4069"/>
                      </a:lnTo>
                      <a:lnTo>
                        <a:pt x="6762" y="2050"/>
                      </a:lnTo>
                      <a:close/>
                      <a:moveTo>
                        <a:pt x="9026" y="2019"/>
                      </a:moveTo>
                      <a:lnTo>
                        <a:pt x="10005" y="4069"/>
                      </a:lnTo>
                      <a:lnTo>
                        <a:pt x="9026" y="6150"/>
                      </a:lnTo>
                      <a:lnTo>
                        <a:pt x="8017" y="4069"/>
                      </a:lnTo>
                      <a:lnTo>
                        <a:pt x="9026" y="2019"/>
                      </a:lnTo>
                      <a:close/>
                      <a:moveTo>
                        <a:pt x="11290" y="2050"/>
                      </a:moveTo>
                      <a:lnTo>
                        <a:pt x="12270" y="4100"/>
                      </a:lnTo>
                      <a:lnTo>
                        <a:pt x="11290" y="6150"/>
                      </a:lnTo>
                      <a:lnTo>
                        <a:pt x="10281" y="4069"/>
                      </a:lnTo>
                      <a:lnTo>
                        <a:pt x="11290" y="2050"/>
                      </a:lnTo>
                      <a:close/>
                      <a:moveTo>
                        <a:pt x="13555" y="2019"/>
                      </a:moveTo>
                      <a:lnTo>
                        <a:pt x="14534" y="4069"/>
                      </a:lnTo>
                      <a:lnTo>
                        <a:pt x="13555" y="6150"/>
                      </a:lnTo>
                      <a:lnTo>
                        <a:pt x="12545" y="4069"/>
                      </a:lnTo>
                      <a:lnTo>
                        <a:pt x="13555" y="2019"/>
                      </a:lnTo>
                      <a:close/>
                      <a:moveTo>
                        <a:pt x="15819" y="2050"/>
                      </a:moveTo>
                      <a:lnTo>
                        <a:pt x="16828" y="4100"/>
                      </a:lnTo>
                      <a:lnTo>
                        <a:pt x="15819" y="6150"/>
                      </a:lnTo>
                      <a:lnTo>
                        <a:pt x="14840" y="4069"/>
                      </a:lnTo>
                      <a:lnTo>
                        <a:pt x="15819" y="2050"/>
                      </a:lnTo>
                      <a:close/>
                      <a:moveTo>
                        <a:pt x="18083" y="2050"/>
                      </a:moveTo>
                      <a:lnTo>
                        <a:pt x="19092" y="4100"/>
                      </a:lnTo>
                      <a:lnTo>
                        <a:pt x="18083" y="6150"/>
                      </a:lnTo>
                      <a:lnTo>
                        <a:pt x="17104" y="4069"/>
                      </a:lnTo>
                      <a:lnTo>
                        <a:pt x="18083" y="2050"/>
                      </a:lnTo>
                      <a:close/>
                      <a:moveTo>
                        <a:pt x="20347" y="2019"/>
                      </a:moveTo>
                      <a:lnTo>
                        <a:pt x="21356" y="4069"/>
                      </a:lnTo>
                      <a:lnTo>
                        <a:pt x="20347" y="6150"/>
                      </a:lnTo>
                      <a:lnTo>
                        <a:pt x="19368" y="4069"/>
                      </a:lnTo>
                      <a:lnTo>
                        <a:pt x="20347" y="2019"/>
                      </a:lnTo>
                      <a:close/>
                      <a:moveTo>
                        <a:pt x="154" y="6548"/>
                      </a:moveTo>
                      <a:lnTo>
                        <a:pt x="1" y="6823"/>
                      </a:lnTo>
                      <a:lnTo>
                        <a:pt x="643" y="8169"/>
                      </a:lnTo>
                      <a:lnTo>
                        <a:pt x="919" y="8169"/>
                      </a:lnTo>
                      <a:lnTo>
                        <a:pt x="154" y="6548"/>
                      </a:lnTo>
                      <a:close/>
                      <a:moveTo>
                        <a:pt x="3519" y="0"/>
                      </a:moveTo>
                      <a:lnTo>
                        <a:pt x="4345" y="1744"/>
                      </a:lnTo>
                      <a:lnTo>
                        <a:pt x="3366" y="3794"/>
                      </a:lnTo>
                      <a:lnTo>
                        <a:pt x="2418" y="1836"/>
                      </a:lnTo>
                      <a:lnTo>
                        <a:pt x="2265" y="2142"/>
                      </a:lnTo>
                      <a:lnTo>
                        <a:pt x="3213" y="4069"/>
                      </a:lnTo>
                      <a:lnTo>
                        <a:pt x="2204" y="6150"/>
                      </a:lnTo>
                      <a:lnTo>
                        <a:pt x="1286" y="4192"/>
                      </a:lnTo>
                      <a:lnTo>
                        <a:pt x="1133" y="4498"/>
                      </a:lnTo>
                      <a:lnTo>
                        <a:pt x="2081" y="6425"/>
                      </a:lnTo>
                      <a:lnTo>
                        <a:pt x="1224" y="8169"/>
                      </a:lnTo>
                      <a:lnTo>
                        <a:pt x="1530" y="8169"/>
                      </a:lnTo>
                      <a:lnTo>
                        <a:pt x="2204" y="6701"/>
                      </a:lnTo>
                      <a:lnTo>
                        <a:pt x="2907" y="8169"/>
                      </a:lnTo>
                      <a:lnTo>
                        <a:pt x="3213" y="8169"/>
                      </a:lnTo>
                      <a:lnTo>
                        <a:pt x="2357" y="6425"/>
                      </a:lnTo>
                      <a:lnTo>
                        <a:pt x="3366" y="4375"/>
                      </a:lnTo>
                      <a:lnTo>
                        <a:pt x="4345" y="6425"/>
                      </a:lnTo>
                      <a:lnTo>
                        <a:pt x="3519" y="8169"/>
                      </a:lnTo>
                      <a:lnTo>
                        <a:pt x="3795" y="8169"/>
                      </a:lnTo>
                      <a:lnTo>
                        <a:pt x="4468" y="6701"/>
                      </a:lnTo>
                      <a:lnTo>
                        <a:pt x="5171" y="8169"/>
                      </a:lnTo>
                      <a:lnTo>
                        <a:pt x="5447" y="8169"/>
                      </a:lnTo>
                      <a:lnTo>
                        <a:pt x="4621" y="6425"/>
                      </a:lnTo>
                      <a:lnTo>
                        <a:pt x="5630" y="4375"/>
                      </a:lnTo>
                      <a:lnTo>
                        <a:pt x="6609" y="6425"/>
                      </a:lnTo>
                      <a:lnTo>
                        <a:pt x="5783" y="8169"/>
                      </a:lnTo>
                      <a:lnTo>
                        <a:pt x="6059" y="8169"/>
                      </a:lnTo>
                      <a:lnTo>
                        <a:pt x="6732" y="6701"/>
                      </a:lnTo>
                      <a:lnTo>
                        <a:pt x="7435" y="8169"/>
                      </a:lnTo>
                      <a:lnTo>
                        <a:pt x="7711" y="8169"/>
                      </a:lnTo>
                      <a:lnTo>
                        <a:pt x="6885" y="6425"/>
                      </a:lnTo>
                      <a:lnTo>
                        <a:pt x="7894" y="4375"/>
                      </a:lnTo>
                      <a:lnTo>
                        <a:pt x="8873" y="6425"/>
                      </a:lnTo>
                      <a:lnTo>
                        <a:pt x="8047" y="8169"/>
                      </a:lnTo>
                      <a:lnTo>
                        <a:pt x="8323" y="8169"/>
                      </a:lnTo>
                      <a:lnTo>
                        <a:pt x="9026" y="6701"/>
                      </a:lnTo>
                      <a:lnTo>
                        <a:pt x="9699" y="8169"/>
                      </a:lnTo>
                      <a:lnTo>
                        <a:pt x="9975" y="8169"/>
                      </a:lnTo>
                      <a:lnTo>
                        <a:pt x="9149" y="6425"/>
                      </a:lnTo>
                      <a:lnTo>
                        <a:pt x="10158" y="4375"/>
                      </a:lnTo>
                      <a:lnTo>
                        <a:pt x="11137" y="6425"/>
                      </a:lnTo>
                      <a:lnTo>
                        <a:pt x="10311" y="8169"/>
                      </a:lnTo>
                      <a:lnTo>
                        <a:pt x="10587" y="8169"/>
                      </a:lnTo>
                      <a:lnTo>
                        <a:pt x="11290" y="6701"/>
                      </a:lnTo>
                      <a:lnTo>
                        <a:pt x="11994" y="8169"/>
                      </a:lnTo>
                      <a:lnTo>
                        <a:pt x="12270" y="8169"/>
                      </a:lnTo>
                      <a:lnTo>
                        <a:pt x="11443" y="6425"/>
                      </a:lnTo>
                      <a:lnTo>
                        <a:pt x="12453" y="4375"/>
                      </a:lnTo>
                      <a:lnTo>
                        <a:pt x="13432" y="6425"/>
                      </a:lnTo>
                      <a:lnTo>
                        <a:pt x="12575" y="8169"/>
                      </a:lnTo>
                      <a:lnTo>
                        <a:pt x="12851" y="8169"/>
                      </a:lnTo>
                      <a:lnTo>
                        <a:pt x="13555" y="6701"/>
                      </a:lnTo>
                      <a:lnTo>
                        <a:pt x="14258" y="8169"/>
                      </a:lnTo>
                      <a:lnTo>
                        <a:pt x="14534" y="8169"/>
                      </a:lnTo>
                      <a:lnTo>
                        <a:pt x="13708" y="6425"/>
                      </a:lnTo>
                      <a:lnTo>
                        <a:pt x="14687" y="4375"/>
                      </a:lnTo>
                      <a:lnTo>
                        <a:pt x="15666" y="6425"/>
                      </a:lnTo>
                      <a:lnTo>
                        <a:pt x="14840" y="8169"/>
                      </a:lnTo>
                      <a:lnTo>
                        <a:pt x="15146" y="8169"/>
                      </a:lnTo>
                      <a:lnTo>
                        <a:pt x="15819" y="6731"/>
                      </a:lnTo>
                      <a:lnTo>
                        <a:pt x="16522" y="8169"/>
                      </a:lnTo>
                      <a:lnTo>
                        <a:pt x="16798" y="8169"/>
                      </a:lnTo>
                      <a:lnTo>
                        <a:pt x="15972" y="6425"/>
                      </a:lnTo>
                      <a:lnTo>
                        <a:pt x="16981" y="4375"/>
                      </a:lnTo>
                      <a:lnTo>
                        <a:pt x="17960" y="6425"/>
                      </a:lnTo>
                      <a:lnTo>
                        <a:pt x="17104" y="8169"/>
                      </a:lnTo>
                      <a:lnTo>
                        <a:pt x="17410" y="8169"/>
                      </a:lnTo>
                      <a:lnTo>
                        <a:pt x="18083" y="6701"/>
                      </a:lnTo>
                      <a:lnTo>
                        <a:pt x="18786" y="8169"/>
                      </a:lnTo>
                      <a:lnTo>
                        <a:pt x="19062" y="8169"/>
                      </a:lnTo>
                      <a:lnTo>
                        <a:pt x="18236" y="6425"/>
                      </a:lnTo>
                      <a:lnTo>
                        <a:pt x="19215" y="4375"/>
                      </a:lnTo>
                      <a:lnTo>
                        <a:pt x="20224" y="6425"/>
                      </a:lnTo>
                      <a:lnTo>
                        <a:pt x="19398" y="8169"/>
                      </a:lnTo>
                      <a:lnTo>
                        <a:pt x="19674" y="8169"/>
                      </a:lnTo>
                      <a:lnTo>
                        <a:pt x="20347" y="6701"/>
                      </a:lnTo>
                      <a:lnTo>
                        <a:pt x="21051" y="8169"/>
                      </a:lnTo>
                      <a:lnTo>
                        <a:pt x="21326" y="8169"/>
                      </a:lnTo>
                      <a:lnTo>
                        <a:pt x="20500" y="6425"/>
                      </a:lnTo>
                      <a:lnTo>
                        <a:pt x="21509" y="4375"/>
                      </a:lnTo>
                      <a:lnTo>
                        <a:pt x="22488" y="6425"/>
                      </a:lnTo>
                      <a:lnTo>
                        <a:pt x="21662" y="8169"/>
                      </a:lnTo>
                      <a:lnTo>
                        <a:pt x="21938" y="8169"/>
                      </a:lnTo>
                      <a:lnTo>
                        <a:pt x="22641" y="6701"/>
                      </a:lnTo>
                      <a:lnTo>
                        <a:pt x="23315" y="8169"/>
                      </a:lnTo>
                      <a:lnTo>
                        <a:pt x="23590" y="8169"/>
                      </a:lnTo>
                      <a:lnTo>
                        <a:pt x="22764" y="6425"/>
                      </a:lnTo>
                      <a:lnTo>
                        <a:pt x="23712" y="4467"/>
                      </a:lnTo>
                      <a:lnTo>
                        <a:pt x="23559" y="4192"/>
                      </a:lnTo>
                      <a:lnTo>
                        <a:pt x="22641" y="6150"/>
                      </a:lnTo>
                      <a:lnTo>
                        <a:pt x="21632" y="4069"/>
                      </a:lnTo>
                      <a:lnTo>
                        <a:pt x="22580" y="2142"/>
                      </a:lnTo>
                      <a:lnTo>
                        <a:pt x="22427" y="1836"/>
                      </a:lnTo>
                      <a:lnTo>
                        <a:pt x="21509" y="3794"/>
                      </a:lnTo>
                      <a:lnTo>
                        <a:pt x="20500" y="1744"/>
                      </a:lnTo>
                      <a:lnTo>
                        <a:pt x="21326" y="0"/>
                      </a:lnTo>
                      <a:lnTo>
                        <a:pt x="21051" y="0"/>
                      </a:lnTo>
                      <a:lnTo>
                        <a:pt x="20347" y="1438"/>
                      </a:lnTo>
                      <a:lnTo>
                        <a:pt x="19674" y="0"/>
                      </a:lnTo>
                      <a:lnTo>
                        <a:pt x="19398" y="0"/>
                      </a:lnTo>
                      <a:lnTo>
                        <a:pt x="20224" y="1744"/>
                      </a:lnTo>
                      <a:lnTo>
                        <a:pt x="19215" y="3794"/>
                      </a:lnTo>
                      <a:lnTo>
                        <a:pt x="18236" y="1744"/>
                      </a:lnTo>
                      <a:lnTo>
                        <a:pt x="19062" y="0"/>
                      </a:lnTo>
                      <a:lnTo>
                        <a:pt x="18786" y="0"/>
                      </a:lnTo>
                      <a:lnTo>
                        <a:pt x="18083" y="1438"/>
                      </a:lnTo>
                      <a:lnTo>
                        <a:pt x="17379" y="0"/>
                      </a:lnTo>
                      <a:lnTo>
                        <a:pt x="17104" y="0"/>
                      </a:lnTo>
                      <a:lnTo>
                        <a:pt x="17960" y="1744"/>
                      </a:lnTo>
                      <a:lnTo>
                        <a:pt x="16981" y="3794"/>
                      </a:lnTo>
                      <a:lnTo>
                        <a:pt x="15972" y="1744"/>
                      </a:lnTo>
                      <a:lnTo>
                        <a:pt x="16798" y="0"/>
                      </a:lnTo>
                      <a:lnTo>
                        <a:pt x="16522" y="0"/>
                      </a:lnTo>
                      <a:lnTo>
                        <a:pt x="15819" y="1438"/>
                      </a:lnTo>
                      <a:lnTo>
                        <a:pt x="15146" y="0"/>
                      </a:lnTo>
                      <a:lnTo>
                        <a:pt x="14840" y="0"/>
                      </a:lnTo>
                      <a:lnTo>
                        <a:pt x="15696" y="1744"/>
                      </a:lnTo>
                      <a:lnTo>
                        <a:pt x="14687" y="3794"/>
                      </a:lnTo>
                      <a:lnTo>
                        <a:pt x="13677" y="1744"/>
                      </a:lnTo>
                      <a:lnTo>
                        <a:pt x="14503" y="0"/>
                      </a:lnTo>
                      <a:lnTo>
                        <a:pt x="14228" y="0"/>
                      </a:lnTo>
                      <a:lnTo>
                        <a:pt x="13555" y="1438"/>
                      </a:lnTo>
                      <a:lnTo>
                        <a:pt x="12851" y="0"/>
                      </a:lnTo>
                      <a:lnTo>
                        <a:pt x="12575" y="0"/>
                      </a:lnTo>
                      <a:lnTo>
                        <a:pt x="13402" y="1744"/>
                      </a:lnTo>
                      <a:lnTo>
                        <a:pt x="12392" y="3794"/>
                      </a:lnTo>
                      <a:lnTo>
                        <a:pt x="11413" y="1744"/>
                      </a:lnTo>
                      <a:lnTo>
                        <a:pt x="12239" y="0"/>
                      </a:lnTo>
                      <a:lnTo>
                        <a:pt x="11994" y="0"/>
                      </a:lnTo>
                      <a:lnTo>
                        <a:pt x="11290" y="1438"/>
                      </a:lnTo>
                      <a:lnTo>
                        <a:pt x="10617" y="0"/>
                      </a:lnTo>
                      <a:lnTo>
                        <a:pt x="10311" y="0"/>
                      </a:lnTo>
                      <a:lnTo>
                        <a:pt x="11137" y="1744"/>
                      </a:lnTo>
                      <a:lnTo>
                        <a:pt x="10158" y="3794"/>
                      </a:lnTo>
                      <a:lnTo>
                        <a:pt x="9149" y="1744"/>
                      </a:lnTo>
                      <a:lnTo>
                        <a:pt x="10005" y="0"/>
                      </a:lnTo>
                      <a:lnTo>
                        <a:pt x="9699" y="0"/>
                      </a:lnTo>
                      <a:lnTo>
                        <a:pt x="8996" y="1438"/>
                      </a:lnTo>
                      <a:lnTo>
                        <a:pt x="8323" y="0"/>
                      </a:lnTo>
                      <a:lnTo>
                        <a:pt x="8047" y="0"/>
                      </a:lnTo>
                      <a:lnTo>
                        <a:pt x="8873" y="1744"/>
                      </a:lnTo>
                      <a:lnTo>
                        <a:pt x="7894" y="3794"/>
                      </a:lnTo>
                      <a:lnTo>
                        <a:pt x="6885" y="1744"/>
                      </a:lnTo>
                      <a:lnTo>
                        <a:pt x="7711" y="0"/>
                      </a:lnTo>
                      <a:lnTo>
                        <a:pt x="7435" y="0"/>
                      </a:lnTo>
                      <a:lnTo>
                        <a:pt x="6762" y="1438"/>
                      </a:lnTo>
                      <a:lnTo>
                        <a:pt x="6059" y="0"/>
                      </a:lnTo>
                      <a:lnTo>
                        <a:pt x="5783" y="0"/>
                      </a:lnTo>
                      <a:lnTo>
                        <a:pt x="6609" y="1744"/>
                      </a:lnTo>
                      <a:lnTo>
                        <a:pt x="5630" y="3794"/>
                      </a:lnTo>
                      <a:lnTo>
                        <a:pt x="4621" y="1744"/>
                      </a:lnTo>
                      <a:lnTo>
                        <a:pt x="5447" y="0"/>
                      </a:lnTo>
                      <a:lnTo>
                        <a:pt x="5171" y="0"/>
                      </a:lnTo>
                      <a:lnTo>
                        <a:pt x="4468" y="1438"/>
                      </a:lnTo>
                      <a:lnTo>
                        <a:pt x="3795" y="0"/>
                      </a:lnTo>
                      <a:close/>
                      <a:moveTo>
                        <a:pt x="24691" y="6548"/>
                      </a:moveTo>
                      <a:lnTo>
                        <a:pt x="23926" y="8169"/>
                      </a:lnTo>
                      <a:lnTo>
                        <a:pt x="24232" y="8169"/>
                      </a:lnTo>
                      <a:lnTo>
                        <a:pt x="24875" y="6823"/>
                      </a:lnTo>
                      <a:lnTo>
                        <a:pt x="24691" y="6548"/>
                      </a:lnTo>
                      <a:close/>
                    </a:path>
                  </a:pathLst>
                </a:custGeom>
                <a:solidFill>
                  <a:srgbClr val="154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0" name="Google Shape;1680;p40"/>
            <p:cNvGrpSpPr/>
            <p:nvPr/>
          </p:nvGrpSpPr>
          <p:grpSpPr>
            <a:xfrm>
              <a:off x="5873323" y="3586730"/>
              <a:ext cx="1029590" cy="1560557"/>
              <a:chOff x="5793579" y="3586730"/>
              <a:chExt cx="1029590" cy="1560557"/>
            </a:xfrm>
          </p:grpSpPr>
          <p:grpSp>
            <p:nvGrpSpPr>
              <p:cNvPr id="1681" name="Google Shape;1681;p40"/>
              <p:cNvGrpSpPr/>
              <p:nvPr/>
            </p:nvGrpSpPr>
            <p:grpSpPr>
              <a:xfrm>
                <a:off x="5793579" y="3586730"/>
                <a:ext cx="1029589" cy="1560557"/>
                <a:chOff x="5793579" y="3586730"/>
                <a:chExt cx="1029589" cy="1560557"/>
              </a:xfrm>
            </p:grpSpPr>
            <p:sp>
              <p:nvSpPr>
                <p:cNvPr id="1682" name="Google Shape;1682;p40"/>
                <p:cNvSpPr/>
                <p:nvPr/>
              </p:nvSpPr>
              <p:spPr>
                <a:xfrm>
                  <a:off x="5793579" y="3586730"/>
                  <a:ext cx="1029589" cy="32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9394" extrusionOk="0">
                      <a:moveTo>
                        <a:pt x="4529" y="0"/>
                      </a:moveTo>
                      <a:lnTo>
                        <a:pt x="3703" y="1714"/>
                      </a:lnTo>
                      <a:lnTo>
                        <a:pt x="3519" y="2081"/>
                      </a:lnTo>
                      <a:lnTo>
                        <a:pt x="3519" y="2111"/>
                      </a:lnTo>
                      <a:lnTo>
                        <a:pt x="3366" y="2448"/>
                      </a:lnTo>
                      <a:lnTo>
                        <a:pt x="2418" y="4406"/>
                      </a:lnTo>
                      <a:lnTo>
                        <a:pt x="2234" y="4773"/>
                      </a:lnTo>
                      <a:lnTo>
                        <a:pt x="2203" y="4834"/>
                      </a:lnTo>
                      <a:lnTo>
                        <a:pt x="2050" y="5171"/>
                      </a:lnTo>
                      <a:lnTo>
                        <a:pt x="888" y="7527"/>
                      </a:lnTo>
                      <a:lnTo>
                        <a:pt x="735" y="7863"/>
                      </a:lnTo>
                      <a:lnTo>
                        <a:pt x="1" y="9393"/>
                      </a:lnTo>
                      <a:lnTo>
                        <a:pt x="30137" y="9393"/>
                      </a:lnTo>
                      <a:lnTo>
                        <a:pt x="29403" y="7863"/>
                      </a:lnTo>
                      <a:lnTo>
                        <a:pt x="29250" y="7527"/>
                      </a:lnTo>
                      <a:lnTo>
                        <a:pt x="28087" y="5171"/>
                      </a:lnTo>
                      <a:lnTo>
                        <a:pt x="27934" y="4834"/>
                      </a:lnTo>
                      <a:lnTo>
                        <a:pt x="27904" y="4773"/>
                      </a:lnTo>
                      <a:lnTo>
                        <a:pt x="27720" y="4406"/>
                      </a:lnTo>
                      <a:lnTo>
                        <a:pt x="26802" y="2448"/>
                      </a:lnTo>
                      <a:lnTo>
                        <a:pt x="26619" y="2111"/>
                      </a:lnTo>
                      <a:lnTo>
                        <a:pt x="26619" y="2081"/>
                      </a:lnTo>
                      <a:lnTo>
                        <a:pt x="26435" y="1714"/>
                      </a:lnTo>
                      <a:lnTo>
                        <a:pt x="256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40"/>
                <p:cNvSpPr/>
                <p:nvPr/>
              </p:nvSpPr>
              <p:spPr>
                <a:xfrm>
                  <a:off x="5819725" y="3989125"/>
                  <a:ext cx="977321" cy="115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8" h="35951" extrusionOk="0">
                      <a:moveTo>
                        <a:pt x="0" y="1"/>
                      </a:moveTo>
                      <a:lnTo>
                        <a:pt x="0" y="35951"/>
                      </a:lnTo>
                      <a:lnTo>
                        <a:pt x="28607" y="35951"/>
                      </a:lnTo>
                      <a:lnTo>
                        <a:pt x="28607" y="1"/>
                      </a:lnTo>
                      <a:close/>
                    </a:path>
                  </a:pathLst>
                </a:custGeom>
                <a:solidFill>
                  <a:srgbClr val="2674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40"/>
                <p:cNvSpPr/>
                <p:nvPr/>
              </p:nvSpPr>
              <p:spPr>
                <a:xfrm>
                  <a:off x="5819725" y="3989125"/>
                  <a:ext cx="977321" cy="115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8" h="35951" extrusionOk="0">
                      <a:moveTo>
                        <a:pt x="0" y="1"/>
                      </a:moveTo>
                      <a:lnTo>
                        <a:pt x="0" y="35951"/>
                      </a:lnTo>
                      <a:lnTo>
                        <a:pt x="1500" y="35951"/>
                      </a:lnTo>
                      <a:lnTo>
                        <a:pt x="1500" y="949"/>
                      </a:lnTo>
                      <a:lnTo>
                        <a:pt x="28607" y="949"/>
                      </a:lnTo>
                      <a:lnTo>
                        <a:pt x="28607" y="1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40"/>
                <p:cNvSpPr/>
                <p:nvPr/>
              </p:nvSpPr>
              <p:spPr>
                <a:xfrm>
                  <a:off x="5850000" y="4258800"/>
                  <a:ext cx="891643" cy="3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5" h="1133" extrusionOk="0">
                      <a:moveTo>
                        <a:pt x="1" y="0"/>
                      </a:moveTo>
                      <a:lnTo>
                        <a:pt x="1" y="1132"/>
                      </a:lnTo>
                      <a:lnTo>
                        <a:pt x="25365" y="1132"/>
                      </a:lnTo>
                      <a:lnTo>
                        <a:pt x="25365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40"/>
                <p:cNvSpPr/>
                <p:nvPr/>
              </p:nvSpPr>
              <p:spPr>
                <a:xfrm>
                  <a:off x="5959780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6" y="0"/>
                      </a:moveTo>
                      <a:cubicBezTo>
                        <a:pt x="675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4" y="0"/>
                        <a:pt x="1536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40"/>
                <p:cNvSpPr/>
                <p:nvPr/>
              </p:nvSpPr>
              <p:spPr>
                <a:xfrm>
                  <a:off x="5997393" y="4120827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1" y="1408"/>
                      </a:cubicBezTo>
                      <a:lnTo>
                        <a:pt x="1" y="4039"/>
                      </a:lnTo>
                      <a:lnTo>
                        <a:pt x="2051" y="4039"/>
                      </a:lnTo>
                      <a:lnTo>
                        <a:pt x="2051" y="1408"/>
                      </a:lnTo>
                      <a:cubicBezTo>
                        <a:pt x="2051" y="766"/>
                        <a:pt x="1622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40"/>
                <p:cNvSpPr/>
                <p:nvPr/>
              </p:nvSpPr>
              <p:spPr>
                <a:xfrm>
                  <a:off x="6549288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7" y="0"/>
                      </a:moveTo>
                      <a:cubicBezTo>
                        <a:pt x="704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5" y="0"/>
                        <a:pt x="1537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40"/>
                <p:cNvSpPr/>
                <p:nvPr/>
              </p:nvSpPr>
              <p:spPr>
                <a:xfrm>
                  <a:off x="6587960" y="4120827"/>
                  <a:ext cx="69008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4040" extrusionOk="0">
                      <a:moveTo>
                        <a:pt x="1010" y="1"/>
                      </a:moveTo>
                      <a:cubicBezTo>
                        <a:pt x="398" y="215"/>
                        <a:pt x="0" y="766"/>
                        <a:pt x="0" y="1408"/>
                      </a:cubicBezTo>
                      <a:lnTo>
                        <a:pt x="0" y="4039"/>
                      </a:lnTo>
                      <a:lnTo>
                        <a:pt x="2020" y="4039"/>
                      </a:lnTo>
                      <a:lnTo>
                        <a:pt x="2020" y="1408"/>
                      </a:lnTo>
                      <a:cubicBezTo>
                        <a:pt x="2020" y="766"/>
                        <a:pt x="1622" y="215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40"/>
                <p:cNvSpPr/>
                <p:nvPr/>
              </p:nvSpPr>
              <p:spPr>
                <a:xfrm>
                  <a:off x="6252450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5" y="0"/>
                      </a:moveTo>
                      <a:cubicBezTo>
                        <a:pt x="674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1" y="4162"/>
                      </a:lnTo>
                      <a:lnTo>
                        <a:pt x="3151" y="1531"/>
                      </a:lnTo>
                      <a:cubicBezTo>
                        <a:pt x="3151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2" y="1"/>
                        <a:pt x="1554" y="0"/>
                        <a:pt x="1535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40"/>
                <p:cNvSpPr/>
                <p:nvPr/>
              </p:nvSpPr>
              <p:spPr>
                <a:xfrm>
                  <a:off x="6290063" y="4120827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0" y="1408"/>
                      </a:cubicBezTo>
                      <a:lnTo>
                        <a:pt x="0" y="4039"/>
                      </a:lnTo>
                      <a:lnTo>
                        <a:pt x="2050" y="4039"/>
                      </a:lnTo>
                      <a:lnTo>
                        <a:pt x="2050" y="1408"/>
                      </a:lnTo>
                      <a:cubicBezTo>
                        <a:pt x="2050" y="766"/>
                        <a:pt x="1653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40"/>
                <p:cNvSpPr/>
                <p:nvPr/>
              </p:nvSpPr>
              <p:spPr>
                <a:xfrm>
                  <a:off x="5850000" y="4927743"/>
                  <a:ext cx="891643" cy="3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5" h="1133" extrusionOk="0">
                      <a:moveTo>
                        <a:pt x="1" y="0"/>
                      </a:moveTo>
                      <a:lnTo>
                        <a:pt x="1" y="1133"/>
                      </a:lnTo>
                      <a:lnTo>
                        <a:pt x="25365" y="1133"/>
                      </a:lnTo>
                      <a:lnTo>
                        <a:pt x="25365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40"/>
                <p:cNvSpPr/>
                <p:nvPr/>
              </p:nvSpPr>
              <p:spPr>
                <a:xfrm>
                  <a:off x="5959780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6" y="1"/>
                      </a:moveTo>
                      <a:cubicBezTo>
                        <a:pt x="675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4" y="1"/>
                        <a:pt x="1536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40"/>
                <p:cNvSpPr/>
                <p:nvPr/>
              </p:nvSpPr>
              <p:spPr>
                <a:xfrm>
                  <a:off x="5997393" y="4789763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1" y="1408"/>
                      </a:cubicBezTo>
                      <a:lnTo>
                        <a:pt x="1" y="4039"/>
                      </a:lnTo>
                      <a:lnTo>
                        <a:pt x="2051" y="4039"/>
                      </a:lnTo>
                      <a:lnTo>
                        <a:pt x="2051" y="1408"/>
                      </a:lnTo>
                      <a:cubicBezTo>
                        <a:pt x="2051" y="766"/>
                        <a:pt x="1622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40"/>
                <p:cNvSpPr/>
                <p:nvPr/>
              </p:nvSpPr>
              <p:spPr>
                <a:xfrm>
                  <a:off x="6549288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7" y="1"/>
                      </a:moveTo>
                      <a:cubicBezTo>
                        <a:pt x="704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5" y="1"/>
                        <a:pt x="1537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40"/>
                <p:cNvSpPr/>
                <p:nvPr/>
              </p:nvSpPr>
              <p:spPr>
                <a:xfrm>
                  <a:off x="6587960" y="4789763"/>
                  <a:ext cx="69008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4040" extrusionOk="0">
                      <a:moveTo>
                        <a:pt x="1010" y="1"/>
                      </a:moveTo>
                      <a:cubicBezTo>
                        <a:pt x="398" y="215"/>
                        <a:pt x="0" y="766"/>
                        <a:pt x="0" y="1408"/>
                      </a:cubicBezTo>
                      <a:lnTo>
                        <a:pt x="0" y="4039"/>
                      </a:lnTo>
                      <a:lnTo>
                        <a:pt x="2020" y="4039"/>
                      </a:lnTo>
                      <a:lnTo>
                        <a:pt x="2020" y="1408"/>
                      </a:lnTo>
                      <a:cubicBezTo>
                        <a:pt x="2020" y="766"/>
                        <a:pt x="1622" y="215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40"/>
                <p:cNvSpPr/>
                <p:nvPr/>
              </p:nvSpPr>
              <p:spPr>
                <a:xfrm>
                  <a:off x="6252450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5" y="1"/>
                      </a:moveTo>
                      <a:cubicBezTo>
                        <a:pt x="674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1" y="4162"/>
                      </a:lnTo>
                      <a:lnTo>
                        <a:pt x="3151" y="1531"/>
                      </a:lnTo>
                      <a:cubicBezTo>
                        <a:pt x="3151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2" y="1"/>
                        <a:pt x="1554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40"/>
                <p:cNvSpPr/>
                <p:nvPr/>
              </p:nvSpPr>
              <p:spPr>
                <a:xfrm>
                  <a:off x="6290063" y="4789763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0" y="1408"/>
                      </a:cubicBezTo>
                      <a:lnTo>
                        <a:pt x="0" y="4039"/>
                      </a:lnTo>
                      <a:lnTo>
                        <a:pt x="2050" y="4039"/>
                      </a:lnTo>
                      <a:lnTo>
                        <a:pt x="2050" y="1408"/>
                      </a:lnTo>
                      <a:cubicBezTo>
                        <a:pt x="2050" y="766"/>
                        <a:pt x="1653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40"/>
                <p:cNvSpPr/>
                <p:nvPr/>
              </p:nvSpPr>
              <p:spPr>
                <a:xfrm>
                  <a:off x="5793579" y="3907618"/>
                  <a:ext cx="1029589" cy="8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2448" extrusionOk="0">
                      <a:moveTo>
                        <a:pt x="1" y="0"/>
                      </a:moveTo>
                      <a:lnTo>
                        <a:pt x="1" y="2448"/>
                      </a:lnTo>
                      <a:lnTo>
                        <a:pt x="30137" y="2448"/>
                      </a:lnTo>
                      <a:lnTo>
                        <a:pt x="301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40"/>
                <p:cNvSpPr/>
                <p:nvPr/>
              </p:nvSpPr>
              <p:spPr>
                <a:xfrm>
                  <a:off x="5818654" y="3586730"/>
                  <a:ext cx="979405" cy="32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69" h="9394" extrusionOk="0">
                      <a:moveTo>
                        <a:pt x="5171" y="2325"/>
                      </a:moveTo>
                      <a:lnTo>
                        <a:pt x="6334" y="4712"/>
                      </a:lnTo>
                      <a:lnTo>
                        <a:pt x="5171" y="7068"/>
                      </a:lnTo>
                      <a:lnTo>
                        <a:pt x="4039" y="4712"/>
                      </a:lnTo>
                      <a:lnTo>
                        <a:pt x="5171" y="2325"/>
                      </a:lnTo>
                      <a:close/>
                      <a:moveTo>
                        <a:pt x="7803" y="2325"/>
                      </a:moveTo>
                      <a:lnTo>
                        <a:pt x="8965" y="4712"/>
                      </a:lnTo>
                      <a:lnTo>
                        <a:pt x="7803" y="7068"/>
                      </a:lnTo>
                      <a:lnTo>
                        <a:pt x="6640" y="4712"/>
                      </a:lnTo>
                      <a:lnTo>
                        <a:pt x="7803" y="2325"/>
                      </a:lnTo>
                      <a:close/>
                      <a:moveTo>
                        <a:pt x="10434" y="2325"/>
                      </a:moveTo>
                      <a:lnTo>
                        <a:pt x="11566" y="4712"/>
                      </a:lnTo>
                      <a:lnTo>
                        <a:pt x="10434" y="7068"/>
                      </a:lnTo>
                      <a:lnTo>
                        <a:pt x="9271" y="4712"/>
                      </a:lnTo>
                      <a:lnTo>
                        <a:pt x="10434" y="2325"/>
                      </a:lnTo>
                      <a:close/>
                      <a:moveTo>
                        <a:pt x="13035" y="2325"/>
                      </a:moveTo>
                      <a:lnTo>
                        <a:pt x="14197" y="4712"/>
                      </a:lnTo>
                      <a:lnTo>
                        <a:pt x="13035" y="7068"/>
                      </a:lnTo>
                      <a:lnTo>
                        <a:pt x="11903" y="4712"/>
                      </a:lnTo>
                      <a:lnTo>
                        <a:pt x="13035" y="2325"/>
                      </a:lnTo>
                      <a:close/>
                      <a:moveTo>
                        <a:pt x="15666" y="2325"/>
                      </a:moveTo>
                      <a:lnTo>
                        <a:pt x="16798" y="4712"/>
                      </a:lnTo>
                      <a:lnTo>
                        <a:pt x="15666" y="7068"/>
                      </a:lnTo>
                      <a:lnTo>
                        <a:pt x="14503" y="4712"/>
                      </a:lnTo>
                      <a:lnTo>
                        <a:pt x="15666" y="2325"/>
                      </a:lnTo>
                      <a:close/>
                      <a:moveTo>
                        <a:pt x="18266" y="2325"/>
                      </a:moveTo>
                      <a:lnTo>
                        <a:pt x="19429" y="4712"/>
                      </a:lnTo>
                      <a:lnTo>
                        <a:pt x="18266" y="7068"/>
                      </a:lnTo>
                      <a:lnTo>
                        <a:pt x="17134" y="4712"/>
                      </a:lnTo>
                      <a:lnTo>
                        <a:pt x="18266" y="2325"/>
                      </a:lnTo>
                      <a:close/>
                      <a:moveTo>
                        <a:pt x="20898" y="2325"/>
                      </a:moveTo>
                      <a:lnTo>
                        <a:pt x="22030" y="4712"/>
                      </a:lnTo>
                      <a:lnTo>
                        <a:pt x="20898" y="7068"/>
                      </a:lnTo>
                      <a:lnTo>
                        <a:pt x="19735" y="4712"/>
                      </a:lnTo>
                      <a:lnTo>
                        <a:pt x="20898" y="2325"/>
                      </a:lnTo>
                      <a:close/>
                      <a:moveTo>
                        <a:pt x="23498" y="2325"/>
                      </a:moveTo>
                      <a:lnTo>
                        <a:pt x="24661" y="4712"/>
                      </a:lnTo>
                      <a:lnTo>
                        <a:pt x="23498" y="7068"/>
                      </a:lnTo>
                      <a:lnTo>
                        <a:pt x="22366" y="4712"/>
                      </a:lnTo>
                      <a:lnTo>
                        <a:pt x="23498" y="2325"/>
                      </a:lnTo>
                      <a:close/>
                      <a:moveTo>
                        <a:pt x="184" y="7527"/>
                      </a:moveTo>
                      <a:lnTo>
                        <a:pt x="1" y="7863"/>
                      </a:lnTo>
                      <a:lnTo>
                        <a:pt x="735" y="9393"/>
                      </a:lnTo>
                      <a:lnTo>
                        <a:pt x="1072" y="9393"/>
                      </a:lnTo>
                      <a:lnTo>
                        <a:pt x="184" y="7527"/>
                      </a:lnTo>
                      <a:close/>
                      <a:moveTo>
                        <a:pt x="4039" y="0"/>
                      </a:moveTo>
                      <a:lnTo>
                        <a:pt x="5019" y="1989"/>
                      </a:lnTo>
                      <a:lnTo>
                        <a:pt x="3856" y="4375"/>
                      </a:lnTo>
                      <a:lnTo>
                        <a:pt x="2785" y="2142"/>
                      </a:lnTo>
                      <a:lnTo>
                        <a:pt x="2632" y="2448"/>
                      </a:lnTo>
                      <a:lnTo>
                        <a:pt x="3703" y="4712"/>
                      </a:lnTo>
                      <a:lnTo>
                        <a:pt x="2571" y="7098"/>
                      </a:lnTo>
                      <a:lnTo>
                        <a:pt x="1469" y="4834"/>
                      </a:lnTo>
                      <a:lnTo>
                        <a:pt x="1316" y="5171"/>
                      </a:lnTo>
                      <a:lnTo>
                        <a:pt x="2387" y="7404"/>
                      </a:lnTo>
                      <a:lnTo>
                        <a:pt x="1469" y="9393"/>
                      </a:lnTo>
                      <a:lnTo>
                        <a:pt x="1775" y="9393"/>
                      </a:lnTo>
                      <a:lnTo>
                        <a:pt x="2571" y="7741"/>
                      </a:lnTo>
                      <a:lnTo>
                        <a:pt x="3366" y="9393"/>
                      </a:lnTo>
                      <a:lnTo>
                        <a:pt x="3703" y="9393"/>
                      </a:lnTo>
                      <a:lnTo>
                        <a:pt x="2724" y="7404"/>
                      </a:lnTo>
                      <a:lnTo>
                        <a:pt x="3856" y="5018"/>
                      </a:lnTo>
                      <a:lnTo>
                        <a:pt x="5019" y="7404"/>
                      </a:lnTo>
                      <a:lnTo>
                        <a:pt x="4039" y="9393"/>
                      </a:lnTo>
                      <a:lnTo>
                        <a:pt x="4376" y="9393"/>
                      </a:lnTo>
                      <a:lnTo>
                        <a:pt x="5171" y="7741"/>
                      </a:lnTo>
                      <a:lnTo>
                        <a:pt x="5967" y="9393"/>
                      </a:lnTo>
                      <a:lnTo>
                        <a:pt x="6304" y="9393"/>
                      </a:lnTo>
                      <a:lnTo>
                        <a:pt x="5324" y="7404"/>
                      </a:lnTo>
                      <a:lnTo>
                        <a:pt x="6487" y="5018"/>
                      </a:lnTo>
                      <a:lnTo>
                        <a:pt x="7619" y="7404"/>
                      </a:lnTo>
                      <a:lnTo>
                        <a:pt x="6671" y="9393"/>
                      </a:lnTo>
                      <a:lnTo>
                        <a:pt x="7007" y="9393"/>
                      </a:lnTo>
                      <a:lnTo>
                        <a:pt x="7803" y="7741"/>
                      </a:lnTo>
                      <a:lnTo>
                        <a:pt x="8598" y="9393"/>
                      </a:lnTo>
                      <a:lnTo>
                        <a:pt x="8904" y="9393"/>
                      </a:lnTo>
                      <a:lnTo>
                        <a:pt x="7956" y="7404"/>
                      </a:lnTo>
                      <a:lnTo>
                        <a:pt x="9118" y="5018"/>
                      </a:lnTo>
                      <a:lnTo>
                        <a:pt x="10250" y="7404"/>
                      </a:lnTo>
                      <a:lnTo>
                        <a:pt x="9302" y="9393"/>
                      </a:lnTo>
                      <a:lnTo>
                        <a:pt x="9608" y="9393"/>
                      </a:lnTo>
                      <a:lnTo>
                        <a:pt x="10403" y="7741"/>
                      </a:lnTo>
                      <a:lnTo>
                        <a:pt x="11199" y="9393"/>
                      </a:lnTo>
                      <a:lnTo>
                        <a:pt x="11535" y="9393"/>
                      </a:lnTo>
                      <a:lnTo>
                        <a:pt x="10587" y="7404"/>
                      </a:lnTo>
                      <a:lnTo>
                        <a:pt x="11719" y="5018"/>
                      </a:lnTo>
                      <a:lnTo>
                        <a:pt x="12882" y="7404"/>
                      </a:lnTo>
                      <a:lnTo>
                        <a:pt x="11903" y="9393"/>
                      </a:lnTo>
                      <a:lnTo>
                        <a:pt x="12239" y="9393"/>
                      </a:lnTo>
                      <a:lnTo>
                        <a:pt x="13035" y="7741"/>
                      </a:lnTo>
                      <a:lnTo>
                        <a:pt x="13830" y="9393"/>
                      </a:lnTo>
                      <a:lnTo>
                        <a:pt x="14167" y="9393"/>
                      </a:lnTo>
                      <a:lnTo>
                        <a:pt x="13188" y="7404"/>
                      </a:lnTo>
                      <a:lnTo>
                        <a:pt x="14350" y="5018"/>
                      </a:lnTo>
                      <a:lnTo>
                        <a:pt x="15482" y="7404"/>
                      </a:lnTo>
                      <a:lnTo>
                        <a:pt x="14534" y="9393"/>
                      </a:lnTo>
                      <a:lnTo>
                        <a:pt x="14840" y="9393"/>
                      </a:lnTo>
                      <a:lnTo>
                        <a:pt x="15635" y="7741"/>
                      </a:lnTo>
                      <a:lnTo>
                        <a:pt x="16431" y="9393"/>
                      </a:lnTo>
                      <a:lnTo>
                        <a:pt x="16767" y="9393"/>
                      </a:lnTo>
                      <a:lnTo>
                        <a:pt x="15788" y="7404"/>
                      </a:lnTo>
                      <a:lnTo>
                        <a:pt x="16951" y="5018"/>
                      </a:lnTo>
                      <a:lnTo>
                        <a:pt x="18083" y="7404"/>
                      </a:lnTo>
                      <a:lnTo>
                        <a:pt x="17134" y="9393"/>
                      </a:lnTo>
                      <a:lnTo>
                        <a:pt x="17471" y="9393"/>
                      </a:lnTo>
                      <a:lnTo>
                        <a:pt x="18266" y="7741"/>
                      </a:lnTo>
                      <a:lnTo>
                        <a:pt x="19062" y="9393"/>
                      </a:lnTo>
                      <a:lnTo>
                        <a:pt x="19398" y="9393"/>
                      </a:lnTo>
                      <a:lnTo>
                        <a:pt x="18419" y="7404"/>
                      </a:lnTo>
                      <a:lnTo>
                        <a:pt x="19582" y="5018"/>
                      </a:lnTo>
                      <a:lnTo>
                        <a:pt x="20714" y="7404"/>
                      </a:lnTo>
                      <a:lnTo>
                        <a:pt x="19766" y="9393"/>
                      </a:lnTo>
                      <a:lnTo>
                        <a:pt x="20072" y="9393"/>
                      </a:lnTo>
                      <a:lnTo>
                        <a:pt x="20867" y="7741"/>
                      </a:lnTo>
                      <a:lnTo>
                        <a:pt x="21693" y="9393"/>
                      </a:lnTo>
                      <a:lnTo>
                        <a:pt x="21999" y="9393"/>
                      </a:lnTo>
                      <a:lnTo>
                        <a:pt x="21051" y="7404"/>
                      </a:lnTo>
                      <a:lnTo>
                        <a:pt x="22183" y="5018"/>
                      </a:lnTo>
                      <a:lnTo>
                        <a:pt x="23345" y="7404"/>
                      </a:lnTo>
                      <a:lnTo>
                        <a:pt x="22366" y="9393"/>
                      </a:lnTo>
                      <a:lnTo>
                        <a:pt x="22703" y="9393"/>
                      </a:lnTo>
                      <a:lnTo>
                        <a:pt x="23498" y="7741"/>
                      </a:lnTo>
                      <a:lnTo>
                        <a:pt x="24294" y="9393"/>
                      </a:lnTo>
                      <a:lnTo>
                        <a:pt x="24630" y="9393"/>
                      </a:lnTo>
                      <a:lnTo>
                        <a:pt x="23651" y="7404"/>
                      </a:lnTo>
                      <a:lnTo>
                        <a:pt x="24814" y="5018"/>
                      </a:lnTo>
                      <a:lnTo>
                        <a:pt x="25946" y="7404"/>
                      </a:lnTo>
                      <a:lnTo>
                        <a:pt x="24998" y="9393"/>
                      </a:lnTo>
                      <a:lnTo>
                        <a:pt x="25334" y="9393"/>
                      </a:lnTo>
                      <a:lnTo>
                        <a:pt x="26130" y="7741"/>
                      </a:lnTo>
                      <a:lnTo>
                        <a:pt x="26925" y="9393"/>
                      </a:lnTo>
                      <a:lnTo>
                        <a:pt x="27231" y="9393"/>
                      </a:lnTo>
                      <a:lnTo>
                        <a:pt x="26283" y="7404"/>
                      </a:lnTo>
                      <a:lnTo>
                        <a:pt x="27353" y="5171"/>
                      </a:lnTo>
                      <a:lnTo>
                        <a:pt x="27200" y="4834"/>
                      </a:lnTo>
                      <a:lnTo>
                        <a:pt x="26130" y="7068"/>
                      </a:lnTo>
                      <a:lnTo>
                        <a:pt x="24967" y="4712"/>
                      </a:lnTo>
                      <a:lnTo>
                        <a:pt x="26068" y="2448"/>
                      </a:lnTo>
                      <a:lnTo>
                        <a:pt x="25885" y="2111"/>
                      </a:lnTo>
                      <a:lnTo>
                        <a:pt x="24814" y="4375"/>
                      </a:lnTo>
                      <a:lnTo>
                        <a:pt x="23651" y="1989"/>
                      </a:lnTo>
                      <a:lnTo>
                        <a:pt x="24630" y="0"/>
                      </a:lnTo>
                      <a:lnTo>
                        <a:pt x="24294" y="0"/>
                      </a:lnTo>
                      <a:lnTo>
                        <a:pt x="23498" y="1683"/>
                      </a:lnTo>
                      <a:lnTo>
                        <a:pt x="22703" y="0"/>
                      </a:lnTo>
                      <a:lnTo>
                        <a:pt x="22366" y="0"/>
                      </a:lnTo>
                      <a:lnTo>
                        <a:pt x="23345" y="1989"/>
                      </a:lnTo>
                      <a:lnTo>
                        <a:pt x="22183" y="4375"/>
                      </a:lnTo>
                      <a:lnTo>
                        <a:pt x="21051" y="1989"/>
                      </a:lnTo>
                      <a:lnTo>
                        <a:pt x="21999" y="0"/>
                      </a:lnTo>
                      <a:lnTo>
                        <a:pt x="21693" y="0"/>
                      </a:lnTo>
                      <a:lnTo>
                        <a:pt x="20867" y="1683"/>
                      </a:lnTo>
                      <a:lnTo>
                        <a:pt x="20072" y="0"/>
                      </a:lnTo>
                      <a:lnTo>
                        <a:pt x="19766" y="0"/>
                      </a:lnTo>
                      <a:lnTo>
                        <a:pt x="20714" y="1989"/>
                      </a:lnTo>
                      <a:lnTo>
                        <a:pt x="19582" y="4375"/>
                      </a:lnTo>
                      <a:lnTo>
                        <a:pt x="18419" y="1989"/>
                      </a:lnTo>
                      <a:lnTo>
                        <a:pt x="19398" y="0"/>
                      </a:lnTo>
                      <a:lnTo>
                        <a:pt x="19062" y="0"/>
                      </a:lnTo>
                      <a:lnTo>
                        <a:pt x="18297" y="1683"/>
                      </a:lnTo>
                      <a:lnTo>
                        <a:pt x="17471" y="0"/>
                      </a:lnTo>
                      <a:lnTo>
                        <a:pt x="17134" y="0"/>
                      </a:lnTo>
                      <a:lnTo>
                        <a:pt x="18113" y="1989"/>
                      </a:lnTo>
                      <a:lnTo>
                        <a:pt x="16951" y="4375"/>
                      </a:lnTo>
                      <a:lnTo>
                        <a:pt x="15819" y="1989"/>
                      </a:lnTo>
                      <a:lnTo>
                        <a:pt x="16767" y="0"/>
                      </a:lnTo>
                      <a:lnTo>
                        <a:pt x="16431" y="0"/>
                      </a:lnTo>
                      <a:lnTo>
                        <a:pt x="15635" y="1683"/>
                      </a:lnTo>
                      <a:lnTo>
                        <a:pt x="14840" y="0"/>
                      </a:lnTo>
                      <a:lnTo>
                        <a:pt x="14534" y="0"/>
                      </a:lnTo>
                      <a:lnTo>
                        <a:pt x="15482" y="1989"/>
                      </a:lnTo>
                      <a:lnTo>
                        <a:pt x="14320" y="4375"/>
                      </a:lnTo>
                      <a:lnTo>
                        <a:pt x="13188" y="1989"/>
                      </a:lnTo>
                      <a:lnTo>
                        <a:pt x="14136" y="0"/>
                      </a:lnTo>
                      <a:lnTo>
                        <a:pt x="13830" y="0"/>
                      </a:lnTo>
                      <a:lnTo>
                        <a:pt x="13035" y="1683"/>
                      </a:lnTo>
                      <a:lnTo>
                        <a:pt x="12239" y="0"/>
                      </a:lnTo>
                      <a:lnTo>
                        <a:pt x="11903" y="0"/>
                      </a:lnTo>
                      <a:lnTo>
                        <a:pt x="12882" y="1989"/>
                      </a:lnTo>
                      <a:lnTo>
                        <a:pt x="11719" y="4375"/>
                      </a:lnTo>
                      <a:lnTo>
                        <a:pt x="10587" y="1989"/>
                      </a:lnTo>
                      <a:lnTo>
                        <a:pt x="11535" y="0"/>
                      </a:lnTo>
                      <a:lnTo>
                        <a:pt x="11199" y="0"/>
                      </a:lnTo>
                      <a:lnTo>
                        <a:pt x="10403" y="1683"/>
                      </a:lnTo>
                      <a:lnTo>
                        <a:pt x="9608" y="0"/>
                      </a:lnTo>
                      <a:lnTo>
                        <a:pt x="9302" y="0"/>
                      </a:lnTo>
                      <a:lnTo>
                        <a:pt x="10250" y="1989"/>
                      </a:lnTo>
                      <a:lnTo>
                        <a:pt x="9118" y="4375"/>
                      </a:lnTo>
                      <a:lnTo>
                        <a:pt x="7956" y="1989"/>
                      </a:lnTo>
                      <a:lnTo>
                        <a:pt x="8904" y="0"/>
                      </a:lnTo>
                      <a:lnTo>
                        <a:pt x="8598" y="0"/>
                      </a:lnTo>
                      <a:lnTo>
                        <a:pt x="7803" y="1683"/>
                      </a:lnTo>
                      <a:lnTo>
                        <a:pt x="7007" y="0"/>
                      </a:lnTo>
                      <a:lnTo>
                        <a:pt x="6671" y="0"/>
                      </a:lnTo>
                      <a:lnTo>
                        <a:pt x="7619" y="1989"/>
                      </a:lnTo>
                      <a:lnTo>
                        <a:pt x="6487" y="4375"/>
                      </a:lnTo>
                      <a:lnTo>
                        <a:pt x="5324" y="1989"/>
                      </a:lnTo>
                      <a:lnTo>
                        <a:pt x="6304" y="0"/>
                      </a:lnTo>
                      <a:lnTo>
                        <a:pt x="5967" y="0"/>
                      </a:lnTo>
                      <a:lnTo>
                        <a:pt x="5171" y="1683"/>
                      </a:lnTo>
                      <a:lnTo>
                        <a:pt x="4376" y="0"/>
                      </a:lnTo>
                      <a:close/>
                      <a:moveTo>
                        <a:pt x="28516" y="7527"/>
                      </a:moveTo>
                      <a:lnTo>
                        <a:pt x="27629" y="9393"/>
                      </a:lnTo>
                      <a:lnTo>
                        <a:pt x="27935" y="9393"/>
                      </a:lnTo>
                      <a:lnTo>
                        <a:pt x="28669" y="7863"/>
                      </a:lnTo>
                      <a:lnTo>
                        <a:pt x="28516" y="7527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01" name="Google Shape;1701;p40"/>
              <p:cNvSpPr/>
              <p:nvPr/>
            </p:nvSpPr>
            <p:spPr>
              <a:xfrm>
                <a:off x="5819725" y="4519050"/>
                <a:ext cx="1003445" cy="83676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2449" extrusionOk="0">
                    <a:moveTo>
                      <a:pt x="1" y="1"/>
                    </a:moveTo>
                    <a:lnTo>
                      <a:pt x="1" y="2448"/>
                    </a:lnTo>
                    <a:lnTo>
                      <a:pt x="30137" y="2448"/>
                    </a:lnTo>
                    <a:lnTo>
                      <a:pt x="30137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2" name="Google Shape;1702;p40"/>
            <p:cNvGrpSpPr/>
            <p:nvPr/>
          </p:nvGrpSpPr>
          <p:grpSpPr>
            <a:xfrm>
              <a:off x="7738015" y="4304792"/>
              <a:ext cx="1893969" cy="842481"/>
              <a:chOff x="7658271" y="4304792"/>
              <a:chExt cx="1893969" cy="842481"/>
            </a:xfrm>
          </p:grpSpPr>
          <p:sp>
            <p:nvSpPr>
              <p:cNvPr id="1703" name="Google Shape;1703;p40"/>
              <p:cNvSpPr/>
              <p:nvPr/>
            </p:nvSpPr>
            <p:spPr>
              <a:xfrm>
                <a:off x="7658271" y="4304792"/>
                <a:ext cx="1893969" cy="842481"/>
              </a:xfrm>
              <a:custGeom>
                <a:avLst/>
                <a:gdLst/>
                <a:ahLst/>
                <a:cxnLst/>
                <a:rect l="l" t="t" r="r" b="b"/>
                <a:pathLst>
                  <a:path w="55440" h="24661" extrusionOk="0">
                    <a:moveTo>
                      <a:pt x="0" y="0"/>
                    </a:moveTo>
                    <a:lnTo>
                      <a:pt x="0" y="24661"/>
                    </a:lnTo>
                    <a:lnTo>
                      <a:pt x="55440" y="24661"/>
                    </a:lnTo>
                    <a:lnTo>
                      <a:pt x="554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906931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171" y="0"/>
                    </a:moveTo>
                    <a:cubicBezTo>
                      <a:pt x="2295" y="0"/>
                      <a:pt x="0" y="2326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11" y="2846"/>
                      <a:pt x="8781" y="826"/>
                      <a:pt x="6548" y="215"/>
                    </a:cubicBezTo>
                    <a:cubicBezTo>
                      <a:pt x="6089" y="62"/>
                      <a:pt x="5630" y="0"/>
                      <a:pt x="5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9163402" y="4523227"/>
                <a:ext cx="259225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8267" extrusionOk="0">
                    <a:moveTo>
                      <a:pt x="3794" y="1"/>
                    </a:moveTo>
                    <a:cubicBezTo>
                      <a:pt x="156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88" y="18267"/>
                    </a:lnTo>
                    <a:lnTo>
                      <a:pt x="7588" y="4988"/>
                    </a:lnTo>
                    <a:cubicBezTo>
                      <a:pt x="7557" y="2663"/>
                      <a:pt x="6027" y="643"/>
                      <a:pt x="379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859165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201" y="0"/>
                    </a:moveTo>
                    <a:cubicBezTo>
                      <a:pt x="2325" y="0"/>
                      <a:pt x="0" y="2295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42" y="2846"/>
                      <a:pt x="8812" y="826"/>
                      <a:pt x="6578" y="215"/>
                    </a:cubicBezTo>
                    <a:cubicBezTo>
                      <a:pt x="6119" y="62"/>
                      <a:pt x="5660" y="0"/>
                      <a:pt x="5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8686767" y="4523227"/>
                <a:ext cx="258200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8267" extrusionOk="0">
                    <a:moveTo>
                      <a:pt x="3764" y="1"/>
                    </a:moveTo>
                    <a:cubicBezTo>
                      <a:pt x="153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58" y="18267"/>
                    </a:lnTo>
                    <a:lnTo>
                      <a:pt x="7558" y="4988"/>
                    </a:lnTo>
                    <a:cubicBezTo>
                      <a:pt x="7558" y="2663"/>
                      <a:pt x="5997" y="643"/>
                      <a:pt x="376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8" name="Google Shape;1708;p40"/>
            <p:cNvSpPr/>
            <p:nvPr/>
          </p:nvSpPr>
          <p:spPr>
            <a:xfrm>
              <a:off x="6810879" y="4626705"/>
              <a:ext cx="750516" cy="34538"/>
            </a:xfrm>
            <a:custGeom>
              <a:avLst/>
              <a:gdLst/>
              <a:ahLst/>
              <a:cxnLst/>
              <a:rect l="l" t="t" r="r" b="b"/>
              <a:pathLst>
                <a:path w="21969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1969" y="1011"/>
                  </a:lnTo>
                  <a:lnTo>
                    <a:pt x="21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0"/>
            <p:cNvSpPr/>
            <p:nvPr/>
          </p:nvSpPr>
          <p:spPr>
            <a:xfrm>
              <a:off x="7395160" y="4504437"/>
              <a:ext cx="93059" cy="123361"/>
            </a:xfrm>
            <a:custGeom>
              <a:avLst/>
              <a:gdLst/>
              <a:ahLst/>
              <a:cxnLst/>
              <a:rect l="l" t="t" r="r" b="b"/>
              <a:pathLst>
                <a:path w="2724" h="3611" extrusionOk="0">
                  <a:moveTo>
                    <a:pt x="1378" y="0"/>
                  </a:moveTo>
                  <a:cubicBezTo>
                    <a:pt x="613" y="0"/>
                    <a:pt x="1" y="582"/>
                    <a:pt x="1" y="1316"/>
                  </a:cubicBezTo>
                  <a:lnTo>
                    <a:pt x="1" y="3611"/>
                  </a:lnTo>
                  <a:lnTo>
                    <a:pt x="2724" y="3611"/>
                  </a:lnTo>
                  <a:lnTo>
                    <a:pt x="2724" y="1316"/>
                  </a:lnTo>
                  <a:cubicBezTo>
                    <a:pt x="2724" y="765"/>
                    <a:pt x="2357" y="276"/>
                    <a:pt x="1837" y="92"/>
                  </a:cubicBezTo>
                  <a:cubicBezTo>
                    <a:pt x="1684" y="31"/>
                    <a:pt x="1531" y="0"/>
                    <a:pt x="1378" y="0"/>
                  </a:cubicBezTo>
                  <a:close/>
                </a:path>
              </a:pathLst>
            </a:custGeom>
            <a:solidFill>
              <a:srgbClr val="1A5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0"/>
            <p:cNvSpPr/>
            <p:nvPr/>
          </p:nvSpPr>
          <p:spPr>
            <a:xfrm>
              <a:off x="7427580" y="4507580"/>
              <a:ext cx="60638" cy="120218"/>
            </a:xfrm>
            <a:custGeom>
              <a:avLst/>
              <a:gdLst/>
              <a:ahLst/>
              <a:cxnLst/>
              <a:rect l="l" t="t" r="r" b="b"/>
              <a:pathLst>
                <a:path w="1775" h="3519" extrusionOk="0">
                  <a:moveTo>
                    <a:pt x="888" y="0"/>
                  </a:moveTo>
                  <a:cubicBezTo>
                    <a:pt x="367" y="184"/>
                    <a:pt x="0" y="673"/>
                    <a:pt x="0" y="1224"/>
                  </a:cubicBezTo>
                  <a:lnTo>
                    <a:pt x="0" y="3519"/>
                  </a:lnTo>
                  <a:lnTo>
                    <a:pt x="1775" y="3519"/>
                  </a:lnTo>
                  <a:lnTo>
                    <a:pt x="1775" y="1224"/>
                  </a:lnTo>
                  <a:cubicBezTo>
                    <a:pt x="1775" y="673"/>
                    <a:pt x="1408" y="184"/>
                    <a:pt x="888" y="0"/>
                  </a:cubicBezTo>
                  <a:close/>
                </a:path>
              </a:pathLst>
            </a:custGeom>
            <a:solidFill>
              <a:srgbClr val="0E2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1" name="Google Shape;1711;p40"/>
            <p:cNvGrpSpPr/>
            <p:nvPr/>
          </p:nvGrpSpPr>
          <p:grpSpPr>
            <a:xfrm>
              <a:off x="6739821" y="4042383"/>
              <a:ext cx="892670" cy="1104899"/>
              <a:chOff x="6660077" y="4044542"/>
              <a:chExt cx="892670" cy="1104899"/>
            </a:xfrm>
          </p:grpSpPr>
          <p:sp>
            <p:nvSpPr>
              <p:cNvPr id="1712" name="Google Shape;1712;p40"/>
              <p:cNvSpPr/>
              <p:nvPr/>
            </p:nvSpPr>
            <p:spPr>
              <a:xfrm>
                <a:off x="6660077" y="4044542"/>
                <a:ext cx="892666" cy="279108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8170" extrusionOk="0">
                    <a:moveTo>
                      <a:pt x="3917" y="0"/>
                    </a:moveTo>
                    <a:lnTo>
                      <a:pt x="3213" y="1499"/>
                    </a:lnTo>
                    <a:lnTo>
                      <a:pt x="3060" y="1805"/>
                    </a:lnTo>
                    <a:lnTo>
                      <a:pt x="3029" y="1836"/>
                    </a:lnTo>
                    <a:lnTo>
                      <a:pt x="2907" y="2142"/>
                    </a:lnTo>
                    <a:lnTo>
                      <a:pt x="2081" y="3825"/>
                    </a:lnTo>
                    <a:lnTo>
                      <a:pt x="1928" y="4131"/>
                    </a:lnTo>
                    <a:lnTo>
                      <a:pt x="1897" y="4192"/>
                    </a:lnTo>
                    <a:lnTo>
                      <a:pt x="1775" y="4498"/>
                    </a:lnTo>
                    <a:lnTo>
                      <a:pt x="765" y="6548"/>
                    </a:lnTo>
                    <a:lnTo>
                      <a:pt x="643" y="6823"/>
                    </a:lnTo>
                    <a:lnTo>
                      <a:pt x="0" y="8169"/>
                    </a:lnTo>
                    <a:lnTo>
                      <a:pt x="26129" y="8169"/>
                    </a:lnTo>
                    <a:lnTo>
                      <a:pt x="25487" y="6823"/>
                    </a:lnTo>
                    <a:lnTo>
                      <a:pt x="25334" y="6548"/>
                    </a:lnTo>
                    <a:lnTo>
                      <a:pt x="24355" y="4467"/>
                    </a:lnTo>
                    <a:lnTo>
                      <a:pt x="24202" y="4192"/>
                    </a:lnTo>
                    <a:lnTo>
                      <a:pt x="24202" y="4131"/>
                    </a:lnTo>
                    <a:lnTo>
                      <a:pt x="24018" y="3825"/>
                    </a:lnTo>
                    <a:lnTo>
                      <a:pt x="23222" y="2142"/>
                    </a:lnTo>
                    <a:lnTo>
                      <a:pt x="23070" y="1836"/>
                    </a:lnTo>
                    <a:lnTo>
                      <a:pt x="23070" y="1805"/>
                    </a:lnTo>
                    <a:lnTo>
                      <a:pt x="22917" y="1499"/>
                    </a:lnTo>
                    <a:lnTo>
                      <a:pt x="221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6705000" y="4393658"/>
                <a:ext cx="824693" cy="755782"/>
              </a:xfrm>
              <a:custGeom>
                <a:avLst/>
                <a:gdLst/>
                <a:ahLst/>
                <a:cxnLst/>
                <a:rect l="l" t="t" r="r" b="b"/>
                <a:pathLst>
                  <a:path w="24814" h="31147" extrusionOk="0">
                    <a:moveTo>
                      <a:pt x="1" y="0"/>
                    </a:moveTo>
                    <a:lnTo>
                      <a:pt x="1" y="31147"/>
                    </a:lnTo>
                    <a:lnTo>
                      <a:pt x="24814" y="31147"/>
                    </a:lnTo>
                    <a:lnTo>
                      <a:pt x="248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6683075" y="4393650"/>
                <a:ext cx="846649" cy="755782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31147" extrusionOk="0">
                    <a:moveTo>
                      <a:pt x="0" y="0"/>
                    </a:moveTo>
                    <a:lnTo>
                      <a:pt x="0" y="31147"/>
                    </a:lnTo>
                    <a:lnTo>
                      <a:pt x="1408" y="31147"/>
                    </a:lnTo>
                    <a:lnTo>
                      <a:pt x="1408" y="1193"/>
                    </a:lnTo>
                    <a:lnTo>
                      <a:pt x="24783" y="1193"/>
                    </a:lnTo>
                    <a:lnTo>
                      <a:pt x="247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6804311" y="4504437"/>
                <a:ext cx="93059" cy="123361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3611" extrusionOk="0">
                    <a:moveTo>
                      <a:pt x="1347" y="0"/>
                    </a:moveTo>
                    <a:cubicBezTo>
                      <a:pt x="612" y="0"/>
                      <a:pt x="1" y="582"/>
                      <a:pt x="1" y="1316"/>
                    </a:cubicBezTo>
                    <a:lnTo>
                      <a:pt x="1" y="3611"/>
                    </a:lnTo>
                    <a:lnTo>
                      <a:pt x="2724" y="3611"/>
                    </a:lnTo>
                    <a:lnTo>
                      <a:pt x="2724" y="1316"/>
                    </a:lnTo>
                    <a:cubicBezTo>
                      <a:pt x="2724" y="765"/>
                      <a:pt x="2356" y="276"/>
                      <a:pt x="1836" y="92"/>
                    </a:cubicBezTo>
                    <a:cubicBezTo>
                      <a:pt x="1683" y="31"/>
                      <a:pt x="1530" y="0"/>
                      <a:pt x="1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6836731" y="4507580"/>
                <a:ext cx="60638" cy="120218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3519" extrusionOk="0">
                    <a:moveTo>
                      <a:pt x="887" y="0"/>
                    </a:moveTo>
                    <a:cubicBezTo>
                      <a:pt x="367" y="184"/>
                      <a:pt x="0" y="673"/>
                      <a:pt x="0" y="1224"/>
                    </a:cubicBezTo>
                    <a:lnTo>
                      <a:pt x="0" y="3519"/>
                    </a:lnTo>
                    <a:lnTo>
                      <a:pt x="1775" y="3519"/>
                    </a:lnTo>
                    <a:lnTo>
                      <a:pt x="1775" y="1224"/>
                    </a:lnTo>
                    <a:cubicBezTo>
                      <a:pt x="1775" y="673"/>
                      <a:pt x="1407" y="184"/>
                      <a:pt x="8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0"/>
              <p:cNvSpPr/>
              <p:nvPr/>
            </p:nvSpPr>
            <p:spPr>
              <a:xfrm>
                <a:off x="7057250" y="4504437"/>
                <a:ext cx="94118" cy="123361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3611" extrusionOk="0">
                    <a:moveTo>
                      <a:pt x="1378" y="0"/>
                    </a:moveTo>
                    <a:cubicBezTo>
                      <a:pt x="643" y="0"/>
                      <a:pt x="31" y="582"/>
                      <a:pt x="1" y="1316"/>
                    </a:cubicBezTo>
                    <a:lnTo>
                      <a:pt x="1" y="3611"/>
                    </a:lnTo>
                    <a:lnTo>
                      <a:pt x="2754" y="3611"/>
                    </a:lnTo>
                    <a:lnTo>
                      <a:pt x="2754" y="1316"/>
                    </a:lnTo>
                    <a:cubicBezTo>
                      <a:pt x="2724" y="765"/>
                      <a:pt x="2387" y="276"/>
                      <a:pt x="1867" y="92"/>
                    </a:cubicBezTo>
                    <a:cubicBezTo>
                      <a:pt x="1683" y="31"/>
                      <a:pt x="1531" y="0"/>
                      <a:pt x="13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0"/>
              <p:cNvSpPr/>
              <p:nvPr/>
            </p:nvSpPr>
            <p:spPr>
              <a:xfrm>
                <a:off x="7090695" y="4507580"/>
                <a:ext cx="60673" cy="12021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3519" extrusionOk="0">
                    <a:moveTo>
                      <a:pt x="888" y="0"/>
                    </a:moveTo>
                    <a:cubicBezTo>
                      <a:pt x="368" y="184"/>
                      <a:pt x="1" y="673"/>
                      <a:pt x="1" y="1224"/>
                    </a:cubicBezTo>
                    <a:lnTo>
                      <a:pt x="1" y="3519"/>
                    </a:lnTo>
                    <a:lnTo>
                      <a:pt x="1775" y="3519"/>
                    </a:lnTo>
                    <a:lnTo>
                      <a:pt x="1775" y="1224"/>
                    </a:lnTo>
                    <a:cubicBezTo>
                      <a:pt x="1745" y="673"/>
                      <a:pt x="1408" y="184"/>
                      <a:pt x="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0"/>
              <p:cNvSpPr/>
              <p:nvPr/>
            </p:nvSpPr>
            <p:spPr>
              <a:xfrm>
                <a:off x="6683075" y="4852483"/>
                <a:ext cx="869672" cy="72151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2112" extrusionOk="0">
                    <a:moveTo>
                      <a:pt x="0" y="1"/>
                    </a:moveTo>
                    <a:lnTo>
                      <a:pt x="0" y="2112"/>
                    </a:lnTo>
                    <a:lnTo>
                      <a:pt x="26129" y="2112"/>
                    </a:lnTo>
                    <a:lnTo>
                      <a:pt x="26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0"/>
              <p:cNvSpPr/>
              <p:nvPr/>
            </p:nvSpPr>
            <p:spPr>
              <a:xfrm>
                <a:off x="6660077" y="4323615"/>
                <a:ext cx="892666" cy="71092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26129" y="2081"/>
                    </a:lnTo>
                    <a:lnTo>
                      <a:pt x="26129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0"/>
              <p:cNvSpPr/>
              <p:nvPr/>
            </p:nvSpPr>
            <p:spPr>
              <a:xfrm>
                <a:off x="6682009" y="4044542"/>
                <a:ext cx="849826" cy="279108"/>
              </a:xfrm>
              <a:custGeom>
                <a:avLst/>
                <a:gdLst/>
                <a:ahLst/>
                <a:cxnLst/>
                <a:rect l="l" t="t" r="r" b="b"/>
                <a:pathLst>
                  <a:path w="24876" h="8170" extrusionOk="0">
                    <a:moveTo>
                      <a:pt x="4498" y="2050"/>
                    </a:moveTo>
                    <a:lnTo>
                      <a:pt x="5478" y="4100"/>
                    </a:lnTo>
                    <a:lnTo>
                      <a:pt x="4498" y="6150"/>
                    </a:lnTo>
                    <a:lnTo>
                      <a:pt x="3489" y="4069"/>
                    </a:lnTo>
                    <a:lnTo>
                      <a:pt x="4498" y="2050"/>
                    </a:lnTo>
                    <a:close/>
                    <a:moveTo>
                      <a:pt x="6763" y="2019"/>
                    </a:moveTo>
                    <a:lnTo>
                      <a:pt x="7742" y="4069"/>
                    </a:lnTo>
                    <a:lnTo>
                      <a:pt x="6763" y="6150"/>
                    </a:lnTo>
                    <a:lnTo>
                      <a:pt x="5753" y="4069"/>
                    </a:lnTo>
                    <a:lnTo>
                      <a:pt x="6763" y="2019"/>
                    </a:lnTo>
                    <a:close/>
                    <a:moveTo>
                      <a:pt x="9027" y="2019"/>
                    </a:moveTo>
                    <a:lnTo>
                      <a:pt x="10006" y="4069"/>
                    </a:lnTo>
                    <a:lnTo>
                      <a:pt x="9027" y="6150"/>
                    </a:lnTo>
                    <a:lnTo>
                      <a:pt x="8017" y="4069"/>
                    </a:lnTo>
                    <a:lnTo>
                      <a:pt x="9027" y="2019"/>
                    </a:lnTo>
                    <a:close/>
                    <a:moveTo>
                      <a:pt x="11291" y="2019"/>
                    </a:moveTo>
                    <a:lnTo>
                      <a:pt x="12270" y="4069"/>
                    </a:lnTo>
                    <a:lnTo>
                      <a:pt x="11291" y="6150"/>
                    </a:lnTo>
                    <a:lnTo>
                      <a:pt x="10312" y="4069"/>
                    </a:lnTo>
                    <a:lnTo>
                      <a:pt x="11291" y="2019"/>
                    </a:lnTo>
                    <a:close/>
                    <a:moveTo>
                      <a:pt x="13555" y="2019"/>
                    </a:moveTo>
                    <a:lnTo>
                      <a:pt x="14564" y="4069"/>
                    </a:lnTo>
                    <a:lnTo>
                      <a:pt x="13555" y="6150"/>
                    </a:lnTo>
                    <a:lnTo>
                      <a:pt x="12576" y="4069"/>
                    </a:lnTo>
                    <a:lnTo>
                      <a:pt x="13555" y="2019"/>
                    </a:lnTo>
                    <a:close/>
                    <a:moveTo>
                      <a:pt x="15819" y="2019"/>
                    </a:moveTo>
                    <a:lnTo>
                      <a:pt x="16798" y="4069"/>
                    </a:lnTo>
                    <a:lnTo>
                      <a:pt x="15819" y="6150"/>
                    </a:lnTo>
                    <a:lnTo>
                      <a:pt x="14809" y="4069"/>
                    </a:lnTo>
                    <a:lnTo>
                      <a:pt x="15819" y="2019"/>
                    </a:lnTo>
                    <a:close/>
                    <a:moveTo>
                      <a:pt x="18083" y="2019"/>
                    </a:moveTo>
                    <a:lnTo>
                      <a:pt x="19093" y="4069"/>
                    </a:lnTo>
                    <a:lnTo>
                      <a:pt x="18083" y="6150"/>
                    </a:lnTo>
                    <a:lnTo>
                      <a:pt x="17104" y="4069"/>
                    </a:lnTo>
                    <a:lnTo>
                      <a:pt x="18083" y="2019"/>
                    </a:lnTo>
                    <a:close/>
                    <a:moveTo>
                      <a:pt x="20378" y="2019"/>
                    </a:moveTo>
                    <a:lnTo>
                      <a:pt x="21357" y="4069"/>
                    </a:lnTo>
                    <a:lnTo>
                      <a:pt x="20378" y="6150"/>
                    </a:lnTo>
                    <a:lnTo>
                      <a:pt x="19368" y="4069"/>
                    </a:lnTo>
                    <a:lnTo>
                      <a:pt x="20378" y="2019"/>
                    </a:lnTo>
                    <a:close/>
                    <a:moveTo>
                      <a:pt x="154" y="6517"/>
                    </a:moveTo>
                    <a:lnTo>
                      <a:pt x="1" y="6823"/>
                    </a:lnTo>
                    <a:lnTo>
                      <a:pt x="643" y="8139"/>
                    </a:lnTo>
                    <a:lnTo>
                      <a:pt x="919" y="8139"/>
                    </a:lnTo>
                    <a:lnTo>
                      <a:pt x="154" y="6517"/>
                    </a:lnTo>
                    <a:close/>
                    <a:moveTo>
                      <a:pt x="24722" y="6517"/>
                    </a:moveTo>
                    <a:lnTo>
                      <a:pt x="23957" y="8139"/>
                    </a:lnTo>
                    <a:lnTo>
                      <a:pt x="24233" y="8139"/>
                    </a:lnTo>
                    <a:lnTo>
                      <a:pt x="24875" y="6823"/>
                    </a:lnTo>
                    <a:lnTo>
                      <a:pt x="24722" y="6517"/>
                    </a:lnTo>
                    <a:close/>
                    <a:moveTo>
                      <a:pt x="3519" y="0"/>
                    </a:moveTo>
                    <a:lnTo>
                      <a:pt x="4345" y="1744"/>
                    </a:lnTo>
                    <a:lnTo>
                      <a:pt x="3336" y="3794"/>
                    </a:lnTo>
                    <a:lnTo>
                      <a:pt x="2387" y="1836"/>
                    </a:lnTo>
                    <a:lnTo>
                      <a:pt x="2265" y="2142"/>
                    </a:lnTo>
                    <a:lnTo>
                      <a:pt x="3183" y="4069"/>
                    </a:lnTo>
                    <a:lnTo>
                      <a:pt x="2204" y="6150"/>
                    </a:lnTo>
                    <a:lnTo>
                      <a:pt x="1255" y="4192"/>
                    </a:lnTo>
                    <a:lnTo>
                      <a:pt x="1133" y="4467"/>
                    </a:lnTo>
                    <a:lnTo>
                      <a:pt x="2051" y="6425"/>
                    </a:lnTo>
                    <a:lnTo>
                      <a:pt x="1225" y="8169"/>
                    </a:lnTo>
                    <a:lnTo>
                      <a:pt x="1531" y="8169"/>
                    </a:lnTo>
                    <a:lnTo>
                      <a:pt x="2204" y="6701"/>
                    </a:lnTo>
                    <a:lnTo>
                      <a:pt x="2907" y="8169"/>
                    </a:lnTo>
                    <a:lnTo>
                      <a:pt x="3183" y="8169"/>
                    </a:lnTo>
                    <a:lnTo>
                      <a:pt x="2357" y="6425"/>
                    </a:lnTo>
                    <a:lnTo>
                      <a:pt x="3336" y="4375"/>
                    </a:lnTo>
                    <a:lnTo>
                      <a:pt x="4345" y="6425"/>
                    </a:lnTo>
                    <a:lnTo>
                      <a:pt x="3489" y="8169"/>
                    </a:lnTo>
                    <a:lnTo>
                      <a:pt x="3795" y="8169"/>
                    </a:lnTo>
                    <a:lnTo>
                      <a:pt x="4468" y="6701"/>
                    </a:lnTo>
                    <a:lnTo>
                      <a:pt x="5172" y="8169"/>
                    </a:lnTo>
                    <a:lnTo>
                      <a:pt x="5447" y="8169"/>
                    </a:lnTo>
                    <a:lnTo>
                      <a:pt x="4621" y="6425"/>
                    </a:lnTo>
                    <a:lnTo>
                      <a:pt x="5600" y="4375"/>
                    </a:lnTo>
                    <a:lnTo>
                      <a:pt x="6610" y="6425"/>
                    </a:lnTo>
                    <a:lnTo>
                      <a:pt x="5783" y="8169"/>
                    </a:lnTo>
                    <a:lnTo>
                      <a:pt x="6059" y="8169"/>
                    </a:lnTo>
                    <a:lnTo>
                      <a:pt x="6732" y="6701"/>
                    </a:lnTo>
                    <a:lnTo>
                      <a:pt x="7436" y="8169"/>
                    </a:lnTo>
                    <a:lnTo>
                      <a:pt x="7711" y="8169"/>
                    </a:lnTo>
                    <a:lnTo>
                      <a:pt x="6885" y="6425"/>
                    </a:lnTo>
                    <a:lnTo>
                      <a:pt x="7864" y="4375"/>
                    </a:lnTo>
                    <a:lnTo>
                      <a:pt x="8874" y="6425"/>
                    </a:lnTo>
                    <a:lnTo>
                      <a:pt x="8048" y="8169"/>
                    </a:lnTo>
                    <a:lnTo>
                      <a:pt x="8323" y="8169"/>
                    </a:lnTo>
                    <a:lnTo>
                      <a:pt x="8996" y="6701"/>
                    </a:lnTo>
                    <a:lnTo>
                      <a:pt x="9700" y="8169"/>
                    </a:lnTo>
                    <a:lnTo>
                      <a:pt x="9975" y="8169"/>
                    </a:lnTo>
                    <a:lnTo>
                      <a:pt x="9149" y="6425"/>
                    </a:lnTo>
                    <a:lnTo>
                      <a:pt x="10128" y="4375"/>
                    </a:lnTo>
                    <a:lnTo>
                      <a:pt x="11138" y="6425"/>
                    </a:lnTo>
                    <a:lnTo>
                      <a:pt x="10312" y="8169"/>
                    </a:lnTo>
                    <a:lnTo>
                      <a:pt x="10618" y="8169"/>
                    </a:lnTo>
                    <a:lnTo>
                      <a:pt x="11291" y="6701"/>
                    </a:lnTo>
                    <a:lnTo>
                      <a:pt x="11994" y="8169"/>
                    </a:lnTo>
                    <a:lnTo>
                      <a:pt x="12270" y="8169"/>
                    </a:lnTo>
                    <a:lnTo>
                      <a:pt x="11444" y="6425"/>
                    </a:lnTo>
                    <a:lnTo>
                      <a:pt x="12423" y="4375"/>
                    </a:lnTo>
                    <a:lnTo>
                      <a:pt x="13432" y="6425"/>
                    </a:lnTo>
                    <a:lnTo>
                      <a:pt x="12576" y="8169"/>
                    </a:lnTo>
                    <a:lnTo>
                      <a:pt x="12851" y="8169"/>
                    </a:lnTo>
                    <a:lnTo>
                      <a:pt x="13555" y="6701"/>
                    </a:lnTo>
                    <a:lnTo>
                      <a:pt x="14228" y="8169"/>
                    </a:lnTo>
                    <a:lnTo>
                      <a:pt x="14534" y="8169"/>
                    </a:lnTo>
                    <a:lnTo>
                      <a:pt x="13677" y="6425"/>
                    </a:lnTo>
                    <a:lnTo>
                      <a:pt x="14687" y="4375"/>
                    </a:lnTo>
                    <a:lnTo>
                      <a:pt x="15666" y="6425"/>
                    </a:lnTo>
                    <a:lnTo>
                      <a:pt x="14840" y="8169"/>
                    </a:lnTo>
                    <a:lnTo>
                      <a:pt x="15115" y="8169"/>
                    </a:lnTo>
                    <a:lnTo>
                      <a:pt x="15819" y="6701"/>
                    </a:lnTo>
                    <a:lnTo>
                      <a:pt x="16523" y="8169"/>
                    </a:lnTo>
                    <a:lnTo>
                      <a:pt x="16798" y="8169"/>
                    </a:lnTo>
                    <a:lnTo>
                      <a:pt x="15972" y="6425"/>
                    </a:lnTo>
                    <a:lnTo>
                      <a:pt x="16951" y="4375"/>
                    </a:lnTo>
                    <a:lnTo>
                      <a:pt x="17961" y="6425"/>
                    </a:lnTo>
                    <a:lnTo>
                      <a:pt x="17104" y="8169"/>
                    </a:lnTo>
                    <a:lnTo>
                      <a:pt x="17379" y="8169"/>
                    </a:lnTo>
                    <a:lnTo>
                      <a:pt x="18083" y="6701"/>
                    </a:lnTo>
                    <a:lnTo>
                      <a:pt x="18787" y="8169"/>
                    </a:lnTo>
                    <a:lnTo>
                      <a:pt x="19062" y="8169"/>
                    </a:lnTo>
                    <a:lnTo>
                      <a:pt x="18205" y="6425"/>
                    </a:lnTo>
                    <a:lnTo>
                      <a:pt x="19215" y="4375"/>
                    </a:lnTo>
                    <a:lnTo>
                      <a:pt x="20194" y="6425"/>
                    </a:lnTo>
                    <a:lnTo>
                      <a:pt x="19399" y="8169"/>
                    </a:lnTo>
                    <a:lnTo>
                      <a:pt x="19674" y="8169"/>
                    </a:lnTo>
                    <a:lnTo>
                      <a:pt x="20378" y="6701"/>
                    </a:lnTo>
                    <a:lnTo>
                      <a:pt x="21051" y="8169"/>
                    </a:lnTo>
                    <a:lnTo>
                      <a:pt x="21357" y="8169"/>
                    </a:lnTo>
                    <a:lnTo>
                      <a:pt x="20531" y="6425"/>
                    </a:lnTo>
                    <a:lnTo>
                      <a:pt x="21510" y="4375"/>
                    </a:lnTo>
                    <a:lnTo>
                      <a:pt x="22489" y="6425"/>
                    </a:lnTo>
                    <a:lnTo>
                      <a:pt x="21663" y="8169"/>
                    </a:lnTo>
                    <a:lnTo>
                      <a:pt x="21938" y="8169"/>
                    </a:lnTo>
                    <a:lnTo>
                      <a:pt x="22642" y="6701"/>
                    </a:lnTo>
                    <a:lnTo>
                      <a:pt x="23315" y="8169"/>
                    </a:lnTo>
                    <a:lnTo>
                      <a:pt x="23621" y="8169"/>
                    </a:lnTo>
                    <a:lnTo>
                      <a:pt x="22764" y="6425"/>
                    </a:lnTo>
                    <a:lnTo>
                      <a:pt x="23713" y="4467"/>
                    </a:lnTo>
                    <a:lnTo>
                      <a:pt x="23560" y="4192"/>
                    </a:lnTo>
                    <a:lnTo>
                      <a:pt x="22611" y="6150"/>
                    </a:lnTo>
                    <a:lnTo>
                      <a:pt x="21632" y="4069"/>
                    </a:lnTo>
                    <a:lnTo>
                      <a:pt x="22580" y="2142"/>
                    </a:lnTo>
                    <a:lnTo>
                      <a:pt x="22428" y="1836"/>
                    </a:lnTo>
                    <a:lnTo>
                      <a:pt x="21479" y="3794"/>
                    </a:lnTo>
                    <a:lnTo>
                      <a:pt x="20500" y="1744"/>
                    </a:lnTo>
                    <a:lnTo>
                      <a:pt x="21326" y="0"/>
                    </a:lnTo>
                    <a:lnTo>
                      <a:pt x="21051" y="0"/>
                    </a:lnTo>
                    <a:lnTo>
                      <a:pt x="20347" y="1438"/>
                    </a:lnTo>
                    <a:lnTo>
                      <a:pt x="19674" y="0"/>
                    </a:lnTo>
                    <a:lnTo>
                      <a:pt x="19399" y="0"/>
                    </a:lnTo>
                    <a:lnTo>
                      <a:pt x="20225" y="1744"/>
                    </a:lnTo>
                    <a:lnTo>
                      <a:pt x="19246" y="3794"/>
                    </a:lnTo>
                    <a:lnTo>
                      <a:pt x="18236" y="1744"/>
                    </a:lnTo>
                    <a:lnTo>
                      <a:pt x="19093" y="0"/>
                    </a:lnTo>
                    <a:lnTo>
                      <a:pt x="18787" y="0"/>
                    </a:lnTo>
                    <a:lnTo>
                      <a:pt x="18114" y="1438"/>
                    </a:lnTo>
                    <a:lnTo>
                      <a:pt x="17410" y="0"/>
                    </a:lnTo>
                    <a:lnTo>
                      <a:pt x="17104" y="0"/>
                    </a:lnTo>
                    <a:lnTo>
                      <a:pt x="17930" y="1744"/>
                    </a:lnTo>
                    <a:lnTo>
                      <a:pt x="16951" y="3794"/>
                    </a:lnTo>
                    <a:lnTo>
                      <a:pt x="15972" y="1744"/>
                    </a:lnTo>
                    <a:lnTo>
                      <a:pt x="16798" y="0"/>
                    </a:lnTo>
                    <a:lnTo>
                      <a:pt x="16523" y="0"/>
                    </a:lnTo>
                    <a:lnTo>
                      <a:pt x="15819" y="1438"/>
                    </a:lnTo>
                    <a:lnTo>
                      <a:pt x="15115" y="0"/>
                    </a:lnTo>
                    <a:lnTo>
                      <a:pt x="14840" y="0"/>
                    </a:lnTo>
                    <a:lnTo>
                      <a:pt x="15666" y="1744"/>
                    </a:lnTo>
                    <a:lnTo>
                      <a:pt x="14687" y="3794"/>
                    </a:lnTo>
                    <a:lnTo>
                      <a:pt x="13708" y="1744"/>
                    </a:lnTo>
                    <a:lnTo>
                      <a:pt x="14534" y="0"/>
                    </a:lnTo>
                    <a:lnTo>
                      <a:pt x="14258" y="0"/>
                    </a:lnTo>
                    <a:lnTo>
                      <a:pt x="13555" y="1438"/>
                    </a:lnTo>
                    <a:lnTo>
                      <a:pt x="12851" y="0"/>
                    </a:lnTo>
                    <a:lnTo>
                      <a:pt x="12576" y="0"/>
                    </a:lnTo>
                    <a:lnTo>
                      <a:pt x="13402" y="1744"/>
                    </a:lnTo>
                    <a:lnTo>
                      <a:pt x="12423" y="3794"/>
                    </a:lnTo>
                    <a:lnTo>
                      <a:pt x="11413" y="1744"/>
                    </a:lnTo>
                    <a:lnTo>
                      <a:pt x="12270" y="0"/>
                    </a:lnTo>
                    <a:lnTo>
                      <a:pt x="11964" y="0"/>
                    </a:lnTo>
                    <a:lnTo>
                      <a:pt x="11291" y="1438"/>
                    </a:lnTo>
                    <a:lnTo>
                      <a:pt x="10618" y="0"/>
                    </a:lnTo>
                    <a:lnTo>
                      <a:pt x="10312" y="0"/>
                    </a:lnTo>
                    <a:lnTo>
                      <a:pt x="11168" y="1744"/>
                    </a:lnTo>
                    <a:lnTo>
                      <a:pt x="10159" y="3794"/>
                    </a:lnTo>
                    <a:lnTo>
                      <a:pt x="9180" y="1744"/>
                    </a:lnTo>
                    <a:lnTo>
                      <a:pt x="10006" y="0"/>
                    </a:lnTo>
                    <a:lnTo>
                      <a:pt x="9730" y="0"/>
                    </a:lnTo>
                    <a:lnTo>
                      <a:pt x="9027" y="1438"/>
                    </a:lnTo>
                    <a:lnTo>
                      <a:pt x="8323" y="0"/>
                    </a:lnTo>
                    <a:lnTo>
                      <a:pt x="8017" y="0"/>
                    </a:lnTo>
                    <a:lnTo>
                      <a:pt x="8874" y="1744"/>
                    </a:lnTo>
                    <a:lnTo>
                      <a:pt x="7864" y="3794"/>
                    </a:lnTo>
                    <a:lnTo>
                      <a:pt x="6885" y="1744"/>
                    </a:lnTo>
                    <a:lnTo>
                      <a:pt x="7711" y="0"/>
                    </a:lnTo>
                    <a:lnTo>
                      <a:pt x="7436" y="0"/>
                    </a:lnTo>
                    <a:lnTo>
                      <a:pt x="6732" y="1438"/>
                    </a:lnTo>
                    <a:lnTo>
                      <a:pt x="6028" y="0"/>
                    </a:lnTo>
                    <a:lnTo>
                      <a:pt x="5753" y="0"/>
                    </a:lnTo>
                    <a:lnTo>
                      <a:pt x="6579" y="1744"/>
                    </a:lnTo>
                    <a:lnTo>
                      <a:pt x="5630" y="3794"/>
                    </a:lnTo>
                    <a:lnTo>
                      <a:pt x="4621" y="1744"/>
                    </a:lnTo>
                    <a:lnTo>
                      <a:pt x="5478" y="0"/>
                    </a:lnTo>
                    <a:lnTo>
                      <a:pt x="5172" y="0"/>
                    </a:lnTo>
                    <a:lnTo>
                      <a:pt x="4498" y="1438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2" name="Google Shape;1722;p40"/>
            <p:cNvGrpSpPr/>
            <p:nvPr/>
          </p:nvGrpSpPr>
          <p:grpSpPr>
            <a:xfrm>
              <a:off x="6664561" y="3907618"/>
              <a:ext cx="2639224" cy="1239655"/>
              <a:chOff x="6584817" y="3907618"/>
              <a:chExt cx="2639224" cy="1239655"/>
            </a:xfrm>
          </p:grpSpPr>
          <p:sp>
            <p:nvSpPr>
              <p:cNvPr id="1723" name="Google Shape;1723;p40"/>
              <p:cNvSpPr/>
              <p:nvPr/>
            </p:nvSpPr>
            <p:spPr>
              <a:xfrm>
                <a:off x="6584817" y="3907618"/>
                <a:ext cx="2639224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7255" h="36287" extrusionOk="0">
                    <a:moveTo>
                      <a:pt x="36287" y="0"/>
                    </a:moveTo>
                    <a:lnTo>
                      <a:pt x="0" y="36287"/>
                    </a:lnTo>
                    <a:lnTo>
                      <a:pt x="77255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0"/>
              <p:cNvSpPr/>
              <p:nvPr/>
            </p:nvSpPr>
            <p:spPr>
              <a:xfrm>
                <a:off x="6584817" y="3907618"/>
                <a:ext cx="2479309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2574" h="36287" extrusionOk="0">
                    <a:moveTo>
                      <a:pt x="36287" y="0"/>
                    </a:moveTo>
                    <a:lnTo>
                      <a:pt x="35828" y="490"/>
                    </a:lnTo>
                    <a:lnTo>
                      <a:pt x="0" y="36287"/>
                    </a:lnTo>
                    <a:lnTo>
                      <a:pt x="72573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0"/>
              <p:cNvSpPr/>
              <p:nvPr/>
            </p:nvSpPr>
            <p:spPr>
              <a:xfrm>
                <a:off x="6584817" y="3924324"/>
                <a:ext cx="1309688" cy="1222949"/>
              </a:xfrm>
              <a:custGeom>
                <a:avLst/>
                <a:gdLst/>
                <a:ahLst/>
                <a:cxnLst/>
                <a:rect l="l" t="t" r="r" b="b"/>
                <a:pathLst>
                  <a:path w="38337" h="35798" extrusionOk="0">
                    <a:moveTo>
                      <a:pt x="35828" y="1"/>
                    </a:moveTo>
                    <a:lnTo>
                      <a:pt x="0" y="35798"/>
                    </a:lnTo>
                    <a:lnTo>
                      <a:pt x="38337" y="35798"/>
                    </a:lnTo>
                    <a:cubicBezTo>
                      <a:pt x="38214" y="35522"/>
                      <a:pt x="38062" y="35277"/>
                      <a:pt x="37939" y="35002"/>
                    </a:cubicBezTo>
                    <a:cubicBezTo>
                      <a:pt x="32524" y="24294"/>
                      <a:pt x="31820" y="11321"/>
                      <a:pt x="35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6756244" y="3993298"/>
                <a:ext cx="2136454" cy="1153975"/>
              </a:xfrm>
              <a:custGeom>
                <a:avLst/>
                <a:gdLst/>
                <a:ahLst/>
                <a:cxnLst/>
                <a:rect l="l" t="t" r="r" b="b"/>
                <a:pathLst>
                  <a:path w="62538" h="33779" extrusionOk="0">
                    <a:moveTo>
                      <a:pt x="31269" y="3030"/>
                    </a:moveTo>
                    <a:lnTo>
                      <a:pt x="33564" y="5325"/>
                    </a:lnTo>
                    <a:lnTo>
                      <a:pt x="31269" y="7619"/>
                    </a:lnTo>
                    <a:lnTo>
                      <a:pt x="28974" y="5325"/>
                    </a:lnTo>
                    <a:lnTo>
                      <a:pt x="31269" y="3030"/>
                    </a:lnTo>
                    <a:close/>
                    <a:moveTo>
                      <a:pt x="28699" y="5600"/>
                    </a:moveTo>
                    <a:lnTo>
                      <a:pt x="30994" y="7895"/>
                    </a:lnTo>
                    <a:lnTo>
                      <a:pt x="28699" y="10189"/>
                    </a:lnTo>
                    <a:lnTo>
                      <a:pt x="26404" y="7895"/>
                    </a:lnTo>
                    <a:lnTo>
                      <a:pt x="28699" y="5600"/>
                    </a:lnTo>
                    <a:close/>
                    <a:moveTo>
                      <a:pt x="33870" y="5631"/>
                    </a:moveTo>
                    <a:lnTo>
                      <a:pt x="36164" y="7925"/>
                    </a:lnTo>
                    <a:lnTo>
                      <a:pt x="33870" y="10220"/>
                    </a:lnTo>
                    <a:lnTo>
                      <a:pt x="31575" y="7925"/>
                    </a:lnTo>
                    <a:lnTo>
                      <a:pt x="33870" y="5631"/>
                    </a:lnTo>
                    <a:close/>
                    <a:moveTo>
                      <a:pt x="26129" y="8201"/>
                    </a:moveTo>
                    <a:lnTo>
                      <a:pt x="28424" y="10495"/>
                    </a:lnTo>
                    <a:lnTo>
                      <a:pt x="26129" y="12790"/>
                    </a:lnTo>
                    <a:lnTo>
                      <a:pt x="23834" y="10495"/>
                    </a:lnTo>
                    <a:lnTo>
                      <a:pt x="26129" y="8201"/>
                    </a:lnTo>
                    <a:close/>
                    <a:moveTo>
                      <a:pt x="31269" y="8231"/>
                    </a:moveTo>
                    <a:lnTo>
                      <a:pt x="33564" y="10526"/>
                    </a:lnTo>
                    <a:lnTo>
                      <a:pt x="31269" y="12821"/>
                    </a:lnTo>
                    <a:lnTo>
                      <a:pt x="28974" y="10526"/>
                    </a:lnTo>
                    <a:lnTo>
                      <a:pt x="31269" y="8231"/>
                    </a:lnTo>
                    <a:close/>
                    <a:moveTo>
                      <a:pt x="36440" y="8231"/>
                    </a:moveTo>
                    <a:lnTo>
                      <a:pt x="38734" y="10526"/>
                    </a:lnTo>
                    <a:lnTo>
                      <a:pt x="36440" y="12821"/>
                    </a:lnTo>
                    <a:lnTo>
                      <a:pt x="34145" y="10526"/>
                    </a:lnTo>
                    <a:lnTo>
                      <a:pt x="36440" y="8231"/>
                    </a:lnTo>
                    <a:close/>
                    <a:moveTo>
                      <a:pt x="23528" y="10771"/>
                    </a:moveTo>
                    <a:lnTo>
                      <a:pt x="25823" y="13096"/>
                    </a:lnTo>
                    <a:lnTo>
                      <a:pt x="23528" y="15391"/>
                    </a:lnTo>
                    <a:lnTo>
                      <a:pt x="21234" y="13096"/>
                    </a:lnTo>
                    <a:lnTo>
                      <a:pt x="23528" y="10771"/>
                    </a:lnTo>
                    <a:close/>
                    <a:moveTo>
                      <a:pt x="28699" y="10771"/>
                    </a:moveTo>
                    <a:lnTo>
                      <a:pt x="30994" y="13096"/>
                    </a:lnTo>
                    <a:lnTo>
                      <a:pt x="28699" y="15391"/>
                    </a:lnTo>
                    <a:lnTo>
                      <a:pt x="26404" y="13096"/>
                    </a:lnTo>
                    <a:lnTo>
                      <a:pt x="28699" y="10771"/>
                    </a:lnTo>
                    <a:close/>
                    <a:moveTo>
                      <a:pt x="33839" y="10771"/>
                    </a:moveTo>
                    <a:lnTo>
                      <a:pt x="36134" y="13096"/>
                    </a:lnTo>
                    <a:lnTo>
                      <a:pt x="33839" y="15391"/>
                    </a:lnTo>
                    <a:lnTo>
                      <a:pt x="31544" y="13096"/>
                    </a:lnTo>
                    <a:lnTo>
                      <a:pt x="33839" y="10771"/>
                    </a:lnTo>
                    <a:close/>
                    <a:moveTo>
                      <a:pt x="39040" y="10771"/>
                    </a:moveTo>
                    <a:lnTo>
                      <a:pt x="41335" y="13096"/>
                    </a:lnTo>
                    <a:lnTo>
                      <a:pt x="39040" y="15391"/>
                    </a:lnTo>
                    <a:lnTo>
                      <a:pt x="36746" y="13096"/>
                    </a:lnTo>
                    <a:lnTo>
                      <a:pt x="39040" y="10771"/>
                    </a:lnTo>
                    <a:close/>
                    <a:moveTo>
                      <a:pt x="20958" y="13341"/>
                    </a:moveTo>
                    <a:lnTo>
                      <a:pt x="23253" y="15666"/>
                    </a:lnTo>
                    <a:lnTo>
                      <a:pt x="20958" y="17961"/>
                    </a:lnTo>
                    <a:lnTo>
                      <a:pt x="18664" y="15666"/>
                    </a:lnTo>
                    <a:lnTo>
                      <a:pt x="20958" y="13341"/>
                    </a:lnTo>
                    <a:close/>
                    <a:moveTo>
                      <a:pt x="26129" y="13371"/>
                    </a:moveTo>
                    <a:lnTo>
                      <a:pt x="28424" y="15666"/>
                    </a:lnTo>
                    <a:lnTo>
                      <a:pt x="26129" y="17961"/>
                    </a:lnTo>
                    <a:lnTo>
                      <a:pt x="23834" y="15666"/>
                    </a:lnTo>
                    <a:lnTo>
                      <a:pt x="26129" y="13371"/>
                    </a:lnTo>
                    <a:close/>
                    <a:moveTo>
                      <a:pt x="31238" y="13371"/>
                    </a:moveTo>
                    <a:lnTo>
                      <a:pt x="33533" y="15666"/>
                    </a:lnTo>
                    <a:lnTo>
                      <a:pt x="31238" y="17961"/>
                    </a:lnTo>
                    <a:lnTo>
                      <a:pt x="28944" y="15666"/>
                    </a:lnTo>
                    <a:lnTo>
                      <a:pt x="31238" y="13371"/>
                    </a:lnTo>
                    <a:close/>
                    <a:moveTo>
                      <a:pt x="41610" y="13371"/>
                    </a:moveTo>
                    <a:lnTo>
                      <a:pt x="43905" y="15666"/>
                    </a:lnTo>
                    <a:lnTo>
                      <a:pt x="41610" y="17961"/>
                    </a:lnTo>
                    <a:lnTo>
                      <a:pt x="39316" y="15666"/>
                    </a:lnTo>
                    <a:lnTo>
                      <a:pt x="41610" y="13371"/>
                    </a:lnTo>
                    <a:close/>
                    <a:moveTo>
                      <a:pt x="36409" y="13371"/>
                    </a:moveTo>
                    <a:lnTo>
                      <a:pt x="38704" y="15697"/>
                    </a:lnTo>
                    <a:lnTo>
                      <a:pt x="36409" y="17991"/>
                    </a:lnTo>
                    <a:lnTo>
                      <a:pt x="34114" y="15697"/>
                    </a:lnTo>
                    <a:lnTo>
                      <a:pt x="36409" y="13371"/>
                    </a:lnTo>
                    <a:close/>
                    <a:moveTo>
                      <a:pt x="18388" y="15941"/>
                    </a:moveTo>
                    <a:lnTo>
                      <a:pt x="20683" y="18236"/>
                    </a:lnTo>
                    <a:lnTo>
                      <a:pt x="18388" y="20531"/>
                    </a:lnTo>
                    <a:lnTo>
                      <a:pt x="16094" y="18236"/>
                    </a:lnTo>
                    <a:lnTo>
                      <a:pt x="18388" y="15941"/>
                    </a:lnTo>
                    <a:close/>
                    <a:moveTo>
                      <a:pt x="23528" y="15941"/>
                    </a:moveTo>
                    <a:lnTo>
                      <a:pt x="25823" y="18267"/>
                    </a:lnTo>
                    <a:lnTo>
                      <a:pt x="23528" y="20561"/>
                    </a:lnTo>
                    <a:lnTo>
                      <a:pt x="21234" y="18267"/>
                    </a:lnTo>
                    <a:lnTo>
                      <a:pt x="23528" y="15941"/>
                    </a:lnTo>
                    <a:close/>
                    <a:moveTo>
                      <a:pt x="28668" y="15941"/>
                    </a:moveTo>
                    <a:lnTo>
                      <a:pt x="30963" y="18267"/>
                    </a:lnTo>
                    <a:lnTo>
                      <a:pt x="28668" y="20561"/>
                    </a:lnTo>
                    <a:lnTo>
                      <a:pt x="26374" y="18267"/>
                    </a:lnTo>
                    <a:lnTo>
                      <a:pt x="28668" y="15941"/>
                    </a:lnTo>
                    <a:close/>
                    <a:moveTo>
                      <a:pt x="33808" y="15941"/>
                    </a:moveTo>
                    <a:lnTo>
                      <a:pt x="36103" y="18267"/>
                    </a:lnTo>
                    <a:lnTo>
                      <a:pt x="33808" y="20561"/>
                    </a:lnTo>
                    <a:lnTo>
                      <a:pt x="31514" y="18267"/>
                    </a:lnTo>
                    <a:lnTo>
                      <a:pt x="33808" y="15941"/>
                    </a:lnTo>
                    <a:close/>
                    <a:moveTo>
                      <a:pt x="39010" y="15972"/>
                    </a:moveTo>
                    <a:lnTo>
                      <a:pt x="41304" y="18267"/>
                    </a:lnTo>
                    <a:lnTo>
                      <a:pt x="39010" y="20561"/>
                    </a:lnTo>
                    <a:lnTo>
                      <a:pt x="36715" y="18267"/>
                    </a:lnTo>
                    <a:lnTo>
                      <a:pt x="39010" y="15972"/>
                    </a:lnTo>
                    <a:close/>
                    <a:moveTo>
                      <a:pt x="44180" y="15941"/>
                    </a:moveTo>
                    <a:lnTo>
                      <a:pt x="46475" y="18267"/>
                    </a:lnTo>
                    <a:lnTo>
                      <a:pt x="44180" y="20561"/>
                    </a:lnTo>
                    <a:lnTo>
                      <a:pt x="41886" y="18267"/>
                    </a:lnTo>
                    <a:lnTo>
                      <a:pt x="44180" y="15941"/>
                    </a:lnTo>
                    <a:close/>
                    <a:moveTo>
                      <a:pt x="15788" y="18511"/>
                    </a:moveTo>
                    <a:lnTo>
                      <a:pt x="18113" y="20837"/>
                    </a:lnTo>
                    <a:lnTo>
                      <a:pt x="15788" y="23131"/>
                    </a:lnTo>
                    <a:lnTo>
                      <a:pt x="13493" y="20837"/>
                    </a:lnTo>
                    <a:lnTo>
                      <a:pt x="15788" y="18511"/>
                    </a:lnTo>
                    <a:close/>
                    <a:moveTo>
                      <a:pt x="20958" y="18542"/>
                    </a:moveTo>
                    <a:lnTo>
                      <a:pt x="23253" y="20837"/>
                    </a:lnTo>
                    <a:lnTo>
                      <a:pt x="20958" y="23131"/>
                    </a:lnTo>
                    <a:lnTo>
                      <a:pt x="18664" y="20837"/>
                    </a:lnTo>
                    <a:lnTo>
                      <a:pt x="20958" y="18542"/>
                    </a:lnTo>
                    <a:close/>
                    <a:moveTo>
                      <a:pt x="26129" y="18542"/>
                    </a:moveTo>
                    <a:lnTo>
                      <a:pt x="28424" y="20837"/>
                    </a:lnTo>
                    <a:lnTo>
                      <a:pt x="26129" y="23131"/>
                    </a:lnTo>
                    <a:lnTo>
                      <a:pt x="23834" y="20837"/>
                    </a:lnTo>
                    <a:lnTo>
                      <a:pt x="26129" y="18542"/>
                    </a:lnTo>
                    <a:close/>
                    <a:moveTo>
                      <a:pt x="31238" y="18542"/>
                    </a:moveTo>
                    <a:lnTo>
                      <a:pt x="33533" y="20837"/>
                    </a:lnTo>
                    <a:lnTo>
                      <a:pt x="31238" y="23131"/>
                    </a:lnTo>
                    <a:lnTo>
                      <a:pt x="28944" y="20837"/>
                    </a:lnTo>
                    <a:lnTo>
                      <a:pt x="31238" y="18542"/>
                    </a:lnTo>
                    <a:close/>
                    <a:moveTo>
                      <a:pt x="36409" y="18542"/>
                    </a:moveTo>
                    <a:lnTo>
                      <a:pt x="38704" y="20837"/>
                    </a:lnTo>
                    <a:lnTo>
                      <a:pt x="36409" y="23131"/>
                    </a:lnTo>
                    <a:lnTo>
                      <a:pt x="34114" y="20837"/>
                    </a:lnTo>
                    <a:lnTo>
                      <a:pt x="36409" y="18542"/>
                    </a:lnTo>
                    <a:close/>
                    <a:moveTo>
                      <a:pt x="41580" y="18542"/>
                    </a:moveTo>
                    <a:lnTo>
                      <a:pt x="43874" y="20837"/>
                    </a:lnTo>
                    <a:lnTo>
                      <a:pt x="41580" y="23131"/>
                    </a:lnTo>
                    <a:lnTo>
                      <a:pt x="39285" y="20837"/>
                    </a:lnTo>
                    <a:lnTo>
                      <a:pt x="41580" y="18542"/>
                    </a:lnTo>
                    <a:close/>
                    <a:moveTo>
                      <a:pt x="46781" y="18542"/>
                    </a:moveTo>
                    <a:lnTo>
                      <a:pt x="49076" y="20837"/>
                    </a:lnTo>
                    <a:lnTo>
                      <a:pt x="46781" y="23131"/>
                    </a:lnTo>
                    <a:lnTo>
                      <a:pt x="44456" y="20837"/>
                    </a:lnTo>
                    <a:lnTo>
                      <a:pt x="46781" y="18542"/>
                    </a:lnTo>
                    <a:close/>
                    <a:moveTo>
                      <a:pt x="13218" y="21112"/>
                    </a:moveTo>
                    <a:lnTo>
                      <a:pt x="15512" y="23407"/>
                    </a:lnTo>
                    <a:lnTo>
                      <a:pt x="13218" y="25701"/>
                    </a:lnTo>
                    <a:lnTo>
                      <a:pt x="10923" y="23407"/>
                    </a:lnTo>
                    <a:lnTo>
                      <a:pt x="13218" y="21112"/>
                    </a:lnTo>
                    <a:close/>
                    <a:moveTo>
                      <a:pt x="18358" y="21112"/>
                    </a:moveTo>
                    <a:lnTo>
                      <a:pt x="20652" y="23437"/>
                    </a:lnTo>
                    <a:lnTo>
                      <a:pt x="18358" y="25732"/>
                    </a:lnTo>
                    <a:lnTo>
                      <a:pt x="16063" y="23437"/>
                    </a:lnTo>
                    <a:lnTo>
                      <a:pt x="18358" y="21112"/>
                    </a:lnTo>
                    <a:close/>
                    <a:moveTo>
                      <a:pt x="23528" y="21112"/>
                    </a:moveTo>
                    <a:lnTo>
                      <a:pt x="25823" y="23437"/>
                    </a:lnTo>
                    <a:lnTo>
                      <a:pt x="23528" y="25732"/>
                    </a:lnTo>
                    <a:lnTo>
                      <a:pt x="21234" y="23437"/>
                    </a:lnTo>
                    <a:lnTo>
                      <a:pt x="23528" y="21112"/>
                    </a:lnTo>
                    <a:close/>
                    <a:moveTo>
                      <a:pt x="28699" y="21112"/>
                    </a:moveTo>
                    <a:lnTo>
                      <a:pt x="30994" y="23437"/>
                    </a:lnTo>
                    <a:lnTo>
                      <a:pt x="28699" y="25732"/>
                    </a:lnTo>
                    <a:lnTo>
                      <a:pt x="26404" y="23437"/>
                    </a:lnTo>
                    <a:lnTo>
                      <a:pt x="28699" y="21112"/>
                    </a:lnTo>
                    <a:close/>
                    <a:moveTo>
                      <a:pt x="33839" y="21112"/>
                    </a:moveTo>
                    <a:lnTo>
                      <a:pt x="36134" y="23437"/>
                    </a:lnTo>
                    <a:lnTo>
                      <a:pt x="33839" y="25732"/>
                    </a:lnTo>
                    <a:lnTo>
                      <a:pt x="31544" y="23437"/>
                    </a:lnTo>
                    <a:lnTo>
                      <a:pt x="33839" y="21112"/>
                    </a:lnTo>
                    <a:close/>
                    <a:moveTo>
                      <a:pt x="39010" y="21112"/>
                    </a:moveTo>
                    <a:lnTo>
                      <a:pt x="41304" y="23437"/>
                    </a:lnTo>
                    <a:lnTo>
                      <a:pt x="39010" y="25732"/>
                    </a:lnTo>
                    <a:lnTo>
                      <a:pt x="36715" y="23437"/>
                    </a:lnTo>
                    <a:lnTo>
                      <a:pt x="39010" y="21112"/>
                    </a:lnTo>
                    <a:close/>
                    <a:moveTo>
                      <a:pt x="44180" y="21112"/>
                    </a:moveTo>
                    <a:lnTo>
                      <a:pt x="46475" y="23437"/>
                    </a:lnTo>
                    <a:lnTo>
                      <a:pt x="44180" y="25732"/>
                    </a:lnTo>
                    <a:lnTo>
                      <a:pt x="41886" y="23437"/>
                    </a:lnTo>
                    <a:lnTo>
                      <a:pt x="44180" y="21112"/>
                    </a:lnTo>
                    <a:close/>
                    <a:moveTo>
                      <a:pt x="49351" y="21112"/>
                    </a:moveTo>
                    <a:lnTo>
                      <a:pt x="51646" y="23437"/>
                    </a:lnTo>
                    <a:lnTo>
                      <a:pt x="49351" y="25732"/>
                    </a:lnTo>
                    <a:lnTo>
                      <a:pt x="47026" y="23437"/>
                    </a:lnTo>
                    <a:lnTo>
                      <a:pt x="49351" y="21112"/>
                    </a:lnTo>
                    <a:close/>
                    <a:moveTo>
                      <a:pt x="10617" y="23682"/>
                    </a:moveTo>
                    <a:lnTo>
                      <a:pt x="12942" y="26007"/>
                    </a:lnTo>
                    <a:lnTo>
                      <a:pt x="10617" y="28302"/>
                    </a:lnTo>
                    <a:lnTo>
                      <a:pt x="8322" y="26007"/>
                    </a:lnTo>
                    <a:lnTo>
                      <a:pt x="10617" y="23682"/>
                    </a:lnTo>
                    <a:close/>
                    <a:moveTo>
                      <a:pt x="15788" y="23713"/>
                    </a:moveTo>
                    <a:lnTo>
                      <a:pt x="18082" y="26007"/>
                    </a:lnTo>
                    <a:lnTo>
                      <a:pt x="15788" y="28302"/>
                    </a:lnTo>
                    <a:lnTo>
                      <a:pt x="13493" y="26007"/>
                    </a:lnTo>
                    <a:lnTo>
                      <a:pt x="15788" y="23713"/>
                    </a:lnTo>
                    <a:close/>
                    <a:moveTo>
                      <a:pt x="20958" y="23682"/>
                    </a:moveTo>
                    <a:lnTo>
                      <a:pt x="23253" y="25977"/>
                    </a:lnTo>
                    <a:lnTo>
                      <a:pt x="20958" y="28302"/>
                    </a:lnTo>
                    <a:lnTo>
                      <a:pt x="18664" y="25977"/>
                    </a:lnTo>
                    <a:lnTo>
                      <a:pt x="20958" y="23682"/>
                    </a:lnTo>
                    <a:close/>
                    <a:moveTo>
                      <a:pt x="26129" y="23682"/>
                    </a:moveTo>
                    <a:lnTo>
                      <a:pt x="28424" y="25977"/>
                    </a:lnTo>
                    <a:lnTo>
                      <a:pt x="26129" y="28302"/>
                    </a:lnTo>
                    <a:lnTo>
                      <a:pt x="23834" y="25977"/>
                    </a:lnTo>
                    <a:lnTo>
                      <a:pt x="26129" y="23682"/>
                    </a:lnTo>
                    <a:close/>
                    <a:moveTo>
                      <a:pt x="31269" y="23682"/>
                    </a:moveTo>
                    <a:lnTo>
                      <a:pt x="33564" y="25977"/>
                    </a:lnTo>
                    <a:lnTo>
                      <a:pt x="31269" y="28302"/>
                    </a:lnTo>
                    <a:lnTo>
                      <a:pt x="28974" y="25977"/>
                    </a:lnTo>
                    <a:lnTo>
                      <a:pt x="31269" y="23682"/>
                    </a:lnTo>
                    <a:close/>
                    <a:moveTo>
                      <a:pt x="36440" y="23682"/>
                    </a:moveTo>
                    <a:lnTo>
                      <a:pt x="38734" y="25977"/>
                    </a:lnTo>
                    <a:lnTo>
                      <a:pt x="36440" y="28302"/>
                    </a:lnTo>
                    <a:lnTo>
                      <a:pt x="34145" y="25977"/>
                    </a:lnTo>
                    <a:lnTo>
                      <a:pt x="36440" y="23682"/>
                    </a:lnTo>
                    <a:close/>
                    <a:moveTo>
                      <a:pt x="41610" y="23682"/>
                    </a:moveTo>
                    <a:lnTo>
                      <a:pt x="43905" y="25977"/>
                    </a:lnTo>
                    <a:lnTo>
                      <a:pt x="41610" y="28302"/>
                    </a:lnTo>
                    <a:lnTo>
                      <a:pt x="39316" y="25977"/>
                    </a:lnTo>
                    <a:lnTo>
                      <a:pt x="41610" y="23682"/>
                    </a:lnTo>
                    <a:close/>
                    <a:moveTo>
                      <a:pt x="46781" y="23682"/>
                    </a:moveTo>
                    <a:lnTo>
                      <a:pt x="49076" y="26007"/>
                    </a:lnTo>
                    <a:lnTo>
                      <a:pt x="46781" y="28302"/>
                    </a:lnTo>
                    <a:lnTo>
                      <a:pt x="44456" y="25977"/>
                    </a:lnTo>
                    <a:lnTo>
                      <a:pt x="46781" y="23682"/>
                    </a:lnTo>
                    <a:close/>
                    <a:moveTo>
                      <a:pt x="51952" y="23682"/>
                    </a:moveTo>
                    <a:lnTo>
                      <a:pt x="54246" y="26007"/>
                    </a:lnTo>
                    <a:lnTo>
                      <a:pt x="51952" y="28302"/>
                    </a:lnTo>
                    <a:lnTo>
                      <a:pt x="49626" y="26007"/>
                    </a:lnTo>
                    <a:lnTo>
                      <a:pt x="51952" y="23682"/>
                    </a:lnTo>
                    <a:close/>
                    <a:moveTo>
                      <a:pt x="8016" y="26283"/>
                    </a:moveTo>
                    <a:lnTo>
                      <a:pt x="10342" y="28577"/>
                    </a:lnTo>
                    <a:lnTo>
                      <a:pt x="8047" y="30872"/>
                    </a:lnTo>
                    <a:lnTo>
                      <a:pt x="5722" y="28577"/>
                    </a:lnTo>
                    <a:lnTo>
                      <a:pt x="8016" y="26283"/>
                    </a:lnTo>
                    <a:close/>
                    <a:moveTo>
                      <a:pt x="13187" y="26283"/>
                    </a:moveTo>
                    <a:lnTo>
                      <a:pt x="15512" y="28577"/>
                    </a:lnTo>
                    <a:lnTo>
                      <a:pt x="13187" y="30872"/>
                    </a:lnTo>
                    <a:lnTo>
                      <a:pt x="10892" y="28577"/>
                    </a:lnTo>
                    <a:lnTo>
                      <a:pt x="13187" y="26283"/>
                    </a:lnTo>
                    <a:close/>
                    <a:moveTo>
                      <a:pt x="18358" y="26283"/>
                    </a:moveTo>
                    <a:lnTo>
                      <a:pt x="20652" y="28577"/>
                    </a:lnTo>
                    <a:lnTo>
                      <a:pt x="18358" y="30872"/>
                    </a:lnTo>
                    <a:lnTo>
                      <a:pt x="16063" y="28577"/>
                    </a:lnTo>
                    <a:lnTo>
                      <a:pt x="18358" y="26283"/>
                    </a:lnTo>
                    <a:close/>
                    <a:moveTo>
                      <a:pt x="23528" y="26283"/>
                    </a:moveTo>
                    <a:lnTo>
                      <a:pt x="25823" y="28577"/>
                    </a:lnTo>
                    <a:lnTo>
                      <a:pt x="23528" y="30872"/>
                    </a:lnTo>
                    <a:lnTo>
                      <a:pt x="21234" y="28577"/>
                    </a:lnTo>
                    <a:lnTo>
                      <a:pt x="23528" y="26283"/>
                    </a:lnTo>
                    <a:close/>
                    <a:moveTo>
                      <a:pt x="28668" y="26283"/>
                    </a:moveTo>
                    <a:lnTo>
                      <a:pt x="30963" y="28577"/>
                    </a:lnTo>
                    <a:lnTo>
                      <a:pt x="28668" y="30872"/>
                    </a:lnTo>
                    <a:lnTo>
                      <a:pt x="26374" y="28577"/>
                    </a:lnTo>
                    <a:lnTo>
                      <a:pt x="28668" y="26283"/>
                    </a:lnTo>
                    <a:close/>
                    <a:moveTo>
                      <a:pt x="33839" y="26283"/>
                    </a:moveTo>
                    <a:lnTo>
                      <a:pt x="36134" y="28577"/>
                    </a:lnTo>
                    <a:lnTo>
                      <a:pt x="33839" y="30872"/>
                    </a:lnTo>
                    <a:lnTo>
                      <a:pt x="31544" y="28577"/>
                    </a:lnTo>
                    <a:lnTo>
                      <a:pt x="33839" y="26283"/>
                    </a:lnTo>
                    <a:close/>
                    <a:moveTo>
                      <a:pt x="39010" y="26283"/>
                    </a:moveTo>
                    <a:lnTo>
                      <a:pt x="41304" y="28577"/>
                    </a:lnTo>
                    <a:lnTo>
                      <a:pt x="39010" y="30872"/>
                    </a:lnTo>
                    <a:lnTo>
                      <a:pt x="36715" y="28577"/>
                    </a:lnTo>
                    <a:lnTo>
                      <a:pt x="39010" y="26283"/>
                    </a:lnTo>
                    <a:close/>
                    <a:moveTo>
                      <a:pt x="44180" y="26283"/>
                    </a:moveTo>
                    <a:lnTo>
                      <a:pt x="46475" y="28577"/>
                    </a:lnTo>
                    <a:lnTo>
                      <a:pt x="44180" y="30872"/>
                    </a:lnTo>
                    <a:lnTo>
                      <a:pt x="41886" y="28577"/>
                    </a:lnTo>
                    <a:lnTo>
                      <a:pt x="44180" y="26283"/>
                    </a:lnTo>
                    <a:close/>
                    <a:moveTo>
                      <a:pt x="49351" y="26283"/>
                    </a:moveTo>
                    <a:lnTo>
                      <a:pt x="51646" y="28577"/>
                    </a:lnTo>
                    <a:lnTo>
                      <a:pt x="49351" y="30872"/>
                    </a:lnTo>
                    <a:lnTo>
                      <a:pt x="47026" y="28577"/>
                    </a:lnTo>
                    <a:lnTo>
                      <a:pt x="49351" y="26283"/>
                    </a:lnTo>
                    <a:close/>
                    <a:moveTo>
                      <a:pt x="54522" y="26283"/>
                    </a:moveTo>
                    <a:lnTo>
                      <a:pt x="56816" y="28577"/>
                    </a:lnTo>
                    <a:lnTo>
                      <a:pt x="54522" y="30872"/>
                    </a:lnTo>
                    <a:lnTo>
                      <a:pt x="52196" y="28577"/>
                    </a:lnTo>
                    <a:lnTo>
                      <a:pt x="54522" y="26283"/>
                    </a:lnTo>
                    <a:close/>
                    <a:moveTo>
                      <a:pt x="5477" y="28883"/>
                    </a:moveTo>
                    <a:lnTo>
                      <a:pt x="7771" y="31178"/>
                    </a:lnTo>
                    <a:lnTo>
                      <a:pt x="5477" y="33473"/>
                    </a:lnTo>
                    <a:lnTo>
                      <a:pt x="3182" y="31178"/>
                    </a:lnTo>
                    <a:lnTo>
                      <a:pt x="5477" y="28883"/>
                    </a:lnTo>
                    <a:close/>
                    <a:moveTo>
                      <a:pt x="10617" y="28883"/>
                    </a:moveTo>
                    <a:lnTo>
                      <a:pt x="12942" y="31178"/>
                    </a:lnTo>
                    <a:lnTo>
                      <a:pt x="10617" y="33473"/>
                    </a:lnTo>
                    <a:lnTo>
                      <a:pt x="8322" y="31178"/>
                    </a:lnTo>
                    <a:lnTo>
                      <a:pt x="10617" y="28883"/>
                    </a:lnTo>
                    <a:close/>
                    <a:moveTo>
                      <a:pt x="15788" y="28883"/>
                    </a:moveTo>
                    <a:lnTo>
                      <a:pt x="18113" y="31178"/>
                    </a:lnTo>
                    <a:lnTo>
                      <a:pt x="15788" y="33473"/>
                    </a:lnTo>
                    <a:lnTo>
                      <a:pt x="13493" y="31178"/>
                    </a:lnTo>
                    <a:lnTo>
                      <a:pt x="15788" y="28883"/>
                    </a:lnTo>
                    <a:close/>
                    <a:moveTo>
                      <a:pt x="20958" y="28883"/>
                    </a:moveTo>
                    <a:lnTo>
                      <a:pt x="23253" y="31178"/>
                    </a:lnTo>
                    <a:lnTo>
                      <a:pt x="20958" y="33473"/>
                    </a:lnTo>
                    <a:lnTo>
                      <a:pt x="18664" y="31178"/>
                    </a:lnTo>
                    <a:lnTo>
                      <a:pt x="20958" y="28883"/>
                    </a:lnTo>
                    <a:close/>
                    <a:moveTo>
                      <a:pt x="26129" y="28883"/>
                    </a:moveTo>
                    <a:lnTo>
                      <a:pt x="28424" y="31178"/>
                    </a:lnTo>
                    <a:lnTo>
                      <a:pt x="26129" y="33473"/>
                    </a:lnTo>
                    <a:lnTo>
                      <a:pt x="23834" y="31178"/>
                    </a:lnTo>
                    <a:lnTo>
                      <a:pt x="26129" y="28883"/>
                    </a:lnTo>
                    <a:close/>
                    <a:moveTo>
                      <a:pt x="31269" y="28883"/>
                    </a:moveTo>
                    <a:lnTo>
                      <a:pt x="33564" y="31178"/>
                    </a:lnTo>
                    <a:lnTo>
                      <a:pt x="31269" y="33473"/>
                    </a:lnTo>
                    <a:lnTo>
                      <a:pt x="28974" y="31178"/>
                    </a:lnTo>
                    <a:lnTo>
                      <a:pt x="31269" y="28883"/>
                    </a:lnTo>
                    <a:close/>
                    <a:moveTo>
                      <a:pt x="36440" y="28883"/>
                    </a:moveTo>
                    <a:lnTo>
                      <a:pt x="38734" y="31178"/>
                    </a:lnTo>
                    <a:lnTo>
                      <a:pt x="36440" y="33473"/>
                    </a:lnTo>
                    <a:lnTo>
                      <a:pt x="34145" y="31178"/>
                    </a:lnTo>
                    <a:lnTo>
                      <a:pt x="36440" y="28883"/>
                    </a:lnTo>
                    <a:close/>
                    <a:moveTo>
                      <a:pt x="41610" y="28883"/>
                    </a:moveTo>
                    <a:lnTo>
                      <a:pt x="43905" y="31178"/>
                    </a:lnTo>
                    <a:lnTo>
                      <a:pt x="41610" y="33473"/>
                    </a:lnTo>
                    <a:lnTo>
                      <a:pt x="39316" y="31178"/>
                    </a:lnTo>
                    <a:lnTo>
                      <a:pt x="41610" y="28883"/>
                    </a:lnTo>
                    <a:close/>
                    <a:moveTo>
                      <a:pt x="46781" y="28883"/>
                    </a:moveTo>
                    <a:lnTo>
                      <a:pt x="49076" y="31178"/>
                    </a:lnTo>
                    <a:lnTo>
                      <a:pt x="46781" y="33473"/>
                    </a:lnTo>
                    <a:lnTo>
                      <a:pt x="44456" y="31178"/>
                    </a:lnTo>
                    <a:lnTo>
                      <a:pt x="46781" y="28883"/>
                    </a:lnTo>
                    <a:close/>
                    <a:moveTo>
                      <a:pt x="51921" y="28883"/>
                    </a:moveTo>
                    <a:lnTo>
                      <a:pt x="54216" y="31178"/>
                    </a:lnTo>
                    <a:lnTo>
                      <a:pt x="51921" y="33473"/>
                    </a:lnTo>
                    <a:lnTo>
                      <a:pt x="49626" y="31178"/>
                    </a:lnTo>
                    <a:lnTo>
                      <a:pt x="51921" y="28883"/>
                    </a:lnTo>
                    <a:close/>
                    <a:moveTo>
                      <a:pt x="57092" y="28883"/>
                    </a:moveTo>
                    <a:lnTo>
                      <a:pt x="59417" y="31178"/>
                    </a:lnTo>
                    <a:lnTo>
                      <a:pt x="57092" y="33473"/>
                    </a:lnTo>
                    <a:lnTo>
                      <a:pt x="54797" y="31178"/>
                    </a:lnTo>
                    <a:lnTo>
                      <a:pt x="57092" y="28883"/>
                    </a:lnTo>
                    <a:close/>
                    <a:moveTo>
                      <a:pt x="28791" y="1"/>
                    </a:moveTo>
                    <a:lnTo>
                      <a:pt x="28515" y="276"/>
                    </a:lnTo>
                    <a:lnTo>
                      <a:pt x="30994" y="2785"/>
                    </a:lnTo>
                    <a:lnTo>
                      <a:pt x="28699" y="5080"/>
                    </a:lnTo>
                    <a:lnTo>
                      <a:pt x="26221" y="2571"/>
                    </a:lnTo>
                    <a:lnTo>
                      <a:pt x="25945" y="2846"/>
                    </a:lnTo>
                    <a:lnTo>
                      <a:pt x="28424" y="5325"/>
                    </a:lnTo>
                    <a:lnTo>
                      <a:pt x="26129" y="7619"/>
                    </a:lnTo>
                    <a:lnTo>
                      <a:pt x="23651" y="5141"/>
                    </a:lnTo>
                    <a:lnTo>
                      <a:pt x="23345" y="5447"/>
                    </a:lnTo>
                    <a:lnTo>
                      <a:pt x="25854" y="7956"/>
                    </a:lnTo>
                    <a:lnTo>
                      <a:pt x="23559" y="10250"/>
                    </a:lnTo>
                    <a:lnTo>
                      <a:pt x="21050" y="7742"/>
                    </a:lnTo>
                    <a:lnTo>
                      <a:pt x="20775" y="8017"/>
                    </a:lnTo>
                    <a:lnTo>
                      <a:pt x="23283" y="10495"/>
                    </a:lnTo>
                    <a:lnTo>
                      <a:pt x="20989" y="12790"/>
                    </a:lnTo>
                    <a:lnTo>
                      <a:pt x="18480" y="10312"/>
                    </a:lnTo>
                    <a:lnTo>
                      <a:pt x="18205" y="10587"/>
                    </a:lnTo>
                    <a:lnTo>
                      <a:pt x="20683" y="13096"/>
                    </a:lnTo>
                    <a:lnTo>
                      <a:pt x="18388" y="15391"/>
                    </a:lnTo>
                    <a:lnTo>
                      <a:pt x="15879" y="12912"/>
                    </a:lnTo>
                    <a:lnTo>
                      <a:pt x="15604" y="13157"/>
                    </a:lnTo>
                    <a:lnTo>
                      <a:pt x="18113" y="15666"/>
                    </a:lnTo>
                    <a:lnTo>
                      <a:pt x="15788" y="17961"/>
                    </a:lnTo>
                    <a:lnTo>
                      <a:pt x="13309" y="15452"/>
                    </a:lnTo>
                    <a:lnTo>
                      <a:pt x="13034" y="15727"/>
                    </a:lnTo>
                    <a:lnTo>
                      <a:pt x="15512" y="18236"/>
                    </a:lnTo>
                    <a:lnTo>
                      <a:pt x="13218" y="20531"/>
                    </a:lnTo>
                    <a:lnTo>
                      <a:pt x="10739" y="18083"/>
                    </a:lnTo>
                    <a:lnTo>
                      <a:pt x="10464" y="18328"/>
                    </a:lnTo>
                    <a:lnTo>
                      <a:pt x="12942" y="20837"/>
                    </a:lnTo>
                    <a:lnTo>
                      <a:pt x="10647" y="23131"/>
                    </a:lnTo>
                    <a:lnTo>
                      <a:pt x="8139" y="20622"/>
                    </a:lnTo>
                    <a:lnTo>
                      <a:pt x="7863" y="20898"/>
                    </a:lnTo>
                    <a:lnTo>
                      <a:pt x="10342" y="23437"/>
                    </a:lnTo>
                    <a:lnTo>
                      <a:pt x="8047" y="25732"/>
                    </a:lnTo>
                    <a:lnTo>
                      <a:pt x="5538" y="23223"/>
                    </a:lnTo>
                    <a:lnTo>
                      <a:pt x="5293" y="23498"/>
                    </a:lnTo>
                    <a:lnTo>
                      <a:pt x="7771" y="25977"/>
                    </a:lnTo>
                    <a:lnTo>
                      <a:pt x="5477" y="28271"/>
                    </a:lnTo>
                    <a:lnTo>
                      <a:pt x="2999" y="25793"/>
                    </a:lnTo>
                    <a:lnTo>
                      <a:pt x="2723" y="26068"/>
                    </a:lnTo>
                    <a:lnTo>
                      <a:pt x="5201" y="28547"/>
                    </a:lnTo>
                    <a:lnTo>
                      <a:pt x="2907" y="30872"/>
                    </a:lnTo>
                    <a:lnTo>
                      <a:pt x="398" y="28394"/>
                    </a:lnTo>
                    <a:lnTo>
                      <a:pt x="123" y="28669"/>
                    </a:lnTo>
                    <a:lnTo>
                      <a:pt x="2631" y="31147"/>
                    </a:lnTo>
                    <a:lnTo>
                      <a:pt x="0" y="33779"/>
                    </a:lnTo>
                    <a:lnTo>
                      <a:pt x="551" y="33779"/>
                    </a:lnTo>
                    <a:lnTo>
                      <a:pt x="2876" y="31423"/>
                    </a:lnTo>
                    <a:lnTo>
                      <a:pt x="5171" y="33717"/>
                    </a:lnTo>
                    <a:lnTo>
                      <a:pt x="5140" y="33779"/>
                    </a:lnTo>
                    <a:lnTo>
                      <a:pt x="5752" y="33779"/>
                    </a:lnTo>
                    <a:lnTo>
                      <a:pt x="5722" y="33717"/>
                    </a:lnTo>
                    <a:lnTo>
                      <a:pt x="8016" y="31423"/>
                    </a:lnTo>
                    <a:lnTo>
                      <a:pt x="10311" y="33717"/>
                    </a:lnTo>
                    <a:lnTo>
                      <a:pt x="10280" y="33779"/>
                    </a:lnTo>
                    <a:lnTo>
                      <a:pt x="10892" y="33779"/>
                    </a:lnTo>
                    <a:lnTo>
                      <a:pt x="10862" y="33717"/>
                    </a:lnTo>
                    <a:lnTo>
                      <a:pt x="13156" y="31423"/>
                    </a:lnTo>
                    <a:lnTo>
                      <a:pt x="15451" y="33717"/>
                    </a:lnTo>
                    <a:lnTo>
                      <a:pt x="15420" y="33779"/>
                    </a:lnTo>
                    <a:lnTo>
                      <a:pt x="16094" y="33779"/>
                    </a:lnTo>
                    <a:lnTo>
                      <a:pt x="16032" y="33717"/>
                    </a:lnTo>
                    <a:lnTo>
                      <a:pt x="18327" y="31423"/>
                    </a:lnTo>
                    <a:lnTo>
                      <a:pt x="20622" y="33717"/>
                    </a:lnTo>
                    <a:lnTo>
                      <a:pt x="20591" y="33779"/>
                    </a:lnTo>
                    <a:lnTo>
                      <a:pt x="21203" y="33779"/>
                    </a:lnTo>
                    <a:lnTo>
                      <a:pt x="21172" y="33717"/>
                    </a:lnTo>
                    <a:lnTo>
                      <a:pt x="23467" y="31423"/>
                    </a:lnTo>
                    <a:lnTo>
                      <a:pt x="25762" y="33717"/>
                    </a:lnTo>
                    <a:lnTo>
                      <a:pt x="25701" y="33779"/>
                    </a:lnTo>
                    <a:lnTo>
                      <a:pt x="26404" y="33779"/>
                    </a:lnTo>
                    <a:lnTo>
                      <a:pt x="26374" y="33717"/>
                    </a:lnTo>
                    <a:lnTo>
                      <a:pt x="28668" y="31423"/>
                    </a:lnTo>
                    <a:lnTo>
                      <a:pt x="30963" y="33717"/>
                    </a:lnTo>
                    <a:lnTo>
                      <a:pt x="30902" y="33779"/>
                    </a:lnTo>
                    <a:lnTo>
                      <a:pt x="31544" y="33779"/>
                    </a:lnTo>
                    <a:lnTo>
                      <a:pt x="31483" y="33717"/>
                    </a:lnTo>
                    <a:lnTo>
                      <a:pt x="33778" y="31423"/>
                    </a:lnTo>
                    <a:lnTo>
                      <a:pt x="36072" y="33717"/>
                    </a:lnTo>
                    <a:lnTo>
                      <a:pt x="36042" y="33779"/>
                    </a:lnTo>
                    <a:lnTo>
                      <a:pt x="36746" y="33779"/>
                    </a:lnTo>
                    <a:lnTo>
                      <a:pt x="36684" y="33717"/>
                    </a:lnTo>
                    <a:lnTo>
                      <a:pt x="38979" y="31423"/>
                    </a:lnTo>
                    <a:lnTo>
                      <a:pt x="41274" y="33717"/>
                    </a:lnTo>
                    <a:lnTo>
                      <a:pt x="41243" y="33779"/>
                    </a:lnTo>
                    <a:lnTo>
                      <a:pt x="41855" y="33779"/>
                    </a:lnTo>
                    <a:lnTo>
                      <a:pt x="41824" y="33717"/>
                    </a:lnTo>
                    <a:lnTo>
                      <a:pt x="44119" y="31423"/>
                    </a:lnTo>
                    <a:lnTo>
                      <a:pt x="46414" y="33717"/>
                    </a:lnTo>
                    <a:lnTo>
                      <a:pt x="46353" y="33779"/>
                    </a:lnTo>
                    <a:lnTo>
                      <a:pt x="47056" y="33779"/>
                    </a:lnTo>
                    <a:lnTo>
                      <a:pt x="47026" y="33717"/>
                    </a:lnTo>
                    <a:lnTo>
                      <a:pt x="49320" y="31423"/>
                    </a:lnTo>
                    <a:lnTo>
                      <a:pt x="51615" y="33717"/>
                    </a:lnTo>
                    <a:lnTo>
                      <a:pt x="51585" y="33779"/>
                    </a:lnTo>
                    <a:lnTo>
                      <a:pt x="52196" y="33779"/>
                    </a:lnTo>
                    <a:lnTo>
                      <a:pt x="52166" y="33717"/>
                    </a:lnTo>
                    <a:lnTo>
                      <a:pt x="54461" y="31423"/>
                    </a:lnTo>
                    <a:lnTo>
                      <a:pt x="56755" y="33717"/>
                    </a:lnTo>
                    <a:lnTo>
                      <a:pt x="56725" y="33779"/>
                    </a:lnTo>
                    <a:lnTo>
                      <a:pt x="57398" y="33779"/>
                    </a:lnTo>
                    <a:lnTo>
                      <a:pt x="57337" y="33717"/>
                    </a:lnTo>
                    <a:lnTo>
                      <a:pt x="59631" y="31423"/>
                    </a:lnTo>
                    <a:lnTo>
                      <a:pt x="61987" y="33779"/>
                    </a:lnTo>
                    <a:lnTo>
                      <a:pt x="62538" y="33779"/>
                    </a:lnTo>
                    <a:lnTo>
                      <a:pt x="59937" y="31147"/>
                    </a:lnTo>
                    <a:lnTo>
                      <a:pt x="62415" y="28669"/>
                    </a:lnTo>
                    <a:lnTo>
                      <a:pt x="62171" y="28394"/>
                    </a:lnTo>
                    <a:lnTo>
                      <a:pt x="59692" y="30872"/>
                    </a:lnTo>
                    <a:lnTo>
                      <a:pt x="57398" y="28577"/>
                    </a:lnTo>
                    <a:lnTo>
                      <a:pt x="59876" y="26068"/>
                    </a:lnTo>
                    <a:lnTo>
                      <a:pt x="59601" y="25824"/>
                    </a:lnTo>
                    <a:lnTo>
                      <a:pt x="57122" y="28302"/>
                    </a:lnTo>
                    <a:lnTo>
                      <a:pt x="54828" y="26007"/>
                    </a:lnTo>
                    <a:lnTo>
                      <a:pt x="57306" y="23529"/>
                    </a:lnTo>
                    <a:lnTo>
                      <a:pt x="57031" y="23254"/>
                    </a:lnTo>
                    <a:lnTo>
                      <a:pt x="54491" y="25732"/>
                    </a:lnTo>
                    <a:lnTo>
                      <a:pt x="52196" y="23437"/>
                    </a:lnTo>
                    <a:lnTo>
                      <a:pt x="54675" y="20928"/>
                    </a:lnTo>
                    <a:lnTo>
                      <a:pt x="54430" y="20653"/>
                    </a:lnTo>
                    <a:lnTo>
                      <a:pt x="51921" y="23162"/>
                    </a:lnTo>
                    <a:lnTo>
                      <a:pt x="49596" y="20867"/>
                    </a:lnTo>
                    <a:lnTo>
                      <a:pt x="52105" y="18358"/>
                    </a:lnTo>
                    <a:lnTo>
                      <a:pt x="51829" y="18083"/>
                    </a:lnTo>
                    <a:lnTo>
                      <a:pt x="49351" y="20561"/>
                    </a:lnTo>
                    <a:lnTo>
                      <a:pt x="47026" y="18267"/>
                    </a:lnTo>
                    <a:lnTo>
                      <a:pt x="49535" y="15758"/>
                    </a:lnTo>
                    <a:lnTo>
                      <a:pt x="49259" y="15513"/>
                    </a:lnTo>
                    <a:lnTo>
                      <a:pt x="46781" y="17991"/>
                    </a:lnTo>
                    <a:lnTo>
                      <a:pt x="44456" y="15697"/>
                    </a:lnTo>
                    <a:lnTo>
                      <a:pt x="46965" y="13218"/>
                    </a:lnTo>
                    <a:lnTo>
                      <a:pt x="46689" y="12943"/>
                    </a:lnTo>
                    <a:lnTo>
                      <a:pt x="44180" y="15391"/>
                    </a:lnTo>
                    <a:lnTo>
                      <a:pt x="41855" y="13096"/>
                    </a:lnTo>
                    <a:lnTo>
                      <a:pt x="44364" y="10618"/>
                    </a:lnTo>
                    <a:lnTo>
                      <a:pt x="44089" y="10342"/>
                    </a:lnTo>
                    <a:lnTo>
                      <a:pt x="41580" y="12821"/>
                    </a:lnTo>
                    <a:lnTo>
                      <a:pt x="39285" y="10526"/>
                    </a:lnTo>
                    <a:lnTo>
                      <a:pt x="41794" y="8048"/>
                    </a:lnTo>
                    <a:lnTo>
                      <a:pt x="41519" y="7772"/>
                    </a:lnTo>
                    <a:lnTo>
                      <a:pt x="39040" y="10220"/>
                    </a:lnTo>
                    <a:lnTo>
                      <a:pt x="36746" y="7925"/>
                    </a:lnTo>
                    <a:lnTo>
                      <a:pt x="39224" y="5447"/>
                    </a:lnTo>
                    <a:lnTo>
                      <a:pt x="38948" y="5172"/>
                    </a:lnTo>
                    <a:lnTo>
                      <a:pt x="36470" y="7680"/>
                    </a:lnTo>
                    <a:lnTo>
                      <a:pt x="34176" y="5386"/>
                    </a:lnTo>
                    <a:lnTo>
                      <a:pt x="36654" y="2877"/>
                    </a:lnTo>
                    <a:lnTo>
                      <a:pt x="36378" y="2602"/>
                    </a:lnTo>
                    <a:lnTo>
                      <a:pt x="33839" y="5080"/>
                    </a:lnTo>
                    <a:lnTo>
                      <a:pt x="31544" y="2785"/>
                    </a:lnTo>
                    <a:lnTo>
                      <a:pt x="34053" y="276"/>
                    </a:lnTo>
                    <a:lnTo>
                      <a:pt x="33778" y="1"/>
                    </a:lnTo>
                    <a:lnTo>
                      <a:pt x="31300" y="2510"/>
                    </a:lnTo>
                    <a:lnTo>
                      <a:pt x="28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Príčiny vzniku revolučného hnutia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 idx="2"/>
          </p:nvPr>
        </p:nvSpPr>
        <p:spPr>
          <a:xfrm>
            <a:off x="7132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Rozmarný život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7132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Kráľovskej rodiny, vojny, aféry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61" name="Google Shape;161;p29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Finančná kríza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Vyššie výdaje než príjmy v kráľovskej pokladnici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title" idx="5"/>
          </p:nvPr>
        </p:nvSpPr>
        <p:spPr>
          <a:xfrm>
            <a:off x="62590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Odpor kráľa k reformám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 idx="7"/>
          </p:nvPr>
        </p:nvSpPr>
        <p:spPr>
          <a:xfrm>
            <a:off x="713300" y="3978618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Usporiadanie spoločnosti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9"/>
          </p:nvPr>
        </p:nvSpPr>
        <p:spPr>
          <a:xfrm>
            <a:off x="3486178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Osvietenstvo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subTitle" idx="13"/>
          </p:nvPr>
        </p:nvSpPr>
        <p:spPr>
          <a:xfrm>
            <a:off x="3486178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hivo"/>
                <a:ea typeface="Chivo"/>
                <a:cs typeface="Chivo"/>
                <a:sym typeface="Chivo"/>
              </a:rPr>
              <a:t>Vznik opozície, demokratické myšlienky, slobodomurári</a:t>
            </a:r>
            <a:endParaRPr sz="150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67" name="Google Shape;167;p29"/>
          <p:cNvSpPr txBox="1">
            <a:spLocks noGrp="1"/>
          </p:cNvSpPr>
          <p:nvPr>
            <p:ph type="title" idx="14"/>
          </p:nvPr>
        </p:nvSpPr>
        <p:spPr>
          <a:xfrm>
            <a:off x="6259050" y="3895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Americká revolúcia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ubTitle" idx="15"/>
          </p:nvPr>
        </p:nvSpPr>
        <p:spPr>
          <a:xfrm>
            <a:off x="6259050" y="42957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Sloboda tlače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169" name="Google Shape;169;p29"/>
          <p:cNvGrpSpPr/>
          <p:nvPr/>
        </p:nvGrpSpPr>
        <p:grpSpPr>
          <a:xfrm rot="5400000">
            <a:off x="880647" y="1331261"/>
            <a:ext cx="372825" cy="504663"/>
            <a:chOff x="-338750" y="1755075"/>
            <a:chExt cx="607800" cy="440100"/>
          </a:xfrm>
        </p:grpSpPr>
        <p:sp>
          <p:nvSpPr>
            <p:cNvPr id="170" name="Google Shape;170;p29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9"/>
          <p:cNvGrpSpPr/>
          <p:nvPr/>
        </p:nvGrpSpPr>
        <p:grpSpPr>
          <a:xfrm rot="5400000">
            <a:off x="3653522" y="1286961"/>
            <a:ext cx="372825" cy="504663"/>
            <a:chOff x="-338750" y="1755075"/>
            <a:chExt cx="607800" cy="440100"/>
          </a:xfrm>
        </p:grpSpPr>
        <p:sp>
          <p:nvSpPr>
            <p:cNvPr id="174" name="Google Shape;174;p29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29"/>
          <p:cNvGrpSpPr/>
          <p:nvPr/>
        </p:nvGrpSpPr>
        <p:grpSpPr>
          <a:xfrm rot="5400000">
            <a:off x="6426397" y="1286961"/>
            <a:ext cx="372825" cy="504663"/>
            <a:chOff x="-338750" y="1755075"/>
            <a:chExt cx="607800" cy="440100"/>
          </a:xfrm>
        </p:grpSpPr>
        <p:sp>
          <p:nvSpPr>
            <p:cNvPr id="178" name="Google Shape;178;p29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29"/>
          <p:cNvGrpSpPr/>
          <p:nvPr/>
        </p:nvGrpSpPr>
        <p:grpSpPr>
          <a:xfrm rot="5400000">
            <a:off x="880622" y="3263736"/>
            <a:ext cx="372825" cy="504663"/>
            <a:chOff x="-338750" y="1755075"/>
            <a:chExt cx="607800" cy="440100"/>
          </a:xfrm>
        </p:grpSpPr>
        <p:sp>
          <p:nvSpPr>
            <p:cNvPr id="182" name="Google Shape;182;p29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29"/>
          <p:cNvGrpSpPr/>
          <p:nvPr/>
        </p:nvGrpSpPr>
        <p:grpSpPr>
          <a:xfrm rot="5400000">
            <a:off x="3653497" y="3261086"/>
            <a:ext cx="372825" cy="504663"/>
            <a:chOff x="-338750" y="1755075"/>
            <a:chExt cx="607800" cy="440100"/>
          </a:xfrm>
        </p:grpSpPr>
        <p:sp>
          <p:nvSpPr>
            <p:cNvPr id="186" name="Google Shape;186;p29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29"/>
          <p:cNvGrpSpPr/>
          <p:nvPr/>
        </p:nvGrpSpPr>
        <p:grpSpPr>
          <a:xfrm rot="5400000">
            <a:off x="6426372" y="3263736"/>
            <a:ext cx="372825" cy="504663"/>
            <a:chOff x="-338750" y="1755075"/>
            <a:chExt cx="607800" cy="440100"/>
          </a:xfrm>
        </p:grpSpPr>
        <p:sp>
          <p:nvSpPr>
            <p:cNvPr id="190" name="Google Shape;190;p29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0"/>
          <p:cNvGrpSpPr/>
          <p:nvPr/>
        </p:nvGrpSpPr>
        <p:grpSpPr>
          <a:xfrm>
            <a:off x="3307888" y="1925025"/>
            <a:ext cx="2528225" cy="2303850"/>
            <a:chOff x="3307888" y="1925025"/>
            <a:chExt cx="2528225" cy="2303850"/>
          </a:xfrm>
        </p:grpSpPr>
        <p:cxnSp>
          <p:nvCxnSpPr>
            <p:cNvPr id="198" name="Google Shape;198;p30"/>
            <p:cNvCxnSpPr/>
            <p:nvPr/>
          </p:nvCxnSpPr>
          <p:spPr>
            <a:xfrm>
              <a:off x="3307888" y="19250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30"/>
            <p:cNvCxnSpPr/>
            <p:nvPr/>
          </p:nvCxnSpPr>
          <p:spPr>
            <a:xfrm>
              <a:off x="4648413" y="26929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30"/>
            <p:cNvCxnSpPr/>
            <p:nvPr/>
          </p:nvCxnSpPr>
          <p:spPr>
            <a:xfrm>
              <a:off x="3307888" y="34609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0"/>
            <p:cNvCxnSpPr/>
            <p:nvPr/>
          </p:nvCxnSpPr>
          <p:spPr>
            <a:xfrm>
              <a:off x="4648413" y="42288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2" name="Google Shape;202;p30"/>
          <p:cNvGrpSpPr/>
          <p:nvPr/>
        </p:nvGrpSpPr>
        <p:grpSpPr>
          <a:xfrm>
            <a:off x="3067958" y="1536375"/>
            <a:ext cx="3008084" cy="3608100"/>
            <a:chOff x="2485950" y="1536375"/>
            <a:chExt cx="4172100" cy="3608100"/>
          </a:xfrm>
        </p:grpSpPr>
        <p:sp>
          <p:nvSpPr>
            <p:cNvPr id="203" name="Google Shape;203;p30"/>
            <p:cNvSpPr/>
            <p:nvPr/>
          </p:nvSpPr>
          <p:spPr>
            <a:xfrm>
              <a:off x="2485950" y="1536375"/>
              <a:ext cx="4172100" cy="3608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3238950" y="1536375"/>
              <a:ext cx="2666100" cy="23058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3685800" y="1536425"/>
              <a:ext cx="1772400" cy="1532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4120200" y="1536425"/>
              <a:ext cx="903600" cy="777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Spoločenské pomery</a:t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713225" y="1771183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Vládol absoluticky, nezvolával generálne stavy (parlament)</a:t>
            </a:r>
            <a:endParaRPr sz="15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 idx="4294967295"/>
          </p:nvPr>
        </p:nvSpPr>
        <p:spPr>
          <a:xfrm>
            <a:off x="713225" y="1402056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Kráľ</a:t>
            </a:r>
            <a:endParaRPr sz="2000"/>
          </a:p>
        </p:txBody>
      </p:sp>
      <p:sp>
        <p:nvSpPr>
          <p:cNvPr id="210" name="Google Shape;210;p30"/>
          <p:cNvSpPr txBox="1"/>
          <p:nvPr/>
        </p:nvSpPr>
        <p:spPr>
          <a:xfrm>
            <a:off x="713225" y="3305751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Nemuseli platiť dane, mohli slobodne podnikať, privilegovaní - 1% </a:t>
            </a:r>
            <a:endParaRPr sz="15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 idx="4294967295"/>
          </p:nvPr>
        </p:nvSpPr>
        <p:spPr>
          <a:xfrm>
            <a:off x="713225" y="2936624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Šľachta</a:t>
            </a:r>
            <a:endParaRPr sz="2000"/>
          </a:p>
        </p:txBody>
      </p:sp>
      <p:sp>
        <p:nvSpPr>
          <p:cNvPr id="212" name="Google Shape;212;p30"/>
          <p:cNvSpPr txBox="1"/>
          <p:nvPr/>
        </p:nvSpPr>
        <p:spPr>
          <a:xfrm>
            <a:off x="6501475" y="2525393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Nemuseli platiť dane, privilegovaní - 1%</a:t>
            </a:r>
            <a:endParaRPr sz="15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13" name="Google Shape;213;p30"/>
          <p:cNvSpPr txBox="1">
            <a:spLocks noGrp="1"/>
          </p:cNvSpPr>
          <p:nvPr>
            <p:ph type="title" idx="4294967295"/>
          </p:nvPr>
        </p:nvSpPr>
        <p:spPr>
          <a:xfrm>
            <a:off x="6572850" y="2154925"/>
            <a:ext cx="2114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Duchovenstvo</a:t>
            </a:r>
            <a:endParaRPr sz="2000"/>
          </a:p>
        </p:txBody>
      </p:sp>
      <p:sp>
        <p:nvSpPr>
          <p:cNvPr id="214" name="Google Shape;214;p30"/>
          <p:cNvSpPr txBox="1"/>
          <p:nvPr/>
        </p:nvSpPr>
        <p:spPr>
          <a:xfrm>
            <a:off x="6501425" y="4075886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98% obyvateľstva, nemali politickú moc, v podnikaní obmedzovaní</a:t>
            </a:r>
            <a:endParaRPr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15" name="Google Shape;215;p30"/>
          <p:cNvSpPr txBox="1">
            <a:spLocks noGrp="1"/>
          </p:cNvSpPr>
          <p:nvPr>
            <p:ph type="title" idx="4294967295"/>
          </p:nvPr>
        </p:nvSpPr>
        <p:spPr>
          <a:xfrm>
            <a:off x="6458550" y="3566775"/>
            <a:ext cx="2343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Tretí stav - neprivilegovaní</a:t>
            </a:r>
            <a:endParaRPr sz="2000"/>
          </a:p>
        </p:txBody>
      </p:sp>
      <p:grpSp>
        <p:nvGrpSpPr>
          <p:cNvPr id="216" name="Google Shape;216;p30"/>
          <p:cNvGrpSpPr/>
          <p:nvPr/>
        </p:nvGrpSpPr>
        <p:grpSpPr>
          <a:xfrm>
            <a:off x="5954373" y="2412351"/>
            <a:ext cx="500232" cy="558447"/>
            <a:chOff x="2739818" y="3567982"/>
            <a:chExt cx="259040" cy="289201"/>
          </a:xfrm>
        </p:grpSpPr>
        <p:sp>
          <p:nvSpPr>
            <p:cNvPr id="217" name="Google Shape;217;p30"/>
            <p:cNvSpPr/>
            <p:nvPr/>
          </p:nvSpPr>
          <p:spPr>
            <a:xfrm>
              <a:off x="2761451" y="3567982"/>
              <a:ext cx="237406" cy="270105"/>
            </a:xfrm>
            <a:custGeom>
              <a:avLst/>
              <a:gdLst/>
              <a:ahLst/>
              <a:cxnLst/>
              <a:rect l="l" t="t" r="r" b="b"/>
              <a:pathLst>
                <a:path w="10535" h="11986" extrusionOk="0">
                  <a:moveTo>
                    <a:pt x="737" y="0"/>
                  </a:moveTo>
                  <a:lnTo>
                    <a:pt x="0" y="5267"/>
                  </a:lnTo>
                  <a:lnTo>
                    <a:pt x="737" y="11985"/>
                  </a:lnTo>
                  <a:lnTo>
                    <a:pt x="5624" y="11673"/>
                  </a:lnTo>
                  <a:lnTo>
                    <a:pt x="10535" y="11338"/>
                  </a:lnTo>
                  <a:lnTo>
                    <a:pt x="10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2888181" y="3567982"/>
              <a:ext cx="110669" cy="263051"/>
            </a:xfrm>
            <a:custGeom>
              <a:avLst/>
              <a:gdLst/>
              <a:ahLst/>
              <a:cxnLst/>
              <a:rect l="l" t="t" r="r" b="b"/>
              <a:pathLst>
                <a:path w="4911" h="11673" extrusionOk="0">
                  <a:moveTo>
                    <a:pt x="0" y="0"/>
                  </a:moveTo>
                  <a:lnTo>
                    <a:pt x="0" y="11673"/>
                  </a:lnTo>
                  <a:lnTo>
                    <a:pt x="4911" y="11338"/>
                  </a:lnTo>
                  <a:lnTo>
                    <a:pt x="491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2744843" y="3567982"/>
              <a:ext cx="33712" cy="272606"/>
            </a:xfrm>
            <a:custGeom>
              <a:avLst/>
              <a:gdLst/>
              <a:ahLst/>
              <a:cxnLst/>
              <a:rect l="l" t="t" r="r" b="b"/>
              <a:pathLst>
                <a:path w="1496" h="12097" extrusionOk="0">
                  <a:moveTo>
                    <a:pt x="1117" y="0"/>
                  </a:moveTo>
                  <a:cubicBezTo>
                    <a:pt x="492" y="0"/>
                    <a:pt x="1" y="513"/>
                    <a:pt x="1" y="1116"/>
                  </a:cubicBezTo>
                  <a:lnTo>
                    <a:pt x="1" y="12097"/>
                  </a:lnTo>
                  <a:lnTo>
                    <a:pt x="1496" y="11985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2739818" y="3823471"/>
              <a:ext cx="259040" cy="33712"/>
            </a:xfrm>
            <a:custGeom>
              <a:avLst/>
              <a:gdLst/>
              <a:ahLst/>
              <a:cxnLst/>
              <a:rect l="l" t="t" r="r" b="b"/>
              <a:pathLst>
                <a:path w="11495" h="1496" extrusionOk="0">
                  <a:moveTo>
                    <a:pt x="960" y="0"/>
                  </a:moveTo>
                  <a:cubicBezTo>
                    <a:pt x="0" y="45"/>
                    <a:pt x="0" y="1451"/>
                    <a:pt x="960" y="1495"/>
                  </a:cubicBezTo>
                  <a:lnTo>
                    <a:pt x="11495" y="1495"/>
                  </a:lnTo>
                  <a:lnTo>
                    <a:pt x="11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2888181" y="3823471"/>
              <a:ext cx="110174" cy="33712"/>
            </a:xfrm>
            <a:custGeom>
              <a:avLst/>
              <a:gdLst/>
              <a:ahLst/>
              <a:cxnLst/>
              <a:rect l="l" t="t" r="r" b="b"/>
              <a:pathLst>
                <a:path w="4889" h="1496" extrusionOk="0">
                  <a:moveTo>
                    <a:pt x="0" y="0"/>
                  </a:moveTo>
                  <a:lnTo>
                    <a:pt x="0" y="1495"/>
                  </a:lnTo>
                  <a:lnTo>
                    <a:pt x="4888" y="1495"/>
                  </a:lnTo>
                  <a:lnTo>
                    <a:pt x="4888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817920" y="3635809"/>
              <a:ext cx="141047" cy="110737"/>
            </a:xfrm>
            <a:custGeom>
              <a:avLst/>
              <a:gdLst/>
              <a:ahLst/>
              <a:cxnLst/>
              <a:rect l="l" t="t" r="r" b="b"/>
              <a:pathLst>
                <a:path w="6259" h="4914" extrusionOk="0">
                  <a:moveTo>
                    <a:pt x="1534" y="0"/>
                  </a:moveTo>
                  <a:cubicBezTo>
                    <a:pt x="271" y="0"/>
                    <a:pt x="0" y="1841"/>
                    <a:pt x="1244" y="2190"/>
                  </a:cubicBezTo>
                  <a:lnTo>
                    <a:pt x="1244" y="4913"/>
                  </a:lnTo>
                  <a:lnTo>
                    <a:pt x="5016" y="4913"/>
                  </a:lnTo>
                  <a:lnTo>
                    <a:pt x="5016" y="2190"/>
                  </a:lnTo>
                  <a:cubicBezTo>
                    <a:pt x="6259" y="1841"/>
                    <a:pt x="5989" y="0"/>
                    <a:pt x="4726" y="0"/>
                  </a:cubicBezTo>
                  <a:cubicBezTo>
                    <a:pt x="4696" y="0"/>
                    <a:pt x="4667" y="1"/>
                    <a:pt x="4636" y="3"/>
                  </a:cubicBezTo>
                  <a:lnTo>
                    <a:pt x="1623" y="3"/>
                  </a:lnTo>
                  <a:cubicBezTo>
                    <a:pt x="1593" y="1"/>
                    <a:pt x="1563" y="0"/>
                    <a:pt x="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842910" y="3652957"/>
              <a:ext cx="90568" cy="93588"/>
            </a:xfrm>
            <a:custGeom>
              <a:avLst/>
              <a:gdLst/>
              <a:ahLst/>
              <a:cxnLst/>
              <a:rect l="l" t="t" r="r" b="b"/>
              <a:pathLst>
                <a:path w="4019" h="4153" extrusionOk="0">
                  <a:moveTo>
                    <a:pt x="514" y="1"/>
                  </a:moveTo>
                  <a:cubicBezTo>
                    <a:pt x="179" y="1"/>
                    <a:pt x="1" y="403"/>
                    <a:pt x="246" y="648"/>
                  </a:cubicBezTo>
                  <a:cubicBezTo>
                    <a:pt x="325" y="720"/>
                    <a:pt x="420" y="753"/>
                    <a:pt x="513" y="753"/>
                  </a:cubicBezTo>
                  <a:cubicBezTo>
                    <a:pt x="709" y="753"/>
                    <a:pt x="894" y="608"/>
                    <a:pt x="894" y="380"/>
                  </a:cubicBezTo>
                  <a:lnTo>
                    <a:pt x="1652" y="380"/>
                  </a:lnTo>
                  <a:cubicBezTo>
                    <a:pt x="1652" y="849"/>
                    <a:pt x="1340" y="1273"/>
                    <a:pt x="894" y="1429"/>
                  </a:cubicBezTo>
                  <a:lnTo>
                    <a:pt x="894" y="4152"/>
                  </a:lnTo>
                  <a:lnTo>
                    <a:pt x="3148" y="4152"/>
                  </a:lnTo>
                  <a:lnTo>
                    <a:pt x="3148" y="1429"/>
                  </a:lnTo>
                  <a:cubicBezTo>
                    <a:pt x="2701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8"/>
                    <a:pt x="3333" y="753"/>
                    <a:pt x="3528" y="753"/>
                  </a:cubicBezTo>
                  <a:cubicBezTo>
                    <a:pt x="3621" y="753"/>
                    <a:pt x="3716" y="720"/>
                    <a:pt x="3795" y="648"/>
                  </a:cubicBezTo>
                  <a:cubicBezTo>
                    <a:pt x="4018" y="403"/>
                    <a:pt x="3862" y="1"/>
                    <a:pt x="3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880136" y="3686668"/>
              <a:ext cx="16608" cy="59875"/>
            </a:xfrm>
            <a:custGeom>
              <a:avLst/>
              <a:gdLst/>
              <a:ahLst/>
              <a:cxnLst/>
              <a:rect l="l" t="t" r="r" b="b"/>
              <a:pathLst>
                <a:path w="73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737" y="265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2829345" y="3737955"/>
              <a:ext cx="118219" cy="17127"/>
            </a:xfrm>
            <a:custGeom>
              <a:avLst/>
              <a:gdLst/>
              <a:ahLst/>
              <a:cxnLst/>
              <a:rect l="l" t="t" r="r" b="b"/>
              <a:pathLst>
                <a:path w="5246" h="760" extrusionOk="0">
                  <a:moveTo>
                    <a:pt x="0" y="1"/>
                  </a:moveTo>
                  <a:lnTo>
                    <a:pt x="0" y="760"/>
                  </a:lnTo>
                  <a:lnTo>
                    <a:pt x="5245" y="760"/>
                  </a:lnTo>
                  <a:lnTo>
                    <a:pt x="5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30"/>
          <p:cNvGrpSpPr/>
          <p:nvPr/>
        </p:nvGrpSpPr>
        <p:grpSpPr>
          <a:xfrm>
            <a:off x="5896127" y="3961311"/>
            <a:ext cx="558478" cy="535128"/>
            <a:chOff x="2047287" y="3574517"/>
            <a:chExt cx="289202" cy="277125"/>
          </a:xfrm>
        </p:grpSpPr>
        <p:sp>
          <p:nvSpPr>
            <p:cNvPr id="227" name="Google Shape;227;p30"/>
            <p:cNvSpPr/>
            <p:nvPr/>
          </p:nvSpPr>
          <p:spPr>
            <a:xfrm>
              <a:off x="2275104" y="3778200"/>
              <a:ext cx="61385" cy="73442"/>
            </a:xfrm>
            <a:custGeom>
              <a:avLst/>
              <a:gdLst/>
              <a:ahLst/>
              <a:cxnLst/>
              <a:rect l="l" t="t" r="r" b="b"/>
              <a:pathLst>
                <a:path w="2724" h="3259" extrusionOk="0">
                  <a:moveTo>
                    <a:pt x="1" y="0"/>
                  </a:moveTo>
                  <a:lnTo>
                    <a:pt x="1" y="1049"/>
                  </a:lnTo>
                  <a:lnTo>
                    <a:pt x="23" y="2143"/>
                  </a:lnTo>
                  <a:lnTo>
                    <a:pt x="1139" y="3259"/>
                  </a:lnTo>
                  <a:lnTo>
                    <a:pt x="2724" y="1652"/>
                  </a:lnTo>
                  <a:lnTo>
                    <a:pt x="1094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274608" y="3789760"/>
              <a:ext cx="43786" cy="61385"/>
            </a:xfrm>
            <a:custGeom>
              <a:avLst/>
              <a:gdLst/>
              <a:ahLst/>
              <a:cxnLst/>
              <a:rect l="l" t="t" r="r" b="b"/>
              <a:pathLst>
                <a:path w="1943" h="2724" extrusionOk="0">
                  <a:moveTo>
                    <a:pt x="0" y="1"/>
                  </a:moveTo>
                  <a:lnTo>
                    <a:pt x="0" y="536"/>
                  </a:lnTo>
                  <a:lnTo>
                    <a:pt x="23" y="1630"/>
                  </a:lnTo>
                  <a:lnTo>
                    <a:pt x="1139" y="2724"/>
                  </a:lnTo>
                  <a:lnTo>
                    <a:pt x="1942" y="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250970" y="3753548"/>
              <a:ext cx="48811" cy="72946"/>
            </a:xfrm>
            <a:custGeom>
              <a:avLst/>
              <a:gdLst/>
              <a:ahLst/>
              <a:cxnLst/>
              <a:rect l="l" t="t" r="r" b="b"/>
              <a:pathLst>
                <a:path w="2166" h="3237" extrusionOk="0">
                  <a:moveTo>
                    <a:pt x="0" y="1"/>
                  </a:moveTo>
                  <a:lnTo>
                    <a:pt x="0" y="1094"/>
                  </a:lnTo>
                  <a:lnTo>
                    <a:pt x="23" y="2188"/>
                  </a:lnTo>
                  <a:lnTo>
                    <a:pt x="1094" y="3237"/>
                  </a:lnTo>
                  <a:lnTo>
                    <a:pt x="2165" y="1117"/>
                  </a:lnTo>
                  <a:lnTo>
                    <a:pt x="1072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250452" y="3765627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46" y="1630"/>
                  </a:lnTo>
                  <a:lnTo>
                    <a:pt x="1095" y="2701"/>
                  </a:lnTo>
                  <a:lnTo>
                    <a:pt x="1630" y="1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226814" y="3729910"/>
              <a:ext cx="48315" cy="72450"/>
            </a:xfrm>
            <a:custGeom>
              <a:avLst/>
              <a:gdLst/>
              <a:ahLst/>
              <a:cxnLst/>
              <a:rect l="l" t="t" r="r" b="b"/>
              <a:pathLst>
                <a:path w="2144" h="3215" extrusionOk="0">
                  <a:moveTo>
                    <a:pt x="1" y="1"/>
                  </a:moveTo>
                  <a:lnTo>
                    <a:pt x="1" y="1072"/>
                  </a:lnTo>
                  <a:lnTo>
                    <a:pt x="23" y="2166"/>
                  </a:lnTo>
                  <a:lnTo>
                    <a:pt x="1095" y="3215"/>
                  </a:lnTo>
                  <a:lnTo>
                    <a:pt x="2144" y="1094"/>
                  </a:lnTo>
                  <a:lnTo>
                    <a:pt x="1095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2226814" y="3741493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23" y="1652"/>
                  </a:lnTo>
                  <a:lnTo>
                    <a:pt x="1095" y="2701"/>
                  </a:lnTo>
                  <a:lnTo>
                    <a:pt x="1630" y="1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2059343" y="3574517"/>
              <a:ext cx="192156" cy="204212"/>
            </a:xfrm>
            <a:custGeom>
              <a:avLst/>
              <a:gdLst/>
              <a:ahLst/>
              <a:cxnLst/>
              <a:rect l="l" t="t" r="r" b="b"/>
              <a:pathLst>
                <a:path w="8527" h="9062" extrusionOk="0">
                  <a:moveTo>
                    <a:pt x="1585" y="0"/>
                  </a:moveTo>
                  <a:lnTo>
                    <a:pt x="1" y="1607"/>
                  </a:lnTo>
                  <a:lnTo>
                    <a:pt x="7455" y="9062"/>
                  </a:lnTo>
                  <a:lnTo>
                    <a:pt x="8527" y="691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2059343" y="3592116"/>
              <a:ext cx="180077" cy="186117"/>
            </a:xfrm>
            <a:custGeom>
              <a:avLst/>
              <a:gdLst/>
              <a:ahLst/>
              <a:cxnLst/>
              <a:rect l="l" t="t" r="r" b="b"/>
              <a:pathLst>
                <a:path w="7991" h="8259" extrusionOk="0">
                  <a:moveTo>
                    <a:pt x="804" y="0"/>
                  </a:moveTo>
                  <a:lnTo>
                    <a:pt x="1" y="804"/>
                  </a:lnTo>
                  <a:lnTo>
                    <a:pt x="7455" y="8258"/>
                  </a:lnTo>
                  <a:lnTo>
                    <a:pt x="7991" y="720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2047287" y="3580556"/>
              <a:ext cx="161959" cy="161959"/>
            </a:xfrm>
            <a:custGeom>
              <a:avLst/>
              <a:gdLst/>
              <a:ahLst/>
              <a:cxnLst/>
              <a:rect l="l" t="t" r="r" b="b"/>
              <a:pathLst>
                <a:path w="7187" h="7187" extrusionOk="0">
                  <a:moveTo>
                    <a:pt x="5602" y="0"/>
                  </a:moveTo>
                  <a:lnTo>
                    <a:pt x="4620" y="781"/>
                  </a:lnTo>
                  <a:lnTo>
                    <a:pt x="4308" y="2098"/>
                  </a:lnTo>
                  <a:lnTo>
                    <a:pt x="3861" y="1406"/>
                  </a:lnTo>
                  <a:lnTo>
                    <a:pt x="2946" y="2143"/>
                  </a:lnTo>
                  <a:lnTo>
                    <a:pt x="1786" y="3080"/>
                  </a:lnTo>
                  <a:lnTo>
                    <a:pt x="2455" y="3415"/>
                  </a:lnTo>
                  <a:lnTo>
                    <a:pt x="871" y="3839"/>
                  </a:lnTo>
                  <a:lnTo>
                    <a:pt x="0" y="4531"/>
                  </a:lnTo>
                  <a:lnTo>
                    <a:pt x="0" y="7187"/>
                  </a:lnTo>
                  <a:lnTo>
                    <a:pt x="2656" y="7187"/>
                  </a:lnTo>
                  <a:lnTo>
                    <a:pt x="3884" y="5669"/>
                  </a:lnTo>
                  <a:lnTo>
                    <a:pt x="4330" y="4062"/>
                  </a:lnTo>
                  <a:lnTo>
                    <a:pt x="4620" y="4732"/>
                  </a:lnTo>
                  <a:lnTo>
                    <a:pt x="5044" y="4241"/>
                  </a:lnTo>
                  <a:lnTo>
                    <a:pt x="5357" y="3817"/>
                  </a:lnTo>
                  <a:lnTo>
                    <a:pt x="4687" y="3370"/>
                  </a:lnTo>
                  <a:lnTo>
                    <a:pt x="5982" y="3080"/>
                  </a:lnTo>
                  <a:lnTo>
                    <a:pt x="7187" y="1585"/>
                  </a:lnTo>
                  <a:lnTo>
                    <a:pt x="5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2066891" y="3598155"/>
              <a:ext cx="115199" cy="110174"/>
            </a:xfrm>
            <a:custGeom>
              <a:avLst/>
              <a:gdLst/>
              <a:ahLst/>
              <a:cxnLst/>
              <a:rect l="l" t="t" r="r" b="b"/>
              <a:pathLst>
                <a:path w="5112" h="4889" extrusionOk="0">
                  <a:moveTo>
                    <a:pt x="3750" y="0"/>
                  </a:moveTo>
                  <a:lnTo>
                    <a:pt x="3014" y="603"/>
                  </a:lnTo>
                  <a:lnTo>
                    <a:pt x="3014" y="2277"/>
                  </a:lnTo>
                  <a:lnTo>
                    <a:pt x="938" y="2277"/>
                  </a:lnTo>
                  <a:lnTo>
                    <a:pt x="1" y="3058"/>
                  </a:lnTo>
                  <a:lnTo>
                    <a:pt x="3014" y="3058"/>
                  </a:lnTo>
                  <a:lnTo>
                    <a:pt x="3014" y="4888"/>
                  </a:lnTo>
                  <a:lnTo>
                    <a:pt x="3750" y="3951"/>
                  </a:lnTo>
                  <a:lnTo>
                    <a:pt x="3750" y="3036"/>
                  </a:lnTo>
                  <a:lnTo>
                    <a:pt x="4487" y="3036"/>
                  </a:lnTo>
                  <a:lnTo>
                    <a:pt x="5112" y="2299"/>
                  </a:lnTo>
                  <a:lnTo>
                    <a:pt x="3750" y="2299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30"/>
          <p:cNvGrpSpPr/>
          <p:nvPr/>
        </p:nvGrpSpPr>
        <p:grpSpPr>
          <a:xfrm>
            <a:off x="2689395" y="3181217"/>
            <a:ext cx="571142" cy="558016"/>
            <a:chOff x="2661851" y="2817087"/>
            <a:chExt cx="295760" cy="288978"/>
          </a:xfrm>
        </p:grpSpPr>
        <p:sp>
          <p:nvSpPr>
            <p:cNvPr id="238" name="Google Shape;238;p30"/>
            <p:cNvSpPr/>
            <p:nvPr/>
          </p:nvSpPr>
          <p:spPr>
            <a:xfrm>
              <a:off x="2664871" y="2817087"/>
              <a:ext cx="207750" cy="206736"/>
            </a:xfrm>
            <a:custGeom>
              <a:avLst/>
              <a:gdLst/>
              <a:ahLst/>
              <a:cxnLst/>
              <a:rect l="l" t="t" r="r" b="b"/>
              <a:pathLst>
                <a:path w="9219" h="9174" extrusionOk="0">
                  <a:moveTo>
                    <a:pt x="1" y="1"/>
                  </a:moveTo>
                  <a:lnTo>
                    <a:pt x="849" y="3505"/>
                  </a:lnTo>
                  <a:lnTo>
                    <a:pt x="7589" y="9174"/>
                  </a:lnTo>
                  <a:lnTo>
                    <a:pt x="9219" y="7567"/>
                  </a:lnTo>
                  <a:lnTo>
                    <a:pt x="3527" y="8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2665389" y="2817087"/>
              <a:ext cx="188618" cy="206736"/>
            </a:xfrm>
            <a:custGeom>
              <a:avLst/>
              <a:gdLst/>
              <a:ahLst/>
              <a:cxnLst/>
              <a:rect l="l" t="t" r="r" b="b"/>
              <a:pathLst>
                <a:path w="8370" h="9174" extrusionOk="0">
                  <a:moveTo>
                    <a:pt x="0" y="1"/>
                  </a:moveTo>
                  <a:lnTo>
                    <a:pt x="826" y="3505"/>
                  </a:lnTo>
                  <a:lnTo>
                    <a:pt x="7566" y="9174"/>
                  </a:lnTo>
                  <a:lnTo>
                    <a:pt x="8370" y="8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2835880" y="2987601"/>
              <a:ext cx="90546" cy="90546"/>
            </a:xfrm>
            <a:custGeom>
              <a:avLst/>
              <a:gdLst/>
              <a:ahLst/>
              <a:cxnLst/>
              <a:rect l="l" t="t" r="r" b="b"/>
              <a:pathLst>
                <a:path w="4018" h="4018" extrusionOk="0">
                  <a:moveTo>
                    <a:pt x="1607" y="0"/>
                  </a:moveTo>
                  <a:lnTo>
                    <a:pt x="0" y="1607"/>
                  </a:lnTo>
                  <a:lnTo>
                    <a:pt x="804" y="2410"/>
                  </a:lnTo>
                  <a:lnTo>
                    <a:pt x="1563" y="2098"/>
                  </a:lnTo>
                  <a:lnTo>
                    <a:pt x="1339" y="2924"/>
                  </a:lnTo>
                  <a:lnTo>
                    <a:pt x="2433" y="4017"/>
                  </a:lnTo>
                  <a:lnTo>
                    <a:pt x="4018" y="2410"/>
                  </a:lnTo>
                  <a:lnTo>
                    <a:pt x="2924" y="1339"/>
                  </a:lnTo>
                  <a:lnTo>
                    <a:pt x="2121" y="1585"/>
                  </a:lnTo>
                  <a:lnTo>
                    <a:pt x="2411" y="8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2835880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804" y="1"/>
                  </a:moveTo>
                  <a:lnTo>
                    <a:pt x="0" y="804"/>
                  </a:lnTo>
                  <a:lnTo>
                    <a:pt x="804" y="1607"/>
                  </a:lnTo>
                  <a:lnTo>
                    <a:pt x="1563" y="1295"/>
                  </a:lnTo>
                  <a:lnTo>
                    <a:pt x="1339" y="2121"/>
                  </a:lnTo>
                  <a:lnTo>
                    <a:pt x="2433" y="3214"/>
                  </a:lnTo>
                  <a:lnTo>
                    <a:pt x="3214" y="241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2883652" y="3038640"/>
              <a:ext cx="73960" cy="67425"/>
            </a:xfrm>
            <a:custGeom>
              <a:avLst/>
              <a:gdLst/>
              <a:ahLst/>
              <a:cxnLst/>
              <a:rect l="l" t="t" r="r" b="b"/>
              <a:pathLst>
                <a:path w="3282" h="2992" extrusionOk="0">
                  <a:moveTo>
                    <a:pt x="1641" y="0"/>
                  </a:moveTo>
                  <a:cubicBezTo>
                    <a:pt x="1256" y="0"/>
                    <a:pt x="871" y="145"/>
                    <a:pt x="581" y="436"/>
                  </a:cubicBezTo>
                  <a:cubicBezTo>
                    <a:pt x="1" y="1016"/>
                    <a:pt x="1" y="1976"/>
                    <a:pt x="581" y="2556"/>
                  </a:cubicBezTo>
                  <a:cubicBezTo>
                    <a:pt x="871" y="2846"/>
                    <a:pt x="1256" y="2991"/>
                    <a:pt x="1641" y="2991"/>
                  </a:cubicBezTo>
                  <a:cubicBezTo>
                    <a:pt x="2026" y="2991"/>
                    <a:pt x="2411" y="2846"/>
                    <a:pt x="2701" y="2556"/>
                  </a:cubicBezTo>
                  <a:cubicBezTo>
                    <a:pt x="3281" y="1976"/>
                    <a:pt x="3281" y="1016"/>
                    <a:pt x="2701" y="436"/>
                  </a:cubicBezTo>
                  <a:cubicBezTo>
                    <a:pt x="2411" y="145"/>
                    <a:pt x="2026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2853975" y="3005695"/>
              <a:ext cx="47819" cy="48315"/>
            </a:xfrm>
            <a:custGeom>
              <a:avLst/>
              <a:gdLst/>
              <a:ahLst/>
              <a:cxnLst/>
              <a:rect l="l" t="t" r="r" b="b"/>
              <a:pathLst>
                <a:path w="2122" h="2144" extrusionOk="0">
                  <a:moveTo>
                    <a:pt x="1585" y="1"/>
                  </a:moveTo>
                  <a:lnTo>
                    <a:pt x="1" y="1607"/>
                  </a:lnTo>
                  <a:lnTo>
                    <a:pt x="536" y="2143"/>
                  </a:lnTo>
                  <a:lnTo>
                    <a:pt x="2121" y="536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817763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2679" y="1"/>
                  </a:moveTo>
                  <a:lnTo>
                    <a:pt x="1" y="2657"/>
                  </a:lnTo>
                  <a:lnTo>
                    <a:pt x="536" y="3192"/>
                  </a:lnTo>
                  <a:lnTo>
                    <a:pt x="3192" y="537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2746849" y="2817087"/>
              <a:ext cx="207254" cy="206736"/>
            </a:xfrm>
            <a:custGeom>
              <a:avLst/>
              <a:gdLst/>
              <a:ahLst/>
              <a:cxnLst/>
              <a:rect l="l" t="t" r="r" b="b"/>
              <a:pathLst>
                <a:path w="9197" h="9174" extrusionOk="0">
                  <a:moveTo>
                    <a:pt x="9196" y="1"/>
                  </a:moveTo>
                  <a:lnTo>
                    <a:pt x="5692" y="827"/>
                  </a:lnTo>
                  <a:lnTo>
                    <a:pt x="1" y="7567"/>
                  </a:lnTo>
                  <a:lnTo>
                    <a:pt x="1630" y="9174"/>
                  </a:lnTo>
                  <a:lnTo>
                    <a:pt x="8370" y="3505"/>
                  </a:lnTo>
                  <a:lnTo>
                    <a:pt x="9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765462" y="2817087"/>
              <a:ext cx="188640" cy="206736"/>
            </a:xfrm>
            <a:custGeom>
              <a:avLst/>
              <a:gdLst/>
              <a:ahLst/>
              <a:cxnLst/>
              <a:rect l="l" t="t" r="r" b="b"/>
              <a:pathLst>
                <a:path w="8371" h="9174" extrusionOk="0">
                  <a:moveTo>
                    <a:pt x="8370" y="1"/>
                  </a:moveTo>
                  <a:lnTo>
                    <a:pt x="1" y="8371"/>
                  </a:lnTo>
                  <a:lnTo>
                    <a:pt x="804" y="9174"/>
                  </a:lnTo>
                  <a:lnTo>
                    <a:pt x="7544" y="350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693038" y="2987601"/>
              <a:ext cx="90050" cy="90546"/>
            </a:xfrm>
            <a:custGeom>
              <a:avLst/>
              <a:gdLst/>
              <a:ahLst/>
              <a:cxnLst/>
              <a:rect l="l" t="t" r="r" b="b"/>
              <a:pathLst>
                <a:path w="3996" h="4018" extrusionOk="0">
                  <a:moveTo>
                    <a:pt x="2411" y="0"/>
                  </a:moveTo>
                  <a:lnTo>
                    <a:pt x="1608" y="804"/>
                  </a:lnTo>
                  <a:lnTo>
                    <a:pt x="1898" y="1585"/>
                  </a:lnTo>
                  <a:lnTo>
                    <a:pt x="1094" y="1339"/>
                  </a:lnTo>
                  <a:lnTo>
                    <a:pt x="1" y="2410"/>
                  </a:lnTo>
                  <a:lnTo>
                    <a:pt x="1585" y="4017"/>
                  </a:lnTo>
                  <a:lnTo>
                    <a:pt x="2679" y="2924"/>
                  </a:lnTo>
                  <a:lnTo>
                    <a:pt x="2456" y="2098"/>
                  </a:lnTo>
                  <a:lnTo>
                    <a:pt x="3215" y="2410"/>
                  </a:lnTo>
                  <a:lnTo>
                    <a:pt x="3996" y="1607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2711155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2411" y="1"/>
                  </a:moveTo>
                  <a:lnTo>
                    <a:pt x="0" y="2411"/>
                  </a:lnTo>
                  <a:lnTo>
                    <a:pt x="781" y="3214"/>
                  </a:lnTo>
                  <a:lnTo>
                    <a:pt x="1875" y="2121"/>
                  </a:lnTo>
                  <a:lnTo>
                    <a:pt x="1652" y="1295"/>
                  </a:lnTo>
                  <a:lnTo>
                    <a:pt x="2411" y="1607"/>
                  </a:lnTo>
                  <a:lnTo>
                    <a:pt x="3214" y="804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2661851" y="3037828"/>
              <a:ext cx="85588" cy="68236"/>
            </a:xfrm>
            <a:custGeom>
              <a:avLst/>
              <a:gdLst/>
              <a:ahLst/>
              <a:cxnLst/>
              <a:rect l="l" t="t" r="r" b="b"/>
              <a:pathLst>
                <a:path w="3798" h="3028" extrusionOk="0">
                  <a:moveTo>
                    <a:pt x="1637" y="0"/>
                  </a:moveTo>
                  <a:cubicBezTo>
                    <a:pt x="1283" y="0"/>
                    <a:pt x="914" y="139"/>
                    <a:pt x="581" y="472"/>
                  </a:cubicBezTo>
                  <a:cubicBezTo>
                    <a:pt x="1" y="1052"/>
                    <a:pt x="1" y="2012"/>
                    <a:pt x="581" y="2592"/>
                  </a:cubicBezTo>
                  <a:cubicBezTo>
                    <a:pt x="871" y="2882"/>
                    <a:pt x="1256" y="3027"/>
                    <a:pt x="1641" y="3027"/>
                  </a:cubicBezTo>
                  <a:cubicBezTo>
                    <a:pt x="2026" y="3027"/>
                    <a:pt x="2411" y="2882"/>
                    <a:pt x="2702" y="2592"/>
                  </a:cubicBezTo>
                  <a:cubicBezTo>
                    <a:pt x="3798" y="1513"/>
                    <a:pt x="2804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2717690" y="3006191"/>
              <a:ext cx="47797" cy="47819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514" y="1"/>
                  </a:moveTo>
                  <a:lnTo>
                    <a:pt x="0" y="536"/>
                  </a:lnTo>
                  <a:lnTo>
                    <a:pt x="1585" y="2121"/>
                  </a:lnTo>
                  <a:lnTo>
                    <a:pt x="2121" y="1585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2729250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536" y="1"/>
                  </a:moveTo>
                  <a:lnTo>
                    <a:pt x="1" y="537"/>
                  </a:lnTo>
                  <a:lnTo>
                    <a:pt x="2679" y="3192"/>
                  </a:lnTo>
                  <a:lnTo>
                    <a:pt x="3192" y="2657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30"/>
          <p:cNvGrpSpPr/>
          <p:nvPr/>
        </p:nvGrpSpPr>
        <p:grpSpPr>
          <a:xfrm>
            <a:off x="2689395" y="1712310"/>
            <a:ext cx="589592" cy="425430"/>
            <a:chOff x="1342159" y="2851293"/>
            <a:chExt cx="305314" cy="220316"/>
          </a:xfrm>
        </p:grpSpPr>
        <p:sp>
          <p:nvSpPr>
            <p:cNvPr id="253" name="Google Shape;253;p30"/>
            <p:cNvSpPr/>
            <p:nvPr/>
          </p:nvSpPr>
          <p:spPr>
            <a:xfrm>
              <a:off x="1401513" y="3020793"/>
              <a:ext cx="186612" cy="50816"/>
            </a:xfrm>
            <a:custGeom>
              <a:avLst/>
              <a:gdLst/>
              <a:ahLst/>
              <a:cxnLst/>
              <a:rect l="l" t="t" r="r" b="b"/>
              <a:pathLst>
                <a:path w="8281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8281" y="2254"/>
                  </a:lnTo>
                  <a:lnTo>
                    <a:pt x="8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1495051" y="3020793"/>
              <a:ext cx="93070" cy="50816"/>
            </a:xfrm>
            <a:custGeom>
              <a:avLst/>
              <a:gdLst/>
              <a:ahLst/>
              <a:cxnLst/>
              <a:rect l="l" t="t" r="r" b="b"/>
              <a:pathLst>
                <a:path w="4130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4130" y="2254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1400499" y="2902085"/>
              <a:ext cx="188640" cy="71458"/>
            </a:xfrm>
            <a:custGeom>
              <a:avLst/>
              <a:gdLst/>
              <a:ahLst/>
              <a:cxnLst/>
              <a:rect l="l" t="t" r="r" b="b"/>
              <a:pathLst>
                <a:path w="8371" h="3171" extrusionOk="0">
                  <a:moveTo>
                    <a:pt x="4197" y="1"/>
                  </a:moveTo>
                  <a:cubicBezTo>
                    <a:pt x="2456" y="1"/>
                    <a:pt x="894" y="737"/>
                    <a:pt x="1" y="1987"/>
                  </a:cubicBezTo>
                  <a:lnTo>
                    <a:pt x="626" y="3170"/>
                  </a:lnTo>
                  <a:lnTo>
                    <a:pt x="7768" y="3170"/>
                  </a:lnTo>
                  <a:lnTo>
                    <a:pt x="8371" y="1987"/>
                  </a:lnTo>
                  <a:cubicBezTo>
                    <a:pt x="7455" y="737"/>
                    <a:pt x="5915" y="1"/>
                    <a:pt x="4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495051" y="2902085"/>
              <a:ext cx="94084" cy="71458"/>
            </a:xfrm>
            <a:custGeom>
              <a:avLst/>
              <a:gdLst/>
              <a:ahLst/>
              <a:cxnLst/>
              <a:rect l="l" t="t" r="r" b="b"/>
              <a:pathLst>
                <a:path w="4175" h="3171" extrusionOk="0">
                  <a:moveTo>
                    <a:pt x="1" y="1"/>
                  </a:moveTo>
                  <a:lnTo>
                    <a:pt x="1" y="3170"/>
                  </a:lnTo>
                  <a:lnTo>
                    <a:pt x="3572" y="3170"/>
                  </a:lnTo>
                  <a:lnTo>
                    <a:pt x="4175" y="1987"/>
                  </a:lnTo>
                  <a:cubicBezTo>
                    <a:pt x="3259" y="737"/>
                    <a:pt x="1719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1369831" y="2892034"/>
              <a:ext cx="249981" cy="145869"/>
            </a:xfrm>
            <a:custGeom>
              <a:avLst/>
              <a:gdLst/>
              <a:ahLst/>
              <a:cxnLst/>
              <a:rect l="l" t="t" r="r" b="b"/>
              <a:pathLst>
                <a:path w="11093" h="6473" extrusionOk="0">
                  <a:moveTo>
                    <a:pt x="5045" y="0"/>
                  </a:moveTo>
                  <a:cubicBezTo>
                    <a:pt x="4777" y="1250"/>
                    <a:pt x="4129" y="2589"/>
                    <a:pt x="3259" y="2723"/>
                  </a:cubicBezTo>
                  <a:lnTo>
                    <a:pt x="2880" y="2723"/>
                  </a:lnTo>
                  <a:cubicBezTo>
                    <a:pt x="2054" y="2589"/>
                    <a:pt x="1340" y="2054"/>
                    <a:pt x="960" y="1317"/>
                  </a:cubicBezTo>
                  <a:lnTo>
                    <a:pt x="0" y="1697"/>
                  </a:lnTo>
                  <a:lnTo>
                    <a:pt x="1407" y="6473"/>
                  </a:lnTo>
                  <a:lnTo>
                    <a:pt x="9687" y="6473"/>
                  </a:lnTo>
                  <a:lnTo>
                    <a:pt x="11093" y="1697"/>
                  </a:lnTo>
                  <a:lnTo>
                    <a:pt x="10133" y="1317"/>
                  </a:lnTo>
                  <a:cubicBezTo>
                    <a:pt x="9754" y="2054"/>
                    <a:pt x="9040" y="2589"/>
                    <a:pt x="8236" y="2723"/>
                  </a:cubicBezTo>
                  <a:lnTo>
                    <a:pt x="7834" y="2723"/>
                  </a:lnTo>
                  <a:cubicBezTo>
                    <a:pt x="6964" y="2589"/>
                    <a:pt x="6339" y="1250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1495051" y="2891539"/>
              <a:ext cx="124754" cy="146365"/>
            </a:xfrm>
            <a:custGeom>
              <a:avLst/>
              <a:gdLst/>
              <a:ahLst/>
              <a:cxnLst/>
              <a:rect l="l" t="t" r="r" b="b"/>
              <a:pathLst>
                <a:path w="5536" h="6495" extrusionOk="0">
                  <a:moveTo>
                    <a:pt x="1" y="0"/>
                  </a:moveTo>
                  <a:lnTo>
                    <a:pt x="1" y="6495"/>
                  </a:lnTo>
                  <a:lnTo>
                    <a:pt x="4130" y="6495"/>
                  </a:lnTo>
                  <a:lnTo>
                    <a:pt x="5536" y="1719"/>
                  </a:lnTo>
                  <a:lnTo>
                    <a:pt x="4576" y="1339"/>
                  </a:lnTo>
                  <a:cubicBezTo>
                    <a:pt x="4197" y="2076"/>
                    <a:pt x="3483" y="2589"/>
                    <a:pt x="2679" y="2723"/>
                  </a:cubicBezTo>
                  <a:lnTo>
                    <a:pt x="2277" y="2723"/>
                  </a:lnTo>
                  <a:cubicBezTo>
                    <a:pt x="1407" y="2589"/>
                    <a:pt x="782" y="1272"/>
                    <a:pt x="4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342159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519" y="0"/>
                  </a:moveTo>
                  <a:cubicBezTo>
                    <a:pt x="1" y="0"/>
                    <a:pt x="1" y="2255"/>
                    <a:pt x="1519" y="2255"/>
                  </a:cubicBezTo>
                  <a:cubicBezTo>
                    <a:pt x="3014" y="2255"/>
                    <a:pt x="3014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1579553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496" y="0"/>
                  </a:moveTo>
                  <a:cubicBezTo>
                    <a:pt x="0" y="0"/>
                    <a:pt x="0" y="2255"/>
                    <a:pt x="1496" y="2255"/>
                  </a:cubicBezTo>
                  <a:cubicBezTo>
                    <a:pt x="3014" y="2255"/>
                    <a:pt x="3014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1461363" y="2851293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96" y="1"/>
                  </a:moveTo>
                  <a:cubicBezTo>
                    <a:pt x="492" y="1"/>
                    <a:pt x="0" y="1206"/>
                    <a:pt x="692" y="1898"/>
                  </a:cubicBezTo>
                  <a:cubicBezTo>
                    <a:pt x="926" y="2131"/>
                    <a:pt x="1212" y="2236"/>
                    <a:pt x="1491" y="2236"/>
                  </a:cubicBezTo>
                  <a:cubicBezTo>
                    <a:pt x="2066" y="2236"/>
                    <a:pt x="2612" y="1792"/>
                    <a:pt x="2612" y="1117"/>
                  </a:cubicBezTo>
                  <a:cubicBezTo>
                    <a:pt x="2612" y="492"/>
                    <a:pt x="2098" y="1"/>
                    <a:pt x="1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465892" y="2949361"/>
              <a:ext cx="57870" cy="57870"/>
            </a:xfrm>
            <a:custGeom>
              <a:avLst/>
              <a:gdLst/>
              <a:ahLst/>
              <a:cxnLst/>
              <a:rect l="l" t="t" r="r" b="b"/>
              <a:pathLst>
                <a:path w="2568" h="2568" extrusionOk="0">
                  <a:moveTo>
                    <a:pt x="1295" y="1"/>
                  </a:moveTo>
                  <a:lnTo>
                    <a:pt x="0" y="1295"/>
                  </a:lnTo>
                  <a:lnTo>
                    <a:pt x="1295" y="2567"/>
                  </a:lnTo>
                  <a:lnTo>
                    <a:pt x="2567" y="129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1533787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36" y="0"/>
                  </a:moveTo>
                  <a:lnTo>
                    <a:pt x="0" y="514"/>
                  </a:lnTo>
                  <a:lnTo>
                    <a:pt x="536" y="1049"/>
                  </a:lnTo>
                  <a:lnTo>
                    <a:pt x="1049" y="5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1432182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14" y="0"/>
                  </a:moveTo>
                  <a:lnTo>
                    <a:pt x="1" y="514"/>
                  </a:lnTo>
                  <a:lnTo>
                    <a:pt x="514" y="1049"/>
                  </a:lnTo>
                  <a:lnTo>
                    <a:pt x="1050" y="5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1495051" y="2851293"/>
              <a:ext cx="33735" cy="50816"/>
            </a:xfrm>
            <a:custGeom>
              <a:avLst/>
              <a:gdLst/>
              <a:ahLst/>
              <a:cxnLst/>
              <a:rect l="l" t="t" r="r" b="b"/>
              <a:pathLst>
                <a:path w="1497" h="2255" extrusionOk="0">
                  <a:moveTo>
                    <a:pt x="1" y="1"/>
                  </a:moveTo>
                  <a:lnTo>
                    <a:pt x="1" y="2255"/>
                  </a:lnTo>
                  <a:cubicBezTo>
                    <a:pt x="1496" y="2255"/>
                    <a:pt x="14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1495051" y="2949361"/>
              <a:ext cx="28710" cy="57870"/>
            </a:xfrm>
            <a:custGeom>
              <a:avLst/>
              <a:gdLst/>
              <a:ahLst/>
              <a:cxnLst/>
              <a:rect l="l" t="t" r="r" b="b"/>
              <a:pathLst>
                <a:path w="1274" h="2568" extrusionOk="0">
                  <a:moveTo>
                    <a:pt x="1" y="1"/>
                  </a:moveTo>
                  <a:lnTo>
                    <a:pt x="1" y="2567"/>
                  </a:lnTo>
                  <a:lnTo>
                    <a:pt x="1273" y="12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722375" y="620425"/>
            <a:ext cx="38496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Situácia v krajine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subTitle" idx="1"/>
          </p:nvPr>
        </p:nvSpPr>
        <p:spPr>
          <a:xfrm>
            <a:off x="629200" y="1298775"/>
            <a:ext cx="4123500" cy="3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živelné vzbury a hladové nepokoje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Vytváranie vlastných samospráv – komúny a na ich ochranu aj ozbrojené oddiely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zavedenie niekoľkých daní, aby sa vyriešila finančná situácia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Zvolanie generálnych stavov - vytvorenie Národného zhromaždenia</a:t>
            </a:r>
            <a:endParaRPr sz="1900"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273" name="Google Shape;273;p31"/>
          <p:cNvGrpSpPr/>
          <p:nvPr/>
        </p:nvGrpSpPr>
        <p:grpSpPr>
          <a:xfrm>
            <a:off x="5059870" y="239013"/>
            <a:ext cx="4930120" cy="4904705"/>
            <a:chOff x="5137494" y="314133"/>
            <a:chExt cx="4858218" cy="4833174"/>
          </a:xfrm>
        </p:grpSpPr>
        <p:sp>
          <p:nvSpPr>
            <p:cNvPr id="274" name="Google Shape;274;p31"/>
            <p:cNvSpPr/>
            <p:nvPr/>
          </p:nvSpPr>
          <p:spPr>
            <a:xfrm>
              <a:off x="5538838" y="1835970"/>
              <a:ext cx="1136211" cy="1043152"/>
            </a:xfrm>
            <a:custGeom>
              <a:avLst/>
              <a:gdLst/>
              <a:ahLst/>
              <a:cxnLst/>
              <a:rect l="l" t="t" r="r" b="b"/>
              <a:pathLst>
                <a:path w="33259" h="30535" extrusionOk="0">
                  <a:moveTo>
                    <a:pt x="2907" y="0"/>
                  </a:moveTo>
                  <a:lnTo>
                    <a:pt x="1" y="5997"/>
                  </a:lnTo>
                  <a:lnTo>
                    <a:pt x="1" y="7558"/>
                  </a:lnTo>
                  <a:lnTo>
                    <a:pt x="490" y="7558"/>
                  </a:lnTo>
                  <a:lnTo>
                    <a:pt x="490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490" y="19031"/>
                  </a:lnTo>
                  <a:lnTo>
                    <a:pt x="490" y="30535"/>
                  </a:lnTo>
                  <a:lnTo>
                    <a:pt x="30964" y="30535"/>
                  </a:lnTo>
                  <a:lnTo>
                    <a:pt x="30964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0964" y="17471"/>
                  </a:lnTo>
                  <a:lnTo>
                    <a:pt x="30964" y="7558"/>
                  </a:lnTo>
                  <a:lnTo>
                    <a:pt x="33258" y="7558"/>
                  </a:lnTo>
                  <a:lnTo>
                    <a:pt x="33258" y="6028"/>
                  </a:lnTo>
                  <a:lnTo>
                    <a:pt x="30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357269" y="2156859"/>
              <a:ext cx="1136176" cy="1044211"/>
            </a:xfrm>
            <a:custGeom>
              <a:avLst/>
              <a:gdLst/>
              <a:ahLst/>
              <a:cxnLst/>
              <a:rect l="l" t="t" r="r" b="b"/>
              <a:pathLst>
                <a:path w="33258" h="30566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88"/>
                  </a:lnTo>
                  <a:lnTo>
                    <a:pt x="490" y="7588"/>
                  </a:lnTo>
                  <a:lnTo>
                    <a:pt x="490" y="17470"/>
                  </a:lnTo>
                  <a:lnTo>
                    <a:pt x="0" y="17470"/>
                  </a:lnTo>
                  <a:lnTo>
                    <a:pt x="0" y="19031"/>
                  </a:lnTo>
                  <a:lnTo>
                    <a:pt x="490" y="19031"/>
                  </a:lnTo>
                  <a:lnTo>
                    <a:pt x="490" y="30565"/>
                  </a:lnTo>
                  <a:lnTo>
                    <a:pt x="30963" y="30565"/>
                  </a:lnTo>
                  <a:lnTo>
                    <a:pt x="30963" y="19031"/>
                  </a:lnTo>
                  <a:lnTo>
                    <a:pt x="33258" y="19031"/>
                  </a:lnTo>
                  <a:lnTo>
                    <a:pt x="33258" y="17470"/>
                  </a:lnTo>
                  <a:lnTo>
                    <a:pt x="30963" y="17470"/>
                  </a:lnTo>
                  <a:lnTo>
                    <a:pt x="30963" y="7588"/>
                  </a:lnTo>
                  <a:lnTo>
                    <a:pt x="33258" y="7588"/>
                  </a:lnTo>
                  <a:lnTo>
                    <a:pt x="33258" y="6028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1"/>
            <p:cNvGrpSpPr/>
            <p:nvPr/>
          </p:nvGrpSpPr>
          <p:grpSpPr>
            <a:xfrm>
              <a:off x="5137494" y="1373991"/>
              <a:ext cx="3110555" cy="3190060"/>
              <a:chOff x="5057750" y="1373991"/>
              <a:chExt cx="3110555" cy="3190060"/>
            </a:xfrm>
          </p:grpSpPr>
          <p:sp>
            <p:nvSpPr>
              <p:cNvPr id="277" name="Google Shape;277;p31"/>
              <p:cNvSpPr/>
              <p:nvPr/>
            </p:nvSpPr>
            <p:spPr>
              <a:xfrm>
                <a:off x="6070569" y="2720232"/>
                <a:ext cx="1072429" cy="892666"/>
              </a:xfrm>
              <a:custGeom>
                <a:avLst/>
                <a:gdLst/>
                <a:ahLst/>
                <a:cxnLst/>
                <a:rect l="l" t="t" r="r" b="b"/>
                <a:pathLst>
                  <a:path w="31392" h="26130" extrusionOk="0">
                    <a:moveTo>
                      <a:pt x="0" y="0"/>
                    </a:moveTo>
                    <a:lnTo>
                      <a:pt x="0" y="26129"/>
                    </a:lnTo>
                    <a:lnTo>
                      <a:pt x="31392" y="26129"/>
                    </a:lnTo>
                    <a:lnTo>
                      <a:pt x="313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8" name="Google Shape;278;p31"/>
              <p:cNvGrpSpPr/>
              <p:nvPr/>
            </p:nvGrpSpPr>
            <p:grpSpPr>
              <a:xfrm>
                <a:off x="5057750" y="1373991"/>
                <a:ext cx="3110555" cy="3190060"/>
                <a:chOff x="5057750" y="1373991"/>
                <a:chExt cx="3110555" cy="3190060"/>
              </a:xfrm>
            </p:grpSpPr>
            <p:grpSp>
              <p:nvGrpSpPr>
                <p:cNvPr id="279" name="Google Shape;279;p31"/>
                <p:cNvGrpSpPr/>
                <p:nvPr/>
              </p:nvGrpSpPr>
              <p:grpSpPr>
                <a:xfrm>
                  <a:off x="7186862" y="1373991"/>
                  <a:ext cx="891607" cy="1208293"/>
                  <a:chOff x="5136122" y="1373991"/>
                  <a:chExt cx="891607" cy="1208293"/>
                </a:xfrm>
              </p:grpSpPr>
              <p:sp>
                <p:nvSpPr>
                  <p:cNvPr id="280" name="Google Shape;280;p31"/>
                  <p:cNvSpPr/>
                  <p:nvPr/>
                </p:nvSpPr>
                <p:spPr>
                  <a:xfrm>
                    <a:off x="5262591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31"/>
                  <p:cNvSpPr/>
                  <p:nvPr/>
                </p:nvSpPr>
                <p:spPr>
                  <a:xfrm>
                    <a:off x="5338910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31"/>
                  <p:cNvSpPr/>
                  <p:nvPr/>
                </p:nvSpPr>
                <p:spPr>
                  <a:xfrm>
                    <a:off x="5415195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31"/>
                  <p:cNvSpPr/>
                  <p:nvPr/>
                </p:nvSpPr>
                <p:spPr>
                  <a:xfrm>
                    <a:off x="5491514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284;p31"/>
                  <p:cNvSpPr/>
                  <p:nvPr/>
                </p:nvSpPr>
                <p:spPr>
                  <a:xfrm>
                    <a:off x="5567799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285;p31"/>
                  <p:cNvSpPr/>
                  <p:nvPr/>
                </p:nvSpPr>
                <p:spPr>
                  <a:xfrm>
                    <a:off x="5644118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86;p31"/>
                  <p:cNvSpPr/>
                  <p:nvPr/>
                </p:nvSpPr>
                <p:spPr>
                  <a:xfrm>
                    <a:off x="5720403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287;p31"/>
                  <p:cNvSpPr/>
                  <p:nvPr/>
                </p:nvSpPr>
                <p:spPr>
                  <a:xfrm>
                    <a:off x="5797747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66" y="4620"/>
                        </a:lnTo>
                        <a:lnTo>
                          <a:pt x="76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288;p31"/>
                  <p:cNvSpPr/>
                  <p:nvPr/>
                </p:nvSpPr>
                <p:spPr>
                  <a:xfrm>
                    <a:off x="5874066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65" y="4620"/>
                        </a:lnTo>
                        <a:lnTo>
                          <a:pt x="7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31"/>
                  <p:cNvSpPr/>
                  <p:nvPr/>
                </p:nvSpPr>
                <p:spPr>
                  <a:xfrm>
                    <a:off x="5176912" y="1373991"/>
                    <a:ext cx="809036" cy="18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82" h="5385" extrusionOk="0">
                        <a:moveTo>
                          <a:pt x="22886" y="765"/>
                        </a:moveTo>
                        <a:lnTo>
                          <a:pt x="22886" y="4589"/>
                        </a:lnTo>
                        <a:lnTo>
                          <a:pt x="826" y="4589"/>
                        </a:lnTo>
                        <a:lnTo>
                          <a:pt x="796" y="765"/>
                        </a:lnTo>
                        <a:close/>
                        <a:moveTo>
                          <a:pt x="0" y="0"/>
                        </a:moveTo>
                        <a:lnTo>
                          <a:pt x="0" y="5385"/>
                        </a:lnTo>
                        <a:lnTo>
                          <a:pt x="23681" y="5385"/>
                        </a:lnTo>
                        <a:lnTo>
                          <a:pt x="236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31"/>
                  <p:cNvSpPr/>
                  <p:nvPr/>
                </p:nvSpPr>
                <p:spPr>
                  <a:xfrm>
                    <a:off x="5136122" y="1503569"/>
                    <a:ext cx="891607" cy="117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9" h="3428" extrusionOk="0">
                        <a:moveTo>
                          <a:pt x="1" y="1"/>
                        </a:moveTo>
                        <a:lnTo>
                          <a:pt x="1" y="3428"/>
                        </a:lnTo>
                        <a:lnTo>
                          <a:pt x="26099" y="3428"/>
                        </a:lnTo>
                        <a:lnTo>
                          <a:pt x="2609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31"/>
                  <p:cNvSpPr/>
                  <p:nvPr/>
                </p:nvSpPr>
                <p:spPr>
                  <a:xfrm>
                    <a:off x="5192558" y="1620644"/>
                    <a:ext cx="777709" cy="961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28149" extrusionOk="0">
                        <a:moveTo>
                          <a:pt x="1" y="1"/>
                        </a:moveTo>
                        <a:lnTo>
                          <a:pt x="1" y="28149"/>
                        </a:lnTo>
                        <a:lnTo>
                          <a:pt x="22764" y="28149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31"/>
                  <p:cNvSpPr/>
                  <p:nvPr/>
                </p:nvSpPr>
                <p:spPr>
                  <a:xfrm>
                    <a:off x="5340994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15" y="0"/>
                        </a:moveTo>
                        <a:cubicBezTo>
                          <a:pt x="1255" y="0"/>
                          <a:pt x="1" y="1255"/>
                          <a:pt x="1" y="2815"/>
                        </a:cubicBezTo>
                        <a:lnTo>
                          <a:pt x="1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3" y="123"/>
                        </a:cubicBezTo>
                        <a:cubicBezTo>
                          <a:pt x="3427" y="31"/>
                          <a:pt x="3121" y="0"/>
                          <a:pt x="281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31"/>
                  <p:cNvSpPr/>
                  <p:nvPr/>
                </p:nvSpPr>
                <p:spPr>
                  <a:xfrm>
                    <a:off x="5400574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9" y="0"/>
                        </a:moveTo>
                        <a:cubicBezTo>
                          <a:pt x="796" y="367"/>
                          <a:pt x="1" y="1438"/>
                          <a:pt x="1" y="2662"/>
                        </a:cubicBezTo>
                        <a:lnTo>
                          <a:pt x="1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9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31"/>
                  <p:cNvSpPr/>
                  <p:nvPr/>
                </p:nvSpPr>
                <p:spPr>
                  <a:xfrm>
                    <a:off x="5628438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46" y="0"/>
                        </a:moveTo>
                        <a:cubicBezTo>
                          <a:pt x="1285" y="0"/>
                          <a:pt x="0" y="1255"/>
                          <a:pt x="0" y="2815"/>
                        </a:cubicBezTo>
                        <a:lnTo>
                          <a:pt x="0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2" y="123"/>
                        </a:cubicBezTo>
                        <a:cubicBezTo>
                          <a:pt x="3427" y="31"/>
                          <a:pt x="3121" y="0"/>
                          <a:pt x="28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31"/>
                  <p:cNvSpPr/>
                  <p:nvPr/>
                </p:nvSpPr>
                <p:spPr>
                  <a:xfrm>
                    <a:off x="5688017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8" y="0"/>
                        </a:moveTo>
                        <a:cubicBezTo>
                          <a:pt x="796" y="367"/>
                          <a:pt x="31" y="1438"/>
                          <a:pt x="0" y="2662"/>
                        </a:cubicBezTo>
                        <a:lnTo>
                          <a:pt x="0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8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31"/>
                  <p:cNvSpPr/>
                  <p:nvPr/>
                </p:nvSpPr>
                <p:spPr>
                  <a:xfrm>
                    <a:off x="5192558" y="1620644"/>
                    <a:ext cx="777709" cy="3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1041" extrusionOk="0">
                        <a:moveTo>
                          <a:pt x="1" y="1"/>
                        </a:moveTo>
                        <a:lnTo>
                          <a:pt x="1" y="1041"/>
                        </a:lnTo>
                        <a:lnTo>
                          <a:pt x="22764" y="1041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7" name="Google Shape;297;p31"/>
                <p:cNvSpPr/>
                <p:nvPr/>
              </p:nvSpPr>
              <p:spPr>
                <a:xfrm>
                  <a:off x="6070569" y="2721257"/>
                  <a:ext cx="1072429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26100" extrusionOk="0">
                      <a:moveTo>
                        <a:pt x="0" y="1"/>
                      </a:moveTo>
                      <a:lnTo>
                        <a:pt x="0" y="26099"/>
                      </a:lnTo>
                      <a:lnTo>
                        <a:pt x="313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1"/>
                <p:cNvSpPr/>
                <p:nvPr/>
              </p:nvSpPr>
              <p:spPr>
                <a:xfrm>
                  <a:off x="6070569" y="3612864"/>
                  <a:ext cx="1072429" cy="951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27843" extrusionOk="0">
                      <a:moveTo>
                        <a:pt x="0" y="0"/>
                      </a:moveTo>
                      <a:lnTo>
                        <a:pt x="0" y="27842"/>
                      </a:lnTo>
                      <a:lnTo>
                        <a:pt x="31392" y="27842"/>
                      </a:lnTo>
                      <a:lnTo>
                        <a:pt x="313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1"/>
                <p:cNvSpPr/>
                <p:nvPr/>
              </p:nvSpPr>
              <p:spPr>
                <a:xfrm>
                  <a:off x="5092223" y="2720232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1"/>
                <p:cNvSpPr/>
                <p:nvPr/>
              </p:nvSpPr>
              <p:spPr>
                <a:xfrm>
                  <a:off x="5346221" y="2962718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5" y="1"/>
                      </a:moveTo>
                      <a:cubicBezTo>
                        <a:pt x="3060" y="1"/>
                        <a:pt x="1" y="3091"/>
                        <a:pt x="1" y="6885"/>
                      </a:cubicBezTo>
                      <a:lnTo>
                        <a:pt x="1" y="19031"/>
                      </a:lnTo>
                      <a:lnTo>
                        <a:pt x="13769" y="19031"/>
                      </a:lnTo>
                      <a:lnTo>
                        <a:pt x="13769" y="6885"/>
                      </a:lnTo>
                      <a:cubicBezTo>
                        <a:pt x="13769" y="3580"/>
                        <a:pt x="11382" y="735"/>
                        <a:pt x="8108" y="123"/>
                      </a:cubicBezTo>
                      <a:cubicBezTo>
                        <a:pt x="7711" y="31"/>
                        <a:pt x="7282" y="1"/>
                        <a:pt x="68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1"/>
                <p:cNvSpPr/>
                <p:nvPr/>
              </p:nvSpPr>
              <p:spPr>
                <a:xfrm>
                  <a:off x="5431935" y="2966886"/>
                  <a:ext cx="384670" cy="64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10" extrusionOk="0">
                      <a:moveTo>
                        <a:pt x="5630" y="1"/>
                      </a:moveTo>
                      <a:cubicBezTo>
                        <a:pt x="2356" y="613"/>
                        <a:pt x="0" y="3458"/>
                        <a:pt x="0" y="6763"/>
                      </a:cubicBezTo>
                      <a:lnTo>
                        <a:pt x="0" y="18909"/>
                      </a:lnTo>
                      <a:lnTo>
                        <a:pt x="11260" y="18909"/>
                      </a:lnTo>
                      <a:lnTo>
                        <a:pt x="11260" y="6763"/>
                      </a:lnTo>
                      <a:cubicBezTo>
                        <a:pt x="11229" y="3458"/>
                        <a:pt x="8873" y="613"/>
                        <a:pt x="5630" y="1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31"/>
                <p:cNvSpPr/>
                <p:nvPr/>
              </p:nvSpPr>
              <p:spPr>
                <a:xfrm>
                  <a:off x="5092223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>
                  <a:off x="5346221" y="3913870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5" y="1"/>
                      </a:moveTo>
                      <a:cubicBezTo>
                        <a:pt x="3060" y="1"/>
                        <a:pt x="1" y="3060"/>
                        <a:pt x="1" y="6885"/>
                      </a:cubicBezTo>
                      <a:lnTo>
                        <a:pt x="1" y="19031"/>
                      </a:lnTo>
                      <a:lnTo>
                        <a:pt x="13769" y="19031"/>
                      </a:lnTo>
                      <a:lnTo>
                        <a:pt x="13769" y="6885"/>
                      </a:lnTo>
                      <a:cubicBezTo>
                        <a:pt x="13738" y="3550"/>
                        <a:pt x="11382" y="704"/>
                        <a:pt x="8108" y="123"/>
                      </a:cubicBezTo>
                      <a:cubicBezTo>
                        <a:pt x="7711" y="31"/>
                        <a:pt x="7282" y="1"/>
                        <a:pt x="68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>
                  <a:off x="5431935" y="3918072"/>
                  <a:ext cx="384670" cy="64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09" extrusionOk="0">
                      <a:moveTo>
                        <a:pt x="5630" y="0"/>
                      </a:moveTo>
                      <a:cubicBezTo>
                        <a:pt x="2387" y="612"/>
                        <a:pt x="0" y="3427"/>
                        <a:pt x="0" y="6762"/>
                      </a:cubicBezTo>
                      <a:lnTo>
                        <a:pt x="0" y="18908"/>
                      </a:lnTo>
                      <a:lnTo>
                        <a:pt x="11260" y="18908"/>
                      </a:lnTo>
                      <a:lnTo>
                        <a:pt x="11260" y="6762"/>
                      </a:lnTo>
                      <a:cubicBezTo>
                        <a:pt x="11229" y="3457"/>
                        <a:pt x="8873" y="612"/>
                        <a:pt x="5630" y="0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31"/>
                <p:cNvSpPr/>
                <p:nvPr/>
              </p:nvSpPr>
              <p:spPr>
                <a:xfrm>
                  <a:off x="5057750" y="2582250"/>
                  <a:ext cx="3110555" cy="13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4070" extrusionOk="0">
                      <a:moveTo>
                        <a:pt x="1" y="1"/>
                      </a:moveTo>
                      <a:lnTo>
                        <a:pt x="1" y="4070"/>
                      </a:lnTo>
                      <a:lnTo>
                        <a:pt x="31392" y="4070"/>
                      </a:lnTo>
                      <a:lnTo>
                        <a:pt x="313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31"/>
                <p:cNvSpPr/>
                <p:nvPr/>
              </p:nvSpPr>
              <p:spPr>
                <a:xfrm>
                  <a:off x="5092213" y="3612875"/>
                  <a:ext cx="3042666" cy="5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714" extrusionOk="0">
                      <a:moveTo>
                        <a:pt x="1" y="0"/>
                      </a:moveTo>
                      <a:lnTo>
                        <a:pt x="1" y="1713"/>
                      </a:lnTo>
                      <a:lnTo>
                        <a:pt x="29434" y="1713"/>
                      </a:lnTo>
                      <a:lnTo>
                        <a:pt x="29434" y="0"/>
                      </a:lnTo>
                      <a:close/>
                    </a:path>
                  </a:pathLst>
                </a:custGeom>
                <a:solidFill>
                  <a:srgbClr val="F77C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31"/>
                <p:cNvSpPr/>
                <p:nvPr/>
              </p:nvSpPr>
              <p:spPr>
                <a:xfrm>
                  <a:off x="7142964" y="2720232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1"/>
                <p:cNvSpPr/>
                <p:nvPr/>
              </p:nvSpPr>
              <p:spPr>
                <a:xfrm>
                  <a:off x="7142964" y="2721257"/>
                  <a:ext cx="978380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00" extrusionOk="0">
                      <a:moveTo>
                        <a:pt x="1" y="1"/>
                      </a:moveTo>
                      <a:lnTo>
                        <a:pt x="1" y="26099"/>
                      </a:lnTo>
                      <a:lnTo>
                        <a:pt x="1683" y="26099"/>
                      </a:lnTo>
                      <a:lnTo>
                        <a:pt x="1683" y="1133"/>
                      </a:lnTo>
                      <a:lnTo>
                        <a:pt x="28638" y="1133"/>
                      </a:lnTo>
                      <a:lnTo>
                        <a:pt x="2863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1"/>
                <p:cNvSpPr/>
                <p:nvPr/>
              </p:nvSpPr>
              <p:spPr>
                <a:xfrm>
                  <a:off x="7396962" y="2962718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4" y="1"/>
                      </a:moveTo>
                      <a:cubicBezTo>
                        <a:pt x="3090" y="1"/>
                        <a:pt x="0" y="3091"/>
                        <a:pt x="0" y="6885"/>
                      </a:cubicBezTo>
                      <a:lnTo>
                        <a:pt x="0" y="19031"/>
                      </a:lnTo>
                      <a:lnTo>
                        <a:pt x="13768" y="19031"/>
                      </a:lnTo>
                      <a:lnTo>
                        <a:pt x="13768" y="6885"/>
                      </a:lnTo>
                      <a:cubicBezTo>
                        <a:pt x="13768" y="3580"/>
                        <a:pt x="11413" y="735"/>
                        <a:pt x="8139" y="123"/>
                      </a:cubicBezTo>
                      <a:cubicBezTo>
                        <a:pt x="7710" y="31"/>
                        <a:pt x="7313" y="1"/>
                        <a:pt x="68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1"/>
                <p:cNvSpPr/>
                <p:nvPr/>
              </p:nvSpPr>
              <p:spPr>
                <a:xfrm>
                  <a:off x="7482676" y="2966886"/>
                  <a:ext cx="384670" cy="64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10" extrusionOk="0">
                      <a:moveTo>
                        <a:pt x="5630" y="1"/>
                      </a:moveTo>
                      <a:cubicBezTo>
                        <a:pt x="2356" y="613"/>
                        <a:pt x="0" y="3458"/>
                        <a:pt x="0" y="6763"/>
                      </a:cubicBezTo>
                      <a:lnTo>
                        <a:pt x="0" y="18909"/>
                      </a:lnTo>
                      <a:lnTo>
                        <a:pt x="11259" y="18909"/>
                      </a:lnTo>
                      <a:lnTo>
                        <a:pt x="11259" y="6763"/>
                      </a:lnTo>
                      <a:cubicBezTo>
                        <a:pt x="11259" y="3458"/>
                        <a:pt x="8904" y="613"/>
                        <a:pt x="5630" y="1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1"/>
                <p:cNvSpPr/>
                <p:nvPr/>
              </p:nvSpPr>
              <p:spPr>
                <a:xfrm>
                  <a:off x="7142964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1"/>
                <p:cNvSpPr/>
                <p:nvPr/>
              </p:nvSpPr>
              <p:spPr>
                <a:xfrm>
                  <a:off x="7142964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1867" y="26129"/>
                      </a:lnTo>
                      <a:lnTo>
                        <a:pt x="1867" y="1041"/>
                      </a:lnTo>
                      <a:lnTo>
                        <a:pt x="28638" y="1041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1"/>
                <p:cNvSpPr/>
                <p:nvPr/>
              </p:nvSpPr>
              <p:spPr>
                <a:xfrm>
                  <a:off x="7396962" y="3913870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4" y="1"/>
                      </a:moveTo>
                      <a:cubicBezTo>
                        <a:pt x="3090" y="1"/>
                        <a:pt x="0" y="3060"/>
                        <a:pt x="0" y="6885"/>
                      </a:cubicBezTo>
                      <a:lnTo>
                        <a:pt x="0" y="19031"/>
                      </a:lnTo>
                      <a:lnTo>
                        <a:pt x="13768" y="19031"/>
                      </a:lnTo>
                      <a:lnTo>
                        <a:pt x="13768" y="6885"/>
                      </a:lnTo>
                      <a:cubicBezTo>
                        <a:pt x="13768" y="3550"/>
                        <a:pt x="11413" y="704"/>
                        <a:pt x="8139" y="123"/>
                      </a:cubicBezTo>
                      <a:cubicBezTo>
                        <a:pt x="7710" y="31"/>
                        <a:pt x="7313" y="1"/>
                        <a:pt x="6884" y="1"/>
                      </a:cubicBez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1"/>
                <p:cNvSpPr/>
                <p:nvPr/>
              </p:nvSpPr>
              <p:spPr>
                <a:xfrm>
                  <a:off x="7482676" y="3918072"/>
                  <a:ext cx="384670" cy="64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09" extrusionOk="0">
                      <a:moveTo>
                        <a:pt x="5630" y="0"/>
                      </a:moveTo>
                      <a:cubicBezTo>
                        <a:pt x="2387" y="612"/>
                        <a:pt x="0" y="3427"/>
                        <a:pt x="0" y="6762"/>
                      </a:cubicBezTo>
                      <a:lnTo>
                        <a:pt x="0" y="18908"/>
                      </a:lnTo>
                      <a:lnTo>
                        <a:pt x="11259" y="18908"/>
                      </a:lnTo>
                      <a:lnTo>
                        <a:pt x="11259" y="6762"/>
                      </a:lnTo>
                      <a:cubicBezTo>
                        <a:pt x="11259" y="3427"/>
                        <a:pt x="8873" y="612"/>
                        <a:pt x="5630" y="0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1"/>
                <p:cNvSpPr/>
                <p:nvPr/>
              </p:nvSpPr>
              <p:spPr>
                <a:xfrm>
                  <a:off x="5092223" y="2721257"/>
                  <a:ext cx="2091531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3" h="26100" extrusionOk="0">
                      <a:moveTo>
                        <a:pt x="1" y="1"/>
                      </a:moveTo>
                      <a:lnTo>
                        <a:pt x="1" y="26099"/>
                      </a:lnTo>
                      <a:lnTo>
                        <a:pt x="1684" y="26099"/>
                      </a:lnTo>
                      <a:lnTo>
                        <a:pt x="1684" y="1133"/>
                      </a:lnTo>
                      <a:lnTo>
                        <a:pt x="61223" y="1133"/>
                      </a:lnTo>
                      <a:lnTo>
                        <a:pt x="6122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1"/>
                <p:cNvSpPr/>
                <p:nvPr/>
              </p:nvSpPr>
              <p:spPr>
                <a:xfrm>
                  <a:off x="5092223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1898" y="26129"/>
                      </a:lnTo>
                      <a:lnTo>
                        <a:pt x="1898" y="1041"/>
                      </a:lnTo>
                      <a:lnTo>
                        <a:pt x="28638" y="1041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31"/>
                <p:cNvGrpSpPr/>
                <p:nvPr/>
              </p:nvGrpSpPr>
              <p:grpSpPr>
                <a:xfrm>
                  <a:off x="5136122" y="1373991"/>
                  <a:ext cx="891607" cy="1208293"/>
                  <a:chOff x="5136122" y="1373991"/>
                  <a:chExt cx="891607" cy="1208293"/>
                </a:xfrm>
              </p:grpSpPr>
              <p:sp>
                <p:nvSpPr>
                  <p:cNvPr id="318" name="Google Shape;318;p31"/>
                  <p:cNvSpPr/>
                  <p:nvPr/>
                </p:nvSpPr>
                <p:spPr>
                  <a:xfrm>
                    <a:off x="5262591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31"/>
                  <p:cNvSpPr/>
                  <p:nvPr/>
                </p:nvSpPr>
                <p:spPr>
                  <a:xfrm>
                    <a:off x="5338910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31"/>
                  <p:cNvSpPr/>
                  <p:nvPr/>
                </p:nvSpPr>
                <p:spPr>
                  <a:xfrm>
                    <a:off x="5415195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31"/>
                  <p:cNvSpPr/>
                  <p:nvPr/>
                </p:nvSpPr>
                <p:spPr>
                  <a:xfrm>
                    <a:off x="5491514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31"/>
                  <p:cNvSpPr/>
                  <p:nvPr/>
                </p:nvSpPr>
                <p:spPr>
                  <a:xfrm>
                    <a:off x="5567799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3" name="Google Shape;323;p31"/>
                  <p:cNvSpPr/>
                  <p:nvPr/>
                </p:nvSpPr>
                <p:spPr>
                  <a:xfrm>
                    <a:off x="5644118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4" name="Google Shape;324;p31"/>
                  <p:cNvSpPr/>
                  <p:nvPr/>
                </p:nvSpPr>
                <p:spPr>
                  <a:xfrm>
                    <a:off x="5720403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31"/>
                  <p:cNvSpPr/>
                  <p:nvPr/>
                </p:nvSpPr>
                <p:spPr>
                  <a:xfrm>
                    <a:off x="5797747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66" y="4620"/>
                        </a:lnTo>
                        <a:lnTo>
                          <a:pt x="76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31"/>
                  <p:cNvSpPr/>
                  <p:nvPr/>
                </p:nvSpPr>
                <p:spPr>
                  <a:xfrm>
                    <a:off x="5874066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65" y="4620"/>
                        </a:lnTo>
                        <a:lnTo>
                          <a:pt x="7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" name="Google Shape;327;p31"/>
                  <p:cNvSpPr/>
                  <p:nvPr/>
                </p:nvSpPr>
                <p:spPr>
                  <a:xfrm>
                    <a:off x="5176912" y="1373991"/>
                    <a:ext cx="809036" cy="18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82" h="5385" extrusionOk="0">
                        <a:moveTo>
                          <a:pt x="22886" y="765"/>
                        </a:moveTo>
                        <a:lnTo>
                          <a:pt x="22886" y="4589"/>
                        </a:lnTo>
                        <a:lnTo>
                          <a:pt x="826" y="4589"/>
                        </a:lnTo>
                        <a:lnTo>
                          <a:pt x="796" y="765"/>
                        </a:lnTo>
                        <a:close/>
                        <a:moveTo>
                          <a:pt x="0" y="0"/>
                        </a:moveTo>
                        <a:lnTo>
                          <a:pt x="0" y="5385"/>
                        </a:lnTo>
                        <a:lnTo>
                          <a:pt x="23681" y="5385"/>
                        </a:lnTo>
                        <a:lnTo>
                          <a:pt x="236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" name="Google Shape;328;p31"/>
                  <p:cNvSpPr/>
                  <p:nvPr/>
                </p:nvSpPr>
                <p:spPr>
                  <a:xfrm>
                    <a:off x="5136122" y="1503569"/>
                    <a:ext cx="891607" cy="117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9" h="3428" extrusionOk="0">
                        <a:moveTo>
                          <a:pt x="1" y="1"/>
                        </a:moveTo>
                        <a:lnTo>
                          <a:pt x="1" y="3428"/>
                        </a:lnTo>
                        <a:lnTo>
                          <a:pt x="26099" y="3428"/>
                        </a:lnTo>
                        <a:lnTo>
                          <a:pt x="2609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31"/>
                  <p:cNvSpPr/>
                  <p:nvPr/>
                </p:nvSpPr>
                <p:spPr>
                  <a:xfrm>
                    <a:off x="5192558" y="1620644"/>
                    <a:ext cx="777709" cy="961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28149" extrusionOk="0">
                        <a:moveTo>
                          <a:pt x="1" y="1"/>
                        </a:moveTo>
                        <a:lnTo>
                          <a:pt x="1" y="28149"/>
                        </a:lnTo>
                        <a:lnTo>
                          <a:pt x="22764" y="28149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31"/>
                  <p:cNvSpPr/>
                  <p:nvPr/>
                </p:nvSpPr>
                <p:spPr>
                  <a:xfrm>
                    <a:off x="5340994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15" y="0"/>
                        </a:moveTo>
                        <a:cubicBezTo>
                          <a:pt x="1255" y="0"/>
                          <a:pt x="1" y="1255"/>
                          <a:pt x="1" y="2815"/>
                        </a:cubicBezTo>
                        <a:lnTo>
                          <a:pt x="1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3" y="123"/>
                        </a:cubicBezTo>
                        <a:cubicBezTo>
                          <a:pt x="3427" y="31"/>
                          <a:pt x="3121" y="0"/>
                          <a:pt x="281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31"/>
                  <p:cNvSpPr/>
                  <p:nvPr/>
                </p:nvSpPr>
                <p:spPr>
                  <a:xfrm>
                    <a:off x="5400574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9" y="0"/>
                        </a:moveTo>
                        <a:cubicBezTo>
                          <a:pt x="796" y="367"/>
                          <a:pt x="1" y="1438"/>
                          <a:pt x="1" y="2662"/>
                        </a:cubicBezTo>
                        <a:lnTo>
                          <a:pt x="1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9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31"/>
                  <p:cNvSpPr/>
                  <p:nvPr/>
                </p:nvSpPr>
                <p:spPr>
                  <a:xfrm>
                    <a:off x="5628438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46" y="0"/>
                        </a:moveTo>
                        <a:cubicBezTo>
                          <a:pt x="1285" y="0"/>
                          <a:pt x="0" y="1255"/>
                          <a:pt x="0" y="2815"/>
                        </a:cubicBezTo>
                        <a:lnTo>
                          <a:pt x="0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2" y="123"/>
                        </a:cubicBezTo>
                        <a:cubicBezTo>
                          <a:pt x="3427" y="31"/>
                          <a:pt x="3121" y="0"/>
                          <a:pt x="28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" name="Google Shape;333;p31"/>
                  <p:cNvSpPr/>
                  <p:nvPr/>
                </p:nvSpPr>
                <p:spPr>
                  <a:xfrm>
                    <a:off x="5688017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8" y="0"/>
                        </a:moveTo>
                        <a:cubicBezTo>
                          <a:pt x="796" y="367"/>
                          <a:pt x="31" y="1438"/>
                          <a:pt x="0" y="2662"/>
                        </a:cubicBezTo>
                        <a:lnTo>
                          <a:pt x="0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8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334;p31"/>
                  <p:cNvSpPr/>
                  <p:nvPr/>
                </p:nvSpPr>
                <p:spPr>
                  <a:xfrm>
                    <a:off x="5192558" y="1620644"/>
                    <a:ext cx="777709" cy="3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1041" extrusionOk="0">
                        <a:moveTo>
                          <a:pt x="1" y="1"/>
                        </a:moveTo>
                        <a:lnTo>
                          <a:pt x="1" y="1041"/>
                        </a:lnTo>
                        <a:lnTo>
                          <a:pt x="22764" y="1041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5" name="Google Shape;335;p31"/>
                <p:cNvSpPr/>
                <p:nvPr/>
              </p:nvSpPr>
              <p:spPr>
                <a:xfrm>
                  <a:off x="6070569" y="3671385"/>
                  <a:ext cx="1072429" cy="3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1041" extrusionOk="0">
                      <a:moveTo>
                        <a:pt x="0" y="0"/>
                      </a:moveTo>
                      <a:lnTo>
                        <a:pt x="0" y="1041"/>
                      </a:lnTo>
                      <a:lnTo>
                        <a:pt x="31392" y="1041"/>
                      </a:lnTo>
                      <a:lnTo>
                        <a:pt x="31392" y="0"/>
                      </a:ln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6" name="Google Shape;336;p31"/>
                <p:cNvGrpSpPr/>
                <p:nvPr/>
              </p:nvGrpSpPr>
              <p:grpSpPr>
                <a:xfrm>
                  <a:off x="6297373" y="2857156"/>
                  <a:ext cx="619844" cy="619844"/>
                  <a:chOff x="6297373" y="2857156"/>
                  <a:chExt cx="619844" cy="619844"/>
                </a:xfrm>
              </p:grpSpPr>
              <p:sp>
                <p:nvSpPr>
                  <p:cNvPr id="337" name="Google Shape;337;p31"/>
                  <p:cNvSpPr/>
                  <p:nvPr/>
                </p:nvSpPr>
                <p:spPr>
                  <a:xfrm>
                    <a:off x="6299457" y="2857156"/>
                    <a:ext cx="617760" cy="619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3" h="18144" extrusionOk="0">
                        <a:moveTo>
                          <a:pt x="8476" y="0"/>
                        </a:moveTo>
                        <a:cubicBezTo>
                          <a:pt x="8200" y="0"/>
                          <a:pt x="7925" y="31"/>
                          <a:pt x="7650" y="92"/>
                        </a:cubicBezTo>
                        <a:cubicBezTo>
                          <a:pt x="7313" y="123"/>
                          <a:pt x="6977" y="215"/>
                          <a:pt x="6640" y="306"/>
                        </a:cubicBezTo>
                        <a:cubicBezTo>
                          <a:pt x="6365" y="368"/>
                          <a:pt x="6120" y="459"/>
                          <a:pt x="5845" y="551"/>
                        </a:cubicBezTo>
                        <a:cubicBezTo>
                          <a:pt x="5508" y="674"/>
                          <a:pt x="5202" y="826"/>
                          <a:pt x="4866" y="1010"/>
                        </a:cubicBezTo>
                        <a:cubicBezTo>
                          <a:pt x="4621" y="1132"/>
                          <a:pt x="4376" y="1255"/>
                          <a:pt x="4162" y="1408"/>
                        </a:cubicBezTo>
                        <a:cubicBezTo>
                          <a:pt x="3856" y="1591"/>
                          <a:pt x="3581" y="1806"/>
                          <a:pt x="3305" y="2050"/>
                        </a:cubicBezTo>
                        <a:cubicBezTo>
                          <a:pt x="3060" y="2203"/>
                          <a:pt x="2877" y="2417"/>
                          <a:pt x="2693" y="2601"/>
                        </a:cubicBezTo>
                        <a:cubicBezTo>
                          <a:pt x="2418" y="2846"/>
                          <a:pt x="2173" y="3121"/>
                          <a:pt x="1959" y="3397"/>
                        </a:cubicBezTo>
                        <a:cubicBezTo>
                          <a:pt x="1775" y="3611"/>
                          <a:pt x="1622" y="3825"/>
                          <a:pt x="1469" y="4070"/>
                        </a:cubicBezTo>
                        <a:cubicBezTo>
                          <a:pt x="1286" y="4345"/>
                          <a:pt x="1102" y="4682"/>
                          <a:pt x="919" y="4987"/>
                        </a:cubicBezTo>
                        <a:cubicBezTo>
                          <a:pt x="796" y="5232"/>
                          <a:pt x="705" y="5508"/>
                          <a:pt x="613" y="5752"/>
                        </a:cubicBezTo>
                        <a:cubicBezTo>
                          <a:pt x="460" y="6089"/>
                          <a:pt x="368" y="6425"/>
                          <a:pt x="276" y="6793"/>
                        </a:cubicBezTo>
                        <a:cubicBezTo>
                          <a:pt x="184" y="7037"/>
                          <a:pt x="154" y="7313"/>
                          <a:pt x="93" y="7588"/>
                        </a:cubicBezTo>
                        <a:cubicBezTo>
                          <a:pt x="31" y="7925"/>
                          <a:pt x="1" y="8292"/>
                          <a:pt x="1" y="8659"/>
                        </a:cubicBezTo>
                        <a:lnTo>
                          <a:pt x="1" y="9087"/>
                        </a:lnTo>
                        <a:lnTo>
                          <a:pt x="1" y="9485"/>
                        </a:lnTo>
                        <a:cubicBezTo>
                          <a:pt x="1" y="9852"/>
                          <a:pt x="31" y="10189"/>
                          <a:pt x="93" y="10556"/>
                        </a:cubicBezTo>
                        <a:cubicBezTo>
                          <a:pt x="154" y="10831"/>
                          <a:pt x="184" y="11107"/>
                          <a:pt x="276" y="11351"/>
                        </a:cubicBezTo>
                        <a:cubicBezTo>
                          <a:pt x="368" y="11719"/>
                          <a:pt x="460" y="12055"/>
                          <a:pt x="613" y="12392"/>
                        </a:cubicBezTo>
                        <a:cubicBezTo>
                          <a:pt x="705" y="12636"/>
                          <a:pt x="796" y="12912"/>
                          <a:pt x="919" y="13157"/>
                        </a:cubicBezTo>
                        <a:cubicBezTo>
                          <a:pt x="1102" y="13463"/>
                          <a:pt x="1286" y="13799"/>
                          <a:pt x="1469" y="14074"/>
                        </a:cubicBezTo>
                        <a:cubicBezTo>
                          <a:pt x="1622" y="14319"/>
                          <a:pt x="1775" y="14533"/>
                          <a:pt x="1959" y="14748"/>
                        </a:cubicBezTo>
                        <a:cubicBezTo>
                          <a:pt x="2173" y="15023"/>
                          <a:pt x="2418" y="15298"/>
                          <a:pt x="2693" y="15543"/>
                        </a:cubicBezTo>
                        <a:cubicBezTo>
                          <a:pt x="2877" y="15757"/>
                          <a:pt x="3091" y="15941"/>
                          <a:pt x="3305" y="16094"/>
                        </a:cubicBezTo>
                        <a:cubicBezTo>
                          <a:pt x="3581" y="16339"/>
                          <a:pt x="3856" y="16553"/>
                          <a:pt x="4162" y="16736"/>
                        </a:cubicBezTo>
                        <a:cubicBezTo>
                          <a:pt x="4407" y="16889"/>
                          <a:pt x="4621" y="17012"/>
                          <a:pt x="4866" y="17134"/>
                        </a:cubicBezTo>
                        <a:cubicBezTo>
                          <a:pt x="5202" y="17318"/>
                          <a:pt x="5508" y="17471"/>
                          <a:pt x="5845" y="17593"/>
                        </a:cubicBezTo>
                        <a:cubicBezTo>
                          <a:pt x="6120" y="17685"/>
                          <a:pt x="6365" y="17777"/>
                          <a:pt x="6610" y="17838"/>
                        </a:cubicBezTo>
                        <a:cubicBezTo>
                          <a:pt x="6977" y="17929"/>
                          <a:pt x="7313" y="18021"/>
                          <a:pt x="7680" y="18082"/>
                        </a:cubicBezTo>
                        <a:cubicBezTo>
                          <a:pt x="7956" y="18113"/>
                          <a:pt x="8231" y="18144"/>
                          <a:pt x="8506" y="18144"/>
                        </a:cubicBezTo>
                        <a:lnTo>
                          <a:pt x="9577" y="18144"/>
                        </a:lnTo>
                        <a:cubicBezTo>
                          <a:pt x="9853" y="18144"/>
                          <a:pt x="10128" y="18113"/>
                          <a:pt x="10403" y="18082"/>
                        </a:cubicBezTo>
                        <a:cubicBezTo>
                          <a:pt x="10740" y="18021"/>
                          <a:pt x="11107" y="17929"/>
                          <a:pt x="11444" y="17838"/>
                        </a:cubicBezTo>
                        <a:cubicBezTo>
                          <a:pt x="11688" y="17777"/>
                          <a:pt x="11964" y="17685"/>
                          <a:pt x="12209" y="17593"/>
                        </a:cubicBezTo>
                        <a:cubicBezTo>
                          <a:pt x="12545" y="17471"/>
                          <a:pt x="12882" y="17318"/>
                          <a:pt x="13188" y="17134"/>
                        </a:cubicBezTo>
                        <a:cubicBezTo>
                          <a:pt x="13432" y="17012"/>
                          <a:pt x="13677" y="16889"/>
                          <a:pt x="13891" y="16736"/>
                        </a:cubicBezTo>
                        <a:cubicBezTo>
                          <a:pt x="14197" y="16553"/>
                          <a:pt x="14503" y="16339"/>
                          <a:pt x="14779" y="16094"/>
                        </a:cubicBezTo>
                        <a:cubicBezTo>
                          <a:pt x="14993" y="15941"/>
                          <a:pt x="15207" y="15757"/>
                          <a:pt x="15390" y="15543"/>
                        </a:cubicBezTo>
                        <a:cubicBezTo>
                          <a:pt x="15635" y="15298"/>
                          <a:pt x="15880" y="15023"/>
                          <a:pt x="16125" y="14748"/>
                        </a:cubicBezTo>
                        <a:cubicBezTo>
                          <a:pt x="16278" y="14533"/>
                          <a:pt x="16431" y="14319"/>
                          <a:pt x="16584" y="14074"/>
                        </a:cubicBezTo>
                        <a:cubicBezTo>
                          <a:pt x="16798" y="13799"/>
                          <a:pt x="16981" y="13463"/>
                          <a:pt x="17134" y="13157"/>
                        </a:cubicBezTo>
                        <a:cubicBezTo>
                          <a:pt x="17257" y="12912"/>
                          <a:pt x="17379" y="12636"/>
                          <a:pt x="17471" y="12392"/>
                        </a:cubicBezTo>
                        <a:cubicBezTo>
                          <a:pt x="17593" y="12055"/>
                          <a:pt x="17716" y="11719"/>
                          <a:pt x="17808" y="11351"/>
                        </a:cubicBezTo>
                        <a:cubicBezTo>
                          <a:pt x="17869" y="11107"/>
                          <a:pt x="17930" y="10831"/>
                          <a:pt x="17961" y="10556"/>
                        </a:cubicBezTo>
                        <a:cubicBezTo>
                          <a:pt x="18022" y="10189"/>
                          <a:pt x="18052" y="9852"/>
                          <a:pt x="18083" y="9485"/>
                        </a:cubicBezTo>
                        <a:lnTo>
                          <a:pt x="18083" y="9057"/>
                        </a:lnTo>
                        <a:cubicBezTo>
                          <a:pt x="18083" y="8934"/>
                          <a:pt x="18083" y="8781"/>
                          <a:pt x="18083" y="8659"/>
                        </a:cubicBezTo>
                        <a:cubicBezTo>
                          <a:pt x="18052" y="8292"/>
                          <a:pt x="18022" y="7925"/>
                          <a:pt x="17961" y="7588"/>
                        </a:cubicBezTo>
                        <a:cubicBezTo>
                          <a:pt x="17930" y="7313"/>
                          <a:pt x="17869" y="7037"/>
                          <a:pt x="17808" y="6793"/>
                        </a:cubicBezTo>
                        <a:cubicBezTo>
                          <a:pt x="17716" y="6425"/>
                          <a:pt x="17593" y="6089"/>
                          <a:pt x="17471" y="5752"/>
                        </a:cubicBezTo>
                        <a:cubicBezTo>
                          <a:pt x="17379" y="5477"/>
                          <a:pt x="17257" y="5232"/>
                          <a:pt x="17134" y="4987"/>
                        </a:cubicBezTo>
                        <a:cubicBezTo>
                          <a:pt x="16981" y="4682"/>
                          <a:pt x="16798" y="4345"/>
                          <a:pt x="16584" y="4070"/>
                        </a:cubicBezTo>
                        <a:cubicBezTo>
                          <a:pt x="16431" y="3825"/>
                          <a:pt x="16278" y="3611"/>
                          <a:pt x="16094" y="3397"/>
                        </a:cubicBezTo>
                        <a:cubicBezTo>
                          <a:pt x="15880" y="3121"/>
                          <a:pt x="15635" y="2846"/>
                          <a:pt x="15390" y="2601"/>
                        </a:cubicBezTo>
                        <a:cubicBezTo>
                          <a:pt x="15176" y="2387"/>
                          <a:pt x="14993" y="2203"/>
                          <a:pt x="14779" y="2050"/>
                        </a:cubicBezTo>
                        <a:cubicBezTo>
                          <a:pt x="14503" y="1806"/>
                          <a:pt x="14197" y="1591"/>
                          <a:pt x="13891" y="1408"/>
                        </a:cubicBezTo>
                        <a:cubicBezTo>
                          <a:pt x="13677" y="1255"/>
                          <a:pt x="13432" y="1132"/>
                          <a:pt x="13188" y="1010"/>
                        </a:cubicBezTo>
                        <a:cubicBezTo>
                          <a:pt x="12882" y="826"/>
                          <a:pt x="12545" y="674"/>
                          <a:pt x="12209" y="551"/>
                        </a:cubicBezTo>
                        <a:cubicBezTo>
                          <a:pt x="11964" y="459"/>
                          <a:pt x="11688" y="368"/>
                          <a:pt x="11413" y="306"/>
                        </a:cubicBezTo>
                        <a:cubicBezTo>
                          <a:pt x="11076" y="215"/>
                          <a:pt x="10709" y="123"/>
                          <a:pt x="10373" y="92"/>
                        </a:cubicBezTo>
                        <a:cubicBezTo>
                          <a:pt x="10097" y="31"/>
                          <a:pt x="9822" y="0"/>
                          <a:pt x="954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" name="Google Shape;338;p31"/>
                  <p:cNvSpPr/>
                  <p:nvPr/>
                </p:nvSpPr>
                <p:spPr>
                  <a:xfrm>
                    <a:off x="6587960" y="2857156"/>
                    <a:ext cx="37647" cy="10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" h="3213" extrusionOk="0">
                        <a:moveTo>
                          <a:pt x="0" y="0"/>
                        </a:moveTo>
                        <a:lnTo>
                          <a:pt x="0" y="3213"/>
                        </a:lnTo>
                        <a:lnTo>
                          <a:pt x="1102" y="3213"/>
                        </a:lnTo>
                        <a:lnTo>
                          <a:pt x="110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9" name="Google Shape;339;p31"/>
                  <p:cNvSpPr/>
                  <p:nvPr/>
                </p:nvSpPr>
                <p:spPr>
                  <a:xfrm>
                    <a:off x="6524178" y="2860299"/>
                    <a:ext cx="59614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5" h="3366" extrusionOk="0">
                        <a:moveTo>
                          <a:pt x="1072" y="0"/>
                        </a:moveTo>
                        <a:cubicBezTo>
                          <a:pt x="705" y="31"/>
                          <a:pt x="368" y="123"/>
                          <a:pt x="1" y="214"/>
                        </a:cubicBezTo>
                        <a:lnTo>
                          <a:pt x="674" y="3366"/>
                        </a:lnTo>
                        <a:lnTo>
                          <a:pt x="1745" y="3152"/>
                        </a:lnTo>
                        <a:lnTo>
                          <a:pt x="107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" name="Google Shape;340;p31"/>
                  <p:cNvSpPr/>
                  <p:nvPr/>
                </p:nvSpPr>
                <p:spPr>
                  <a:xfrm>
                    <a:off x="6463574" y="2875979"/>
                    <a:ext cx="78437" cy="116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97" extrusionOk="0">
                        <a:moveTo>
                          <a:pt x="979" y="0"/>
                        </a:moveTo>
                        <a:cubicBezTo>
                          <a:pt x="643" y="153"/>
                          <a:pt x="337" y="275"/>
                          <a:pt x="0" y="459"/>
                        </a:cubicBezTo>
                        <a:lnTo>
                          <a:pt x="1316" y="3396"/>
                        </a:lnTo>
                        <a:lnTo>
                          <a:pt x="2295" y="2968"/>
                        </a:lnTo>
                        <a:lnTo>
                          <a:pt x="97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1" name="Google Shape;341;p31"/>
                  <p:cNvSpPr/>
                  <p:nvPr/>
                </p:nvSpPr>
                <p:spPr>
                  <a:xfrm>
                    <a:off x="6410246" y="2906281"/>
                    <a:ext cx="94118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5" h="3244" extrusionOk="0">
                        <a:moveTo>
                          <a:pt x="858" y="0"/>
                        </a:moveTo>
                        <a:cubicBezTo>
                          <a:pt x="552" y="184"/>
                          <a:pt x="276" y="398"/>
                          <a:pt x="1" y="643"/>
                        </a:cubicBezTo>
                        <a:lnTo>
                          <a:pt x="1867" y="3244"/>
                        </a:lnTo>
                        <a:lnTo>
                          <a:pt x="2755" y="2570"/>
                        </a:lnTo>
                        <a:lnTo>
                          <a:pt x="85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" name="Google Shape;342;p31"/>
                  <p:cNvSpPr/>
                  <p:nvPr/>
                </p:nvSpPr>
                <p:spPr>
                  <a:xfrm>
                    <a:off x="6365323" y="2946012"/>
                    <a:ext cx="105596" cy="101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1" h="2968" extrusionOk="0">
                        <a:moveTo>
                          <a:pt x="704" y="0"/>
                        </a:moveTo>
                        <a:cubicBezTo>
                          <a:pt x="459" y="245"/>
                          <a:pt x="215" y="520"/>
                          <a:pt x="0" y="796"/>
                        </a:cubicBezTo>
                        <a:lnTo>
                          <a:pt x="2356" y="2968"/>
                        </a:lnTo>
                        <a:lnTo>
                          <a:pt x="3091" y="2142"/>
                        </a:lnTo>
                        <a:lnTo>
                          <a:pt x="70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" name="Google Shape;343;p31"/>
                  <p:cNvSpPr/>
                  <p:nvPr/>
                </p:nvSpPr>
                <p:spPr>
                  <a:xfrm>
                    <a:off x="6329794" y="2996163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551" y="1"/>
                        </a:moveTo>
                        <a:cubicBezTo>
                          <a:pt x="337" y="307"/>
                          <a:pt x="153" y="613"/>
                          <a:pt x="0" y="949"/>
                        </a:cubicBezTo>
                        <a:lnTo>
                          <a:pt x="2784" y="2540"/>
                        </a:lnTo>
                        <a:lnTo>
                          <a:pt x="3335" y="1622"/>
                        </a:lnTo>
                        <a:lnTo>
                          <a:pt x="55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31"/>
                  <p:cNvSpPr/>
                  <p:nvPr/>
                </p:nvSpPr>
                <p:spPr>
                  <a:xfrm>
                    <a:off x="6306802" y="3053658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37" y="0"/>
                        </a:moveTo>
                        <a:cubicBezTo>
                          <a:pt x="184" y="337"/>
                          <a:pt x="92" y="673"/>
                          <a:pt x="0" y="1041"/>
                        </a:cubicBezTo>
                        <a:lnTo>
                          <a:pt x="3060" y="2020"/>
                        </a:lnTo>
                        <a:lnTo>
                          <a:pt x="3396" y="1010"/>
                        </a:lnTo>
                        <a:lnTo>
                          <a:pt x="33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31"/>
                  <p:cNvSpPr/>
                  <p:nvPr/>
                </p:nvSpPr>
                <p:spPr>
                  <a:xfrm>
                    <a:off x="6297373" y="3116381"/>
                    <a:ext cx="112907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5" h="1408" extrusionOk="0">
                        <a:moveTo>
                          <a:pt x="92" y="0"/>
                        </a:moveTo>
                        <a:cubicBezTo>
                          <a:pt x="31" y="337"/>
                          <a:pt x="1" y="704"/>
                          <a:pt x="1" y="1071"/>
                        </a:cubicBezTo>
                        <a:lnTo>
                          <a:pt x="3183" y="1408"/>
                        </a:lnTo>
                        <a:lnTo>
                          <a:pt x="3305" y="337"/>
                        </a:lnTo>
                        <a:lnTo>
                          <a:pt x="9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31"/>
                  <p:cNvSpPr/>
                  <p:nvPr/>
                </p:nvSpPr>
                <p:spPr>
                  <a:xfrm>
                    <a:off x="6297373" y="3169674"/>
                    <a:ext cx="112907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5" h="1408" extrusionOk="0">
                        <a:moveTo>
                          <a:pt x="3183" y="1"/>
                        </a:moveTo>
                        <a:lnTo>
                          <a:pt x="1" y="337"/>
                        </a:lnTo>
                        <a:cubicBezTo>
                          <a:pt x="1" y="704"/>
                          <a:pt x="31" y="1041"/>
                          <a:pt x="92" y="1408"/>
                        </a:cubicBezTo>
                        <a:lnTo>
                          <a:pt x="3305" y="1071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" name="Google Shape;347;p31"/>
                  <p:cNvSpPr/>
                  <p:nvPr/>
                </p:nvSpPr>
                <p:spPr>
                  <a:xfrm>
                    <a:off x="6306802" y="3211489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060" y="0"/>
                        </a:moveTo>
                        <a:lnTo>
                          <a:pt x="0" y="979"/>
                        </a:lnTo>
                        <a:cubicBezTo>
                          <a:pt x="92" y="1347"/>
                          <a:pt x="184" y="1683"/>
                          <a:pt x="337" y="2020"/>
                        </a:cubicBezTo>
                        <a:lnTo>
                          <a:pt x="3396" y="1010"/>
                        </a:lnTo>
                        <a:lnTo>
                          <a:pt x="306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" name="Google Shape;348;p31"/>
                  <p:cNvSpPr/>
                  <p:nvPr/>
                </p:nvSpPr>
                <p:spPr>
                  <a:xfrm>
                    <a:off x="6329794" y="3251186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2784" y="1"/>
                        </a:moveTo>
                        <a:lnTo>
                          <a:pt x="0" y="1592"/>
                        </a:lnTo>
                        <a:cubicBezTo>
                          <a:pt x="153" y="1929"/>
                          <a:pt x="337" y="2234"/>
                          <a:pt x="551" y="2540"/>
                        </a:cubicBezTo>
                        <a:lnTo>
                          <a:pt x="3335" y="919"/>
                        </a:lnTo>
                        <a:lnTo>
                          <a:pt x="278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31"/>
                  <p:cNvSpPr/>
                  <p:nvPr/>
                </p:nvSpPr>
                <p:spPr>
                  <a:xfrm>
                    <a:off x="6364264" y="3286749"/>
                    <a:ext cx="106655" cy="10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9" extrusionOk="0">
                        <a:moveTo>
                          <a:pt x="2387" y="0"/>
                        </a:moveTo>
                        <a:lnTo>
                          <a:pt x="1" y="2173"/>
                        </a:lnTo>
                        <a:cubicBezTo>
                          <a:pt x="215" y="2448"/>
                          <a:pt x="460" y="2693"/>
                          <a:pt x="735" y="2968"/>
                        </a:cubicBezTo>
                        <a:lnTo>
                          <a:pt x="3122" y="796"/>
                        </a:lnTo>
                        <a:lnTo>
                          <a:pt x="238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31"/>
                  <p:cNvSpPr/>
                  <p:nvPr/>
                </p:nvSpPr>
                <p:spPr>
                  <a:xfrm>
                    <a:off x="6409221" y="3318110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1897" y="0"/>
                        </a:moveTo>
                        <a:lnTo>
                          <a:pt x="0" y="2601"/>
                        </a:lnTo>
                        <a:cubicBezTo>
                          <a:pt x="276" y="2815"/>
                          <a:pt x="582" y="3029"/>
                          <a:pt x="888" y="3243"/>
                        </a:cubicBezTo>
                        <a:lnTo>
                          <a:pt x="2785" y="612"/>
                        </a:lnTo>
                        <a:lnTo>
                          <a:pt x="189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31"/>
                  <p:cNvSpPr/>
                  <p:nvPr/>
                </p:nvSpPr>
                <p:spPr>
                  <a:xfrm>
                    <a:off x="6464599" y="3342127"/>
                    <a:ext cx="77412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6" h="3367" extrusionOk="0">
                        <a:moveTo>
                          <a:pt x="1286" y="1"/>
                        </a:moveTo>
                        <a:lnTo>
                          <a:pt x="1" y="2938"/>
                        </a:lnTo>
                        <a:cubicBezTo>
                          <a:pt x="307" y="3091"/>
                          <a:pt x="643" y="3244"/>
                          <a:pt x="980" y="3366"/>
                        </a:cubicBezTo>
                        <a:lnTo>
                          <a:pt x="2265" y="429"/>
                        </a:lnTo>
                        <a:lnTo>
                          <a:pt x="128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31"/>
                  <p:cNvSpPr/>
                  <p:nvPr/>
                </p:nvSpPr>
                <p:spPr>
                  <a:xfrm>
                    <a:off x="6525237" y="3358866"/>
                    <a:ext cx="58555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3366" extrusionOk="0">
                        <a:moveTo>
                          <a:pt x="674" y="0"/>
                        </a:moveTo>
                        <a:lnTo>
                          <a:pt x="1" y="3152"/>
                        </a:lnTo>
                        <a:cubicBezTo>
                          <a:pt x="337" y="3243"/>
                          <a:pt x="674" y="3305"/>
                          <a:pt x="1041" y="3366"/>
                        </a:cubicBezTo>
                        <a:lnTo>
                          <a:pt x="1714" y="215"/>
                        </a:lnTo>
                        <a:lnTo>
                          <a:pt x="67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31"/>
                  <p:cNvSpPr/>
                  <p:nvPr/>
                </p:nvSpPr>
                <p:spPr>
                  <a:xfrm>
                    <a:off x="6587960" y="3367236"/>
                    <a:ext cx="37647" cy="10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" h="3213" extrusionOk="0">
                        <a:moveTo>
                          <a:pt x="0" y="0"/>
                        </a:moveTo>
                        <a:lnTo>
                          <a:pt x="0" y="3213"/>
                        </a:lnTo>
                        <a:lnTo>
                          <a:pt x="1102" y="3213"/>
                        </a:lnTo>
                        <a:lnTo>
                          <a:pt x="110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31"/>
                  <p:cNvSpPr/>
                  <p:nvPr/>
                </p:nvSpPr>
                <p:spPr>
                  <a:xfrm>
                    <a:off x="6630799" y="3358866"/>
                    <a:ext cx="58589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" h="3366" extrusionOk="0">
                        <a:moveTo>
                          <a:pt x="1041" y="0"/>
                        </a:moveTo>
                        <a:lnTo>
                          <a:pt x="1" y="215"/>
                        </a:lnTo>
                        <a:lnTo>
                          <a:pt x="674" y="3366"/>
                        </a:lnTo>
                        <a:cubicBezTo>
                          <a:pt x="1010" y="3305"/>
                          <a:pt x="1377" y="3243"/>
                          <a:pt x="1714" y="3152"/>
                        </a:cubicBezTo>
                        <a:lnTo>
                          <a:pt x="104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31"/>
                  <p:cNvSpPr/>
                  <p:nvPr/>
                </p:nvSpPr>
                <p:spPr>
                  <a:xfrm>
                    <a:off x="6671555" y="3342127"/>
                    <a:ext cx="78437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67" extrusionOk="0">
                        <a:moveTo>
                          <a:pt x="980" y="1"/>
                        </a:moveTo>
                        <a:lnTo>
                          <a:pt x="1" y="429"/>
                        </a:lnTo>
                        <a:lnTo>
                          <a:pt x="1317" y="3366"/>
                        </a:lnTo>
                        <a:cubicBezTo>
                          <a:pt x="1653" y="3244"/>
                          <a:pt x="1959" y="3091"/>
                          <a:pt x="2296" y="2938"/>
                        </a:cubicBezTo>
                        <a:lnTo>
                          <a:pt x="98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31"/>
                  <p:cNvSpPr/>
                  <p:nvPr/>
                </p:nvSpPr>
                <p:spPr>
                  <a:xfrm>
                    <a:off x="6709202" y="3318110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888" y="0"/>
                        </a:moveTo>
                        <a:lnTo>
                          <a:pt x="0" y="612"/>
                        </a:lnTo>
                        <a:lnTo>
                          <a:pt x="1897" y="3243"/>
                        </a:lnTo>
                        <a:cubicBezTo>
                          <a:pt x="2203" y="3029"/>
                          <a:pt x="2479" y="2815"/>
                          <a:pt x="2785" y="2601"/>
                        </a:cubicBezTo>
                        <a:lnTo>
                          <a:pt x="88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31"/>
                  <p:cNvSpPr/>
                  <p:nvPr/>
                </p:nvSpPr>
                <p:spPr>
                  <a:xfrm>
                    <a:off x="6742647" y="3286749"/>
                    <a:ext cx="106655" cy="10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9" extrusionOk="0">
                        <a:moveTo>
                          <a:pt x="735" y="0"/>
                        </a:moveTo>
                        <a:lnTo>
                          <a:pt x="0" y="796"/>
                        </a:lnTo>
                        <a:lnTo>
                          <a:pt x="2417" y="2968"/>
                        </a:lnTo>
                        <a:cubicBezTo>
                          <a:pt x="2662" y="2693"/>
                          <a:pt x="2907" y="2448"/>
                          <a:pt x="3121" y="2173"/>
                        </a:cubicBezTo>
                        <a:lnTo>
                          <a:pt x="7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31"/>
                  <p:cNvSpPr/>
                  <p:nvPr/>
                </p:nvSpPr>
                <p:spPr>
                  <a:xfrm>
                    <a:off x="6770866" y="3251186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551" y="1"/>
                        </a:moveTo>
                        <a:lnTo>
                          <a:pt x="1" y="919"/>
                        </a:lnTo>
                        <a:lnTo>
                          <a:pt x="2785" y="2540"/>
                        </a:lnTo>
                        <a:cubicBezTo>
                          <a:pt x="2968" y="2234"/>
                          <a:pt x="3152" y="1929"/>
                          <a:pt x="3335" y="1592"/>
                        </a:cubicBezTo>
                        <a:lnTo>
                          <a:pt x="55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31"/>
                  <p:cNvSpPr/>
                  <p:nvPr/>
                </p:nvSpPr>
                <p:spPr>
                  <a:xfrm>
                    <a:off x="6790714" y="3211489"/>
                    <a:ext cx="117109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8" h="2020" extrusionOk="0">
                        <a:moveTo>
                          <a:pt x="337" y="0"/>
                        </a:moveTo>
                        <a:lnTo>
                          <a:pt x="1" y="1010"/>
                        </a:lnTo>
                        <a:lnTo>
                          <a:pt x="3060" y="2020"/>
                        </a:lnTo>
                        <a:cubicBezTo>
                          <a:pt x="3213" y="1683"/>
                          <a:pt x="3305" y="1347"/>
                          <a:pt x="3428" y="979"/>
                        </a:cubicBezTo>
                        <a:lnTo>
                          <a:pt x="33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31"/>
                  <p:cNvSpPr/>
                  <p:nvPr/>
                </p:nvSpPr>
                <p:spPr>
                  <a:xfrm>
                    <a:off x="6803252" y="3169674"/>
                    <a:ext cx="113966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1408" extrusionOk="0">
                        <a:moveTo>
                          <a:pt x="123" y="1"/>
                        </a:moveTo>
                        <a:lnTo>
                          <a:pt x="1" y="1071"/>
                        </a:lnTo>
                        <a:lnTo>
                          <a:pt x="3214" y="1408"/>
                        </a:lnTo>
                        <a:cubicBezTo>
                          <a:pt x="3275" y="1041"/>
                          <a:pt x="3305" y="704"/>
                          <a:pt x="3336" y="337"/>
                        </a:cubicBezTo>
                        <a:lnTo>
                          <a:pt x="12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31"/>
                  <p:cNvSpPr/>
                  <p:nvPr/>
                </p:nvSpPr>
                <p:spPr>
                  <a:xfrm>
                    <a:off x="6803252" y="3116381"/>
                    <a:ext cx="113966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1408" extrusionOk="0">
                        <a:moveTo>
                          <a:pt x="3214" y="0"/>
                        </a:moveTo>
                        <a:lnTo>
                          <a:pt x="1" y="337"/>
                        </a:lnTo>
                        <a:lnTo>
                          <a:pt x="123" y="1408"/>
                        </a:lnTo>
                        <a:lnTo>
                          <a:pt x="3336" y="1071"/>
                        </a:lnTo>
                        <a:cubicBezTo>
                          <a:pt x="3305" y="704"/>
                          <a:pt x="3275" y="337"/>
                          <a:pt x="321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31"/>
                  <p:cNvSpPr/>
                  <p:nvPr/>
                </p:nvSpPr>
                <p:spPr>
                  <a:xfrm>
                    <a:off x="6791773" y="3053658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060" y="0"/>
                        </a:moveTo>
                        <a:lnTo>
                          <a:pt x="0" y="979"/>
                        </a:lnTo>
                        <a:lnTo>
                          <a:pt x="337" y="2020"/>
                        </a:lnTo>
                        <a:lnTo>
                          <a:pt x="3397" y="1041"/>
                        </a:lnTo>
                        <a:cubicBezTo>
                          <a:pt x="3305" y="673"/>
                          <a:pt x="3182" y="337"/>
                          <a:pt x="306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31"/>
                  <p:cNvSpPr/>
                  <p:nvPr/>
                </p:nvSpPr>
                <p:spPr>
                  <a:xfrm>
                    <a:off x="6770866" y="2996163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2785" y="1"/>
                        </a:moveTo>
                        <a:lnTo>
                          <a:pt x="1" y="1622"/>
                        </a:lnTo>
                        <a:lnTo>
                          <a:pt x="551" y="2540"/>
                        </a:lnTo>
                        <a:lnTo>
                          <a:pt x="3335" y="949"/>
                        </a:lnTo>
                        <a:cubicBezTo>
                          <a:pt x="3152" y="613"/>
                          <a:pt x="2968" y="307"/>
                          <a:pt x="27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364;p31"/>
                  <p:cNvSpPr/>
                  <p:nvPr/>
                </p:nvSpPr>
                <p:spPr>
                  <a:xfrm>
                    <a:off x="6742647" y="2946012"/>
                    <a:ext cx="106655" cy="101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8" extrusionOk="0">
                        <a:moveTo>
                          <a:pt x="2387" y="0"/>
                        </a:moveTo>
                        <a:lnTo>
                          <a:pt x="0" y="2142"/>
                        </a:lnTo>
                        <a:lnTo>
                          <a:pt x="735" y="2968"/>
                        </a:lnTo>
                        <a:lnTo>
                          <a:pt x="3121" y="796"/>
                        </a:lnTo>
                        <a:cubicBezTo>
                          <a:pt x="2907" y="520"/>
                          <a:pt x="2662" y="245"/>
                          <a:pt x="238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365;p31"/>
                  <p:cNvSpPr/>
                  <p:nvPr/>
                </p:nvSpPr>
                <p:spPr>
                  <a:xfrm>
                    <a:off x="6709202" y="2905222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1897" y="1"/>
                        </a:moveTo>
                        <a:lnTo>
                          <a:pt x="0" y="2601"/>
                        </a:lnTo>
                        <a:lnTo>
                          <a:pt x="888" y="3244"/>
                        </a:lnTo>
                        <a:lnTo>
                          <a:pt x="2785" y="643"/>
                        </a:lnTo>
                        <a:cubicBezTo>
                          <a:pt x="2479" y="399"/>
                          <a:pt x="2203" y="215"/>
                          <a:pt x="189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31"/>
                  <p:cNvSpPr/>
                  <p:nvPr/>
                </p:nvSpPr>
                <p:spPr>
                  <a:xfrm>
                    <a:off x="6671555" y="2877004"/>
                    <a:ext cx="78437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67" extrusionOk="0">
                        <a:moveTo>
                          <a:pt x="1317" y="1"/>
                        </a:moveTo>
                        <a:lnTo>
                          <a:pt x="1" y="2938"/>
                        </a:lnTo>
                        <a:lnTo>
                          <a:pt x="980" y="3366"/>
                        </a:lnTo>
                        <a:lnTo>
                          <a:pt x="2296" y="429"/>
                        </a:lnTo>
                        <a:cubicBezTo>
                          <a:pt x="1959" y="245"/>
                          <a:pt x="1653" y="123"/>
                          <a:pt x="131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31"/>
                  <p:cNvSpPr/>
                  <p:nvPr/>
                </p:nvSpPr>
                <p:spPr>
                  <a:xfrm>
                    <a:off x="6630799" y="2860299"/>
                    <a:ext cx="58589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" h="3366" extrusionOk="0">
                        <a:moveTo>
                          <a:pt x="674" y="0"/>
                        </a:moveTo>
                        <a:lnTo>
                          <a:pt x="1" y="3152"/>
                        </a:lnTo>
                        <a:lnTo>
                          <a:pt x="1041" y="3366"/>
                        </a:lnTo>
                        <a:lnTo>
                          <a:pt x="1714" y="214"/>
                        </a:lnTo>
                        <a:cubicBezTo>
                          <a:pt x="1377" y="123"/>
                          <a:pt x="1010" y="61"/>
                          <a:pt x="67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31"/>
                  <p:cNvSpPr/>
                  <p:nvPr/>
                </p:nvSpPr>
                <p:spPr>
                  <a:xfrm>
                    <a:off x="6344415" y="2927496"/>
                    <a:ext cx="524736" cy="478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0" h="13997" extrusionOk="0">
                        <a:moveTo>
                          <a:pt x="7666" y="1"/>
                        </a:moveTo>
                        <a:cubicBezTo>
                          <a:pt x="4474" y="1"/>
                          <a:pt x="1596" y="2222"/>
                          <a:pt x="857" y="5468"/>
                        </a:cubicBezTo>
                        <a:cubicBezTo>
                          <a:pt x="0" y="9231"/>
                          <a:pt x="2356" y="12964"/>
                          <a:pt x="6150" y="13821"/>
                        </a:cubicBezTo>
                        <a:cubicBezTo>
                          <a:pt x="6672" y="13939"/>
                          <a:pt x="7194" y="13996"/>
                          <a:pt x="7707" y="13996"/>
                        </a:cubicBezTo>
                        <a:cubicBezTo>
                          <a:pt x="10894" y="13996"/>
                          <a:pt x="13765" y="11799"/>
                          <a:pt x="14503" y="8558"/>
                        </a:cubicBezTo>
                        <a:cubicBezTo>
                          <a:pt x="15360" y="4764"/>
                          <a:pt x="13004" y="1032"/>
                          <a:pt x="9210" y="175"/>
                        </a:cubicBezTo>
                        <a:cubicBezTo>
                          <a:pt x="8692" y="57"/>
                          <a:pt x="8175" y="1"/>
                          <a:pt x="766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69" name="Google Shape;369;p31"/>
            <p:cNvGrpSpPr/>
            <p:nvPr/>
          </p:nvGrpSpPr>
          <p:grpSpPr>
            <a:xfrm>
              <a:off x="8177003" y="314133"/>
              <a:ext cx="454703" cy="1859465"/>
              <a:chOff x="8097259" y="314133"/>
              <a:chExt cx="454703" cy="1859465"/>
            </a:xfrm>
          </p:grpSpPr>
          <p:sp>
            <p:nvSpPr>
              <p:cNvPr id="370" name="Google Shape;370;p31"/>
              <p:cNvSpPr/>
              <p:nvPr/>
            </p:nvSpPr>
            <p:spPr>
              <a:xfrm>
                <a:off x="8311526" y="314133"/>
                <a:ext cx="26168" cy="286418"/>
              </a:xfrm>
              <a:custGeom>
                <a:avLst/>
                <a:gdLst/>
                <a:ahLst/>
                <a:cxnLst/>
                <a:rect l="l" t="t" r="r" b="b"/>
                <a:pathLst>
                  <a:path w="766" h="8384" extrusionOk="0">
                    <a:moveTo>
                      <a:pt x="1" y="0"/>
                    </a:moveTo>
                    <a:lnTo>
                      <a:pt x="1" y="8383"/>
                    </a:lnTo>
                    <a:lnTo>
                      <a:pt x="765" y="8383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8281224" y="579610"/>
                <a:ext cx="85748" cy="97226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846" extrusionOk="0">
                    <a:moveTo>
                      <a:pt x="0" y="0"/>
                    </a:moveTo>
                    <a:lnTo>
                      <a:pt x="0" y="2846"/>
                    </a:lnTo>
                    <a:lnTo>
                      <a:pt x="2509" y="2846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8129645" y="841944"/>
                <a:ext cx="388872" cy="165176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4835" extrusionOk="0">
                    <a:moveTo>
                      <a:pt x="1" y="1"/>
                    </a:moveTo>
                    <a:lnTo>
                      <a:pt x="1" y="4835"/>
                    </a:lnTo>
                    <a:lnTo>
                      <a:pt x="11383" y="4835"/>
                    </a:lnTo>
                    <a:lnTo>
                      <a:pt x="113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8210132" y="676803"/>
                <a:ext cx="227898" cy="165176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4835" extrusionOk="0">
                    <a:moveTo>
                      <a:pt x="1194" y="1"/>
                    </a:moveTo>
                    <a:lnTo>
                      <a:pt x="1" y="4835"/>
                    </a:lnTo>
                    <a:lnTo>
                      <a:pt x="6671" y="4835"/>
                    </a:lnTo>
                    <a:lnTo>
                      <a:pt x="55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8235241" y="1001893"/>
                <a:ext cx="177713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5171" extrusionOk="0">
                    <a:moveTo>
                      <a:pt x="4467" y="581"/>
                    </a:moveTo>
                    <a:lnTo>
                      <a:pt x="4620" y="4589"/>
                    </a:lnTo>
                    <a:lnTo>
                      <a:pt x="612" y="4589"/>
                    </a:lnTo>
                    <a:lnTo>
                      <a:pt x="765" y="581"/>
                    </a:lnTo>
                    <a:close/>
                    <a:moveTo>
                      <a:pt x="214" y="0"/>
                    </a:moveTo>
                    <a:lnTo>
                      <a:pt x="0" y="5171"/>
                    </a:lnTo>
                    <a:lnTo>
                      <a:pt x="5201" y="5171"/>
                    </a:lnTo>
                    <a:lnTo>
                      <a:pt x="50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8244636" y="1003977"/>
                <a:ext cx="165176" cy="170403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988" extrusionOk="0">
                    <a:moveTo>
                      <a:pt x="398" y="0"/>
                    </a:moveTo>
                    <a:lnTo>
                      <a:pt x="0" y="398"/>
                    </a:lnTo>
                    <a:lnTo>
                      <a:pt x="4406" y="4987"/>
                    </a:lnTo>
                    <a:lnTo>
                      <a:pt x="4835" y="459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8238350" y="1003977"/>
                <a:ext cx="165176" cy="170403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988" extrusionOk="0">
                    <a:moveTo>
                      <a:pt x="4437" y="0"/>
                    </a:moveTo>
                    <a:lnTo>
                      <a:pt x="1" y="4590"/>
                    </a:lnTo>
                    <a:lnTo>
                      <a:pt x="429" y="4987"/>
                    </a:lnTo>
                    <a:lnTo>
                      <a:pt x="4835" y="398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8228955" y="1158665"/>
                <a:ext cx="190251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5967" extrusionOk="0">
                    <a:moveTo>
                      <a:pt x="4835" y="582"/>
                    </a:moveTo>
                    <a:lnTo>
                      <a:pt x="4988" y="5385"/>
                    </a:lnTo>
                    <a:lnTo>
                      <a:pt x="612" y="5385"/>
                    </a:lnTo>
                    <a:lnTo>
                      <a:pt x="765" y="582"/>
                    </a:lnTo>
                    <a:close/>
                    <a:moveTo>
                      <a:pt x="215" y="0"/>
                    </a:moveTo>
                    <a:lnTo>
                      <a:pt x="1" y="5967"/>
                    </a:lnTo>
                    <a:lnTo>
                      <a:pt x="5569" y="5967"/>
                    </a:lnTo>
                    <a:lnTo>
                      <a:pt x="53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8238350" y="1161808"/>
                <a:ext cx="178772" cy="196537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753" extrusionOk="0">
                    <a:moveTo>
                      <a:pt x="429" y="0"/>
                    </a:moveTo>
                    <a:lnTo>
                      <a:pt x="1" y="398"/>
                    </a:lnTo>
                    <a:lnTo>
                      <a:pt x="4804" y="5752"/>
                    </a:lnTo>
                    <a:lnTo>
                      <a:pt x="5233" y="5385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8232098" y="1161808"/>
                <a:ext cx="177713" cy="197562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5783" extrusionOk="0">
                    <a:moveTo>
                      <a:pt x="4773" y="0"/>
                    </a:moveTo>
                    <a:lnTo>
                      <a:pt x="0" y="5385"/>
                    </a:lnTo>
                    <a:lnTo>
                      <a:pt x="429" y="5783"/>
                    </a:lnTo>
                    <a:lnTo>
                      <a:pt x="5202" y="398"/>
                    </a:lnTo>
                    <a:lnTo>
                      <a:pt x="47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8220586" y="1342630"/>
                <a:ext cx="206991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6946" extrusionOk="0">
                    <a:moveTo>
                      <a:pt x="5263" y="582"/>
                    </a:moveTo>
                    <a:lnTo>
                      <a:pt x="5477" y="6364"/>
                    </a:lnTo>
                    <a:lnTo>
                      <a:pt x="613" y="6364"/>
                    </a:lnTo>
                    <a:lnTo>
                      <a:pt x="827" y="582"/>
                    </a:lnTo>
                    <a:close/>
                    <a:moveTo>
                      <a:pt x="276" y="0"/>
                    </a:moveTo>
                    <a:lnTo>
                      <a:pt x="1" y="6945"/>
                    </a:lnTo>
                    <a:lnTo>
                      <a:pt x="6059" y="6945"/>
                    </a:lnTo>
                    <a:lnTo>
                      <a:pt x="58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8209107" y="1342630"/>
                <a:ext cx="192335" cy="228923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6701" extrusionOk="0">
                    <a:moveTo>
                      <a:pt x="429" y="0"/>
                    </a:moveTo>
                    <a:lnTo>
                      <a:pt x="0" y="367"/>
                    </a:lnTo>
                    <a:lnTo>
                      <a:pt x="5201" y="6701"/>
                    </a:lnTo>
                    <a:lnTo>
                      <a:pt x="5630" y="633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8223729" y="1345773"/>
                <a:ext cx="193394" cy="229982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6732" extrusionOk="0">
                    <a:moveTo>
                      <a:pt x="5202" y="0"/>
                    </a:moveTo>
                    <a:lnTo>
                      <a:pt x="1" y="6395"/>
                    </a:lnTo>
                    <a:lnTo>
                      <a:pt x="429" y="6731"/>
                    </a:lnTo>
                    <a:lnTo>
                      <a:pt x="5661" y="367"/>
                    </a:lnTo>
                    <a:lnTo>
                      <a:pt x="5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8211191" y="1560040"/>
                <a:ext cx="225814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8292" extrusionOk="0">
                    <a:moveTo>
                      <a:pt x="5752" y="581"/>
                    </a:moveTo>
                    <a:lnTo>
                      <a:pt x="6028" y="7710"/>
                    </a:lnTo>
                    <a:lnTo>
                      <a:pt x="612" y="7710"/>
                    </a:lnTo>
                    <a:lnTo>
                      <a:pt x="857" y="581"/>
                    </a:lnTo>
                    <a:close/>
                    <a:moveTo>
                      <a:pt x="306" y="0"/>
                    </a:moveTo>
                    <a:lnTo>
                      <a:pt x="0" y="8292"/>
                    </a:lnTo>
                    <a:lnTo>
                      <a:pt x="6609" y="8292"/>
                    </a:lnTo>
                    <a:lnTo>
                      <a:pt x="63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8222669" y="1564208"/>
                <a:ext cx="212217" cy="27494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8048" extrusionOk="0">
                    <a:moveTo>
                      <a:pt x="490" y="1"/>
                    </a:moveTo>
                    <a:lnTo>
                      <a:pt x="1" y="337"/>
                    </a:lnTo>
                    <a:lnTo>
                      <a:pt x="5753" y="8047"/>
                    </a:lnTo>
                    <a:lnTo>
                      <a:pt x="6212" y="7711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8213275" y="1564208"/>
                <a:ext cx="212217" cy="27494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8048" extrusionOk="0">
                    <a:moveTo>
                      <a:pt x="5753" y="1"/>
                    </a:moveTo>
                    <a:lnTo>
                      <a:pt x="1" y="7711"/>
                    </a:lnTo>
                    <a:lnTo>
                      <a:pt x="460" y="8047"/>
                    </a:lnTo>
                    <a:lnTo>
                      <a:pt x="6211" y="337"/>
                    </a:lnTo>
                    <a:lnTo>
                      <a:pt x="57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8199678" y="1824458"/>
                <a:ext cx="248805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10037" extrusionOk="0">
                    <a:moveTo>
                      <a:pt x="6395" y="552"/>
                    </a:moveTo>
                    <a:lnTo>
                      <a:pt x="6732" y="9455"/>
                    </a:lnTo>
                    <a:lnTo>
                      <a:pt x="613" y="9455"/>
                    </a:lnTo>
                    <a:lnTo>
                      <a:pt x="919" y="552"/>
                    </a:lnTo>
                    <a:close/>
                    <a:moveTo>
                      <a:pt x="368" y="1"/>
                    </a:moveTo>
                    <a:lnTo>
                      <a:pt x="1" y="10036"/>
                    </a:lnTo>
                    <a:lnTo>
                      <a:pt x="7283" y="10036"/>
                    </a:lnTo>
                    <a:lnTo>
                      <a:pt x="69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8213275" y="1827600"/>
                <a:ext cx="234150" cy="334519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9792" extrusionOk="0">
                    <a:moveTo>
                      <a:pt x="490" y="1"/>
                    </a:moveTo>
                    <a:lnTo>
                      <a:pt x="1" y="307"/>
                    </a:lnTo>
                    <a:lnTo>
                      <a:pt x="6364" y="9791"/>
                    </a:lnTo>
                    <a:lnTo>
                      <a:pt x="6854" y="9485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8209107" y="1838054"/>
                <a:ext cx="234150" cy="335544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9822" extrusionOk="0">
                    <a:moveTo>
                      <a:pt x="6364" y="1"/>
                    </a:moveTo>
                    <a:lnTo>
                      <a:pt x="0" y="9485"/>
                    </a:lnTo>
                    <a:lnTo>
                      <a:pt x="459" y="9822"/>
                    </a:lnTo>
                    <a:lnTo>
                      <a:pt x="6854" y="337"/>
                    </a:lnTo>
                    <a:lnTo>
                      <a:pt x="63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8386786" y="1001893"/>
                <a:ext cx="96202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5171" extrusionOk="0">
                    <a:moveTo>
                      <a:pt x="1928" y="581"/>
                    </a:moveTo>
                    <a:lnTo>
                      <a:pt x="2203" y="4589"/>
                    </a:lnTo>
                    <a:lnTo>
                      <a:pt x="735" y="4589"/>
                    </a:lnTo>
                    <a:lnTo>
                      <a:pt x="582" y="581"/>
                    </a:lnTo>
                    <a:close/>
                    <a:moveTo>
                      <a:pt x="0" y="0"/>
                    </a:moveTo>
                    <a:lnTo>
                      <a:pt x="184" y="5171"/>
                    </a:lnTo>
                    <a:lnTo>
                      <a:pt x="2815" y="5171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8387845" y="1007086"/>
                <a:ext cx="94084" cy="16521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836" extrusionOk="0">
                    <a:moveTo>
                      <a:pt x="520" y="1"/>
                    </a:moveTo>
                    <a:lnTo>
                      <a:pt x="0" y="246"/>
                    </a:lnTo>
                    <a:lnTo>
                      <a:pt x="2234" y="4835"/>
                    </a:lnTo>
                    <a:lnTo>
                      <a:pt x="2754" y="4590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8393072" y="1008145"/>
                <a:ext cx="77378" cy="163092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4774" extrusionOk="0">
                    <a:moveTo>
                      <a:pt x="1744" y="1"/>
                    </a:moveTo>
                    <a:lnTo>
                      <a:pt x="0" y="4590"/>
                    </a:lnTo>
                    <a:lnTo>
                      <a:pt x="551" y="4774"/>
                    </a:lnTo>
                    <a:lnTo>
                      <a:pt x="2264" y="184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8392013" y="1158665"/>
                <a:ext cx="103512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5967" extrusionOk="0">
                    <a:moveTo>
                      <a:pt x="2081" y="582"/>
                    </a:moveTo>
                    <a:lnTo>
                      <a:pt x="2417" y="5385"/>
                    </a:lnTo>
                    <a:lnTo>
                      <a:pt x="796" y="5385"/>
                    </a:lnTo>
                    <a:lnTo>
                      <a:pt x="612" y="582"/>
                    </a:lnTo>
                    <a:close/>
                    <a:moveTo>
                      <a:pt x="0" y="0"/>
                    </a:moveTo>
                    <a:lnTo>
                      <a:pt x="245" y="5967"/>
                    </a:lnTo>
                    <a:lnTo>
                      <a:pt x="3029" y="5967"/>
                    </a:lnTo>
                    <a:lnTo>
                      <a:pt x="26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8394097" y="1164916"/>
                <a:ext cx="100369" cy="191310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600" extrusionOk="0">
                    <a:moveTo>
                      <a:pt x="521" y="1"/>
                    </a:moveTo>
                    <a:lnTo>
                      <a:pt x="1" y="215"/>
                    </a:lnTo>
                    <a:lnTo>
                      <a:pt x="2418" y="5600"/>
                    </a:lnTo>
                    <a:lnTo>
                      <a:pt x="2938" y="5355"/>
                    </a:lnTo>
                    <a:lnTo>
                      <a:pt x="5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8400383" y="1164916"/>
                <a:ext cx="81546" cy="190285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5570" extrusionOk="0">
                    <a:moveTo>
                      <a:pt x="1836" y="1"/>
                    </a:moveTo>
                    <a:lnTo>
                      <a:pt x="0" y="5386"/>
                    </a:lnTo>
                    <a:lnTo>
                      <a:pt x="520" y="5569"/>
                    </a:lnTo>
                    <a:lnTo>
                      <a:pt x="2387" y="185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8399324" y="1342630"/>
                <a:ext cx="111882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6946" extrusionOk="0">
                    <a:moveTo>
                      <a:pt x="2234" y="582"/>
                    </a:moveTo>
                    <a:lnTo>
                      <a:pt x="2662" y="6364"/>
                    </a:lnTo>
                    <a:lnTo>
                      <a:pt x="796" y="6364"/>
                    </a:lnTo>
                    <a:lnTo>
                      <a:pt x="582" y="582"/>
                    </a:lnTo>
                    <a:close/>
                    <a:moveTo>
                      <a:pt x="1" y="0"/>
                    </a:moveTo>
                    <a:lnTo>
                      <a:pt x="245" y="6945"/>
                    </a:lnTo>
                    <a:lnTo>
                      <a:pt x="3274" y="6945"/>
                    </a:lnTo>
                    <a:lnTo>
                      <a:pt x="27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8400383" y="1347857"/>
                <a:ext cx="108739" cy="22578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609" extrusionOk="0">
                    <a:moveTo>
                      <a:pt x="520" y="0"/>
                    </a:moveTo>
                    <a:lnTo>
                      <a:pt x="0" y="245"/>
                    </a:lnTo>
                    <a:lnTo>
                      <a:pt x="2662" y="6609"/>
                    </a:lnTo>
                    <a:lnTo>
                      <a:pt x="3182" y="639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8407694" y="1349940"/>
                <a:ext cx="86773" cy="223696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6548" extrusionOk="0">
                    <a:moveTo>
                      <a:pt x="1989" y="0"/>
                    </a:moveTo>
                    <a:lnTo>
                      <a:pt x="0" y="6364"/>
                    </a:lnTo>
                    <a:lnTo>
                      <a:pt x="551" y="6548"/>
                    </a:lnTo>
                    <a:lnTo>
                      <a:pt x="2540" y="153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8407694" y="1560040"/>
                <a:ext cx="121277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8292" extrusionOk="0">
                    <a:moveTo>
                      <a:pt x="2417" y="581"/>
                    </a:moveTo>
                    <a:lnTo>
                      <a:pt x="2938" y="7710"/>
                    </a:lnTo>
                    <a:lnTo>
                      <a:pt x="826" y="7710"/>
                    </a:lnTo>
                    <a:lnTo>
                      <a:pt x="551" y="581"/>
                    </a:lnTo>
                    <a:close/>
                    <a:moveTo>
                      <a:pt x="0" y="0"/>
                    </a:moveTo>
                    <a:lnTo>
                      <a:pt x="276" y="8292"/>
                    </a:lnTo>
                    <a:lnTo>
                      <a:pt x="3549" y="8292"/>
                    </a:lnTo>
                    <a:lnTo>
                      <a:pt x="29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8407694" y="1566292"/>
                <a:ext cx="120218" cy="270738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7925" extrusionOk="0">
                    <a:moveTo>
                      <a:pt x="551" y="1"/>
                    </a:moveTo>
                    <a:lnTo>
                      <a:pt x="0" y="215"/>
                    </a:lnTo>
                    <a:lnTo>
                      <a:pt x="2968" y="7925"/>
                    </a:lnTo>
                    <a:lnTo>
                      <a:pt x="3519" y="7711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8417088" y="1567351"/>
                <a:ext cx="92034" cy="268654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7864" extrusionOk="0">
                    <a:moveTo>
                      <a:pt x="2142" y="0"/>
                    </a:moveTo>
                    <a:lnTo>
                      <a:pt x="1" y="7710"/>
                    </a:lnTo>
                    <a:lnTo>
                      <a:pt x="551" y="7863"/>
                    </a:lnTo>
                    <a:lnTo>
                      <a:pt x="2693" y="153"/>
                    </a:lnTo>
                    <a:lnTo>
                      <a:pt x="21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8416063" y="1824458"/>
                <a:ext cx="135898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0037" extrusionOk="0">
                    <a:moveTo>
                      <a:pt x="2723" y="552"/>
                    </a:moveTo>
                    <a:lnTo>
                      <a:pt x="3335" y="9455"/>
                    </a:lnTo>
                    <a:lnTo>
                      <a:pt x="949" y="9455"/>
                    </a:lnTo>
                    <a:lnTo>
                      <a:pt x="612" y="552"/>
                    </a:lnTo>
                    <a:close/>
                    <a:moveTo>
                      <a:pt x="0" y="1"/>
                    </a:moveTo>
                    <a:lnTo>
                      <a:pt x="398" y="10036"/>
                    </a:lnTo>
                    <a:lnTo>
                      <a:pt x="3978" y="10036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8418147" y="1829684"/>
                <a:ext cx="131731" cy="330351"/>
              </a:xfrm>
              <a:custGeom>
                <a:avLst/>
                <a:gdLst/>
                <a:ahLst/>
                <a:cxnLst/>
                <a:rect l="l" t="t" r="r" b="b"/>
                <a:pathLst>
                  <a:path w="3856" h="9670" extrusionOk="0">
                    <a:moveTo>
                      <a:pt x="520" y="1"/>
                    </a:moveTo>
                    <a:lnTo>
                      <a:pt x="0" y="184"/>
                    </a:lnTo>
                    <a:lnTo>
                      <a:pt x="3335" y="9669"/>
                    </a:lnTo>
                    <a:lnTo>
                      <a:pt x="3855" y="9485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8428601" y="1830743"/>
                <a:ext cx="99310" cy="328233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9608" extrusionOk="0">
                    <a:moveTo>
                      <a:pt x="2356" y="0"/>
                    </a:moveTo>
                    <a:lnTo>
                      <a:pt x="0" y="9485"/>
                    </a:lnTo>
                    <a:lnTo>
                      <a:pt x="582" y="9607"/>
                    </a:lnTo>
                    <a:lnTo>
                      <a:pt x="2907" y="123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8165208" y="1001893"/>
                <a:ext cx="96167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5171" extrusionOk="0">
                    <a:moveTo>
                      <a:pt x="2234" y="581"/>
                    </a:moveTo>
                    <a:lnTo>
                      <a:pt x="2081" y="4589"/>
                    </a:lnTo>
                    <a:lnTo>
                      <a:pt x="612" y="4589"/>
                    </a:lnTo>
                    <a:lnTo>
                      <a:pt x="887" y="581"/>
                    </a:lnTo>
                    <a:close/>
                    <a:moveTo>
                      <a:pt x="367" y="0"/>
                    </a:moveTo>
                    <a:lnTo>
                      <a:pt x="0" y="5171"/>
                    </a:lnTo>
                    <a:lnTo>
                      <a:pt x="2631" y="5171"/>
                    </a:lnTo>
                    <a:lnTo>
                      <a:pt x="28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8177746" y="1008145"/>
                <a:ext cx="77378" cy="163092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4774" extrusionOk="0">
                    <a:moveTo>
                      <a:pt x="520" y="1"/>
                    </a:moveTo>
                    <a:lnTo>
                      <a:pt x="0" y="184"/>
                    </a:lnTo>
                    <a:lnTo>
                      <a:pt x="1714" y="4774"/>
                    </a:lnTo>
                    <a:lnTo>
                      <a:pt x="2264" y="4590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8167292" y="1007086"/>
                <a:ext cx="93059" cy="165210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4836" extrusionOk="0">
                    <a:moveTo>
                      <a:pt x="2203" y="1"/>
                    </a:moveTo>
                    <a:lnTo>
                      <a:pt x="0" y="4590"/>
                    </a:lnTo>
                    <a:lnTo>
                      <a:pt x="520" y="4835"/>
                    </a:lnTo>
                    <a:lnTo>
                      <a:pt x="2723" y="246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8152671" y="1158665"/>
                <a:ext cx="103478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5967" extrusionOk="0">
                    <a:moveTo>
                      <a:pt x="2417" y="582"/>
                    </a:moveTo>
                    <a:lnTo>
                      <a:pt x="2264" y="5385"/>
                    </a:lnTo>
                    <a:lnTo>
                      <a:pt x="612" y="5385"/>
                    </a:lnTo>
                    <a:lnTo>
                      <a:pt x="948" y="582"/>
                    </a:lnTo>
                    <a:close/>
                    <a:moveTo>
                      <a:pt x="398" y="0"/>
                    </a:moveTo>
                    <a:lnTo>
                      <a:pt x="0" y="5967"/>
                    </a:lnTo>
                    <a:lnTo>
                      <a:pt x="2815" y="5967"/>
                    </a:lnTo>
                    <a:lnTo>
                      <a:pt x="30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8166233" y="1165975"/>
                <a:ext cx="81580" cy="18922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5539" extrusionOk="0">
                    <a:moveTo>
                      <a:pt x="551" y="1"/>
                    </a:moveTo>
                    <a:lnTo>
                      <a:pt x="1" y="184"/>
                    </a:lnTo>
                    <a:lnTo>
                      <a:pt x="1867" y="5538"/>
                    </a:lnTo>
                    <a:lnTo>
                      <a:pt x="2387" y="5355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8153695" y="1163891"/>
                <a:ext cx="100369" cy="19233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630" extrusionOk="0">
                    <a:moveTo>
                      <a:pt x="2418" y="0"/>
                    </a:moveTo>
                    <a:lnTo>
                      <a:pt x="1" y="5385"/>
                    </a:lnTo>
                    <a:lnTo>
                      <a:pt x="521" y="5630"/>
                    </a:lnTo>
                    <a:lnTo>
                      <a:pt x="2938" y="245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8138015" y="1342630"/>
                <a:ext cx="110823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946" extrusionOk="0">
                    <a:moveTo>
                      <a:pt x="2663" y="582"/>
                    </a:moveTo>
                    <a:lnTo>
                      <a:pt x="2448" y="6364"/>
                    </a:lnTo>
                    <a:lnTo>
                      <a:pt x="613" y="6364"/>
                    </a:lnTo>
                    <a:lnTo>
                      <a:pt x="1010" y="582"/>
                    </a:lnTo>
                    <a:close/>
                    <a:moveTo>
                      <a:pt x="460" y="0"/>
                    </a:moveTo>
                    <a:lnTo>
                      <a:pt x="1" y="6945"/>
                    </a:lnTo>
                    <a:lnTo>
                      <a:pt x="2999" y="6945"/>
                    </a:lnTo>
                    <a:lnTo>
                      <a:pt x="32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8153695" y="1348881"/>
                <a:ext cx="86807" cy="22373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6549" extrusionOk="0">
                    <a:moveTo>
                      <a:pt x="551" y="1"/>
                    </a:moveTo>
                    <a:lnTo>
                      <a:pt x="1" y="184"/>
                    </a:lnTo>
                    <a:lnTo>
                      <a:pt x="1989" y="6548"/>
                    </a:lnTo>
                    <a:lnTo>
                      <a:pt x="2540" y="6395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8139074" y="1347857"/>
                <a:ext cx="108739" cy="22578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609" extrusionOk="0">
                    <a:moveTo>
                      <a:pt x="2662" y="0"/>
                    </a:moveTo>
                    <a:lnTo>
                      <a:pt x="0" y="6395"/>
                    </a:lnTo>
                    <a:lnTo>
                      <a:pt x="520" y="6609"/>
                    </a:lnTo>
                    <a:lnTo>
                      <a:pt x="3182" y="245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8119191" y="1560040"/>
                <a:ext cx="122336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8292" extrusionOk="0">
                    <a:moveTo>
                      <a:pt x="2969" y="581"/>
                    </a:moveTo>
                    <a:lnTo>
                      <a:pt x="2724" y="7710"/>
                    </a:lnTo>
                    <a:lnTo>
                      <a:pt x="613" y="7710"/>
                    </a:lnTo>
                    <a:lnTo>
                      <a:pt x="1102" y="581"/>
                    </a:lnTo>
                    <a:close/>
                    <a:moveTo>
                      <a:pt x="582" y="0"/>
                    </a:moveTo>
                    <a:lnTo>
                      <a:pt x="1" y="8292"/>
                    </a:lnTo>
                    <a:lnTo>
                      <a:pt x="3275" y="8292"/>
                    </a:lnTo>
                    <a:lnTo>
                      <a:pt x="3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8139074" y="1567351"/>
                <a:ext cx="92000" cy="268654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7864" extrusionOk="0">
                    <a:moveTo>
                      <a:pt x="551" y="0"/>
                    </a:moveTo>
                    <a:lnTo>
                      <a:pt x="0" y="153"/>
                    </a:lnTo>
                    <a:lnTo>
                      <a:pt x="2142" y="7863"/>
                    </a:lnTo>
                    <a:lnTo>
                      <a:pt x="2693" y="7710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8120250" y="1567351"/>
                <a:ext cx="120252" cy="269679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7894" extrusionOk="0">
                    <a:moveTo>
                      <a:pt x="2968" y="0"/>
                    </a:moveTo>
                    <a:lnTo>
                      <a:pt x="1" y="7680"/>
                    </a:lnTo>
                    <a:lnTo>
                      <a:pt x="551" y="7894"/>
                    </a:lnTo>
                    <a:lnTo>
                      <a:pt x="3519" y="184"/>
                    </a:lnTo>
                    <a:lnTo>
                      <a:pt x="29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8097259" y="1824458"/>
                <a:ext cx="134874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10037" extrusionOk="0">
                    <a:moveTo>
                      <a:pt x="3335" y="552"/>
                    </a:moveTo>
                    <a:lnTo>
                      <a:pt x="3029" y="9455"/>
                    </a:lnTo>
                    <a:lnTo>
                      <a:pt x="612" y="9455"/>
                    </a:lnTo>
                    <a:lnTo>
                      <a:pt x="1224" y="552"/>
                    </a:lnTo>
                    <a:close/>
                    <a:moveTo>
                      <a:pt x="674" y="1"/>
                    </a:moveTo>
                    <a:lnTo>
                      <a:pt x="0" y="10036"/>
                    </a:lnTo>
                    <a:lnTo>
                      <a:pt x="3580" y="10036"/>
                    </a:lnTo>
                    <a:lnTo>
                      <a:pt x="39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8120250" y="1831802"/>
                <a:ext cx="98286" cy="328233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9608" extrusionOk="0">
                    <a:moveTo>
                      <a:pt x="551" y="0"/>
                    </a:moveTo>
                    <a:lnTo>
                      <a:pt x="1" y="122"/>
                    </a:lnTo>
                    <a:lnTo>
                      <a:pt x="2326" y="9607"/>
                    </a:lnTo>
                    <a:lnTo>
                      <a:pt x="2877" y="9454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8098318" y="1830743"/>
                <a:ext cx="132755" cy="330317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9669" extrusionOk="0">
                    <a:moveTo>
                      <a:pt x="3335" y="0"/>
                    </a:moveTo>
                    <a:lnTo>
                      <a:pt x="0" y="9454"/>
                    </a:lnTo>
                    <a:lnTo>
                      <a:pt x="551" y="9669"/>
                    </a:lnTo>
                    <a:lnTo>
                      <a:pt x="3886" y="184"/>
                    </a:lnTo>
                    <a:lnTo>
                      <a:pt x="33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8118166" y="1518225"/>
                <a:ext cx="411863" cy="53328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561" extrusionOk="0">
                    <a:moveTo>
                      <a:pt x="0" y="0"/>
                    </a:moveTo>
                    <a:lnTo>
                      <a:pt x="0" y="1561"/>
                    </a:lnTo>
                    <a:lnTo>
                      <a:pt x="12055" y="1561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31"/>
            <p:cNvSpPr/>
            <p:nvPr/>
          </p:nvSpPr>
          <p:spPr>
            <a:xfrm>
              <a:off x="8859536" y="1835970"/>
              <a:ext cx="1136176" cy="1043152"/>
            </a:xfrm>
            <a:custGeom>
              <a:avLst/>
              <a:gdLst/>
              <a:ahLst/>
              <a:cxnLst/>
              <a:rect l="l" t="t" r="r" b="b"/>
              <a:pathLst>
                <a:path w="33258" h="30535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58"/>
                  </a:lnTo>
                  <a:lnTo>
                    <a:pt x="2326" y="7558"/>
                  </a:lnTo>
                  <a:lnTo>
                    <a:pt x="2326" y="17471"/>
                  </a:lnTo>
                  <a:lnTo>
                    <a:pt x="0" y="17471"/>
                  </a:lnTo>
                  <a:lnTo>
                    <a:pt x="0" y="19031"/>
                  </a:lnTo>
                  <a:lnTo>
                    <a:pt x="2326" y="19031"/>
                  </a:lnTo>
                  <a:lnTo>
                    <a:pt x="2326" y="30535"/>
                  </a:lnTo>
                  <a:lnTo>
                    <a:pt x="32768" y="30535"/>
                  </a:lnTo>
                  <a:lnTo>
                    <a:pt x="32768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2768" y="17471"/>
                  </a:lnTo>
                  <a:lnTo>
                    <a:pt x="32768" y="7558"/>
                  </a:lnTo>
                  <a:lnTo>
                    <a:pt x="33258" y="7558"/>
                  </a:lnTo>
                  <a:lnTo>
                    <a:pt x="33258" y="5997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6150311" y="3602410"/>
              <a:ext cx="1072429" cy="961628"/>
            </a:xfrm>
            <a:custGeom>
              <a:avLst/>
              <a:gdLst/>
              <a:ahLst/>
              <a:cxnLst/>
              <a:rect l="l" t="t" r="r" b="b"/>
              <a:pathLst>
                <a:path w="31392" h="27843" extrusionOk="0">
                  <a:moveTo>
                    <a:pt x="0" y="0"/>
                  </a:moveTo>
                  <a:lnTo>
                    <a:pt x="0" y="27842"/>
                  </a:lnTo>
                  <a:lnTo>
                    <a:pt x="31392" y="27842"/>
                  </a:lnTo>
                  <a:lnTo>
                    <a:pt x="31392" y="0"/>
                  </a:lnTo>
                  <a:close/>
                </a:path>
              </a:pathLst>
            </a:custGeom>
            <a:solidFill>
              <a:srgbClr val="DC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6150313" y="3612864"/>
              <a:ext cx="58555" cy="951186"/>
            </a:xfrm>
            <a:custGeom>
              <a:avLst/>
              <a:gdLst/>
              <a:ahLst/>
              <a:cxnLst/>
              <a:rect l="l" t="t" r="r" b="b"/>
              <a:pathLst>
                <a:path w="1714" h="27843" extrusionOk="0">
                  <a:moveTo>
                    <a:pt x="0" y="0"/>
                  </a:moveTo>
                  <a:lnTo>
                    <a:pt x="0" y="27842"/>
                  </a:lnTo>
                  <a:lnTo>
                    <a:pt x="1714" y="2784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rgbClr val="B0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6150313" y="2720232"/>
              <a:ext cx="58555" cy="892666"/>
            </a:xfrm>
            <a:custGeom>
              <a:avLst/>
              <a:gdLst/>
              <a:ahLst/>
              <a:cxnLst/>
              <a:rect l="l" t="t" r="r" b="b"/>
              <a:pathLst>
                <a:path w="1714" h="26130" extrusionOk="0">
                  <a:moveTo>
                    <a:pt x="0" y="0"/>
                  </a:moveTo>
                  <a:lnTo>
                    <a:pt x="0" y="26129"/>
                  </a:lnTo>
                  <a:lnTo>
                    <a:pt x="1714" y="26129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439840" y="3808308"/>
              <a:ext cx="493375" cy="755743"/>
            </a:xfrm>
            <a:custGeom>
              <a:avLst/>
              <a:gdLst/>
              <a:ahLst/>
              <a:cxnLst/>
              <a:rect l="l" t="t" r="r" b="b"/>
              <a:pathLst>
                <a:path w="14442" h="22122" extrusionOk="0">
                  <a:moveTo>
                    <a:pt x="7221" y="0"/>
                  </a:moveTo>
                  <a:cubicBezTo>
                    <a:pt x="2662" y="3488"/>
                    <a:pt x="0" y="8873"/>
                    <a:pt x="0" y="14595"/>
                  </a:cubicBezTo>
                  <a:lnTo>
                    <a:pt x="0" y="22121"/>
                  </a:lnTo>
                  <a:lnTo>
                    <a:pt x="14442" y="22121"/>
                  </a:lnTo>
                  <a:lnTo>
                    <a:pt x="14442" y="14595"/>
                  </a:lnTo>
                  <a:cubicBezTo>
                    <a:pt x="14442" y="9424"/>
                    <a:pt x="12269" y="4498"/>
                    <a:pt x="8445" y="1010"/>
                  </a:cubicBezTo>
                  <a:cubicBezTo>
                    <a:pt x="8047" y="674"/>
                    <a:pt x="7649" y="337"/>
                    <a:pt x="7221" y="0"/>
                  </a:cubicBezTo>
                  <a:close/>
                </a:path>
              </a:pathLst>
            </a:custGeom>
            <a:solidFill>
              <a:srgbClr val="B0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522411" y="3842812"/>
              <a:ext cx="410804" cy="721239"/>
            </a:xfrm>
            <a:custGeom>
              <a:avLst/>
              <a:gdLst/>
              <a:ahLst/>
              <a:cxnLst/>
              <a:rect l="l" t="t" r="r" b="b"/>
              <a:pathLst>
                <a:path w="12025" h="21112" extrusionOk="0">
                  <a:moveTo>
                    <a:pt x="6028" y="0"/>
                  </a:moveTo>
                  <a:cubicBezTo>
                    <a:pt x="2203" y="3488"/>
                    <a:pt x="0" y="8414"/>
                    <a:pt x="31" y="13585"/>
                  </a:cubicBezTo>
                  <a:lnTo>
                    <a:pt x="31" y="21111"/>
                  </a:lnTo>
                  <a:lnTo>
                    <a:pt x="12025" y="21111"/>
                  </a:lnTo>
                  <a:lnTo>
                    <a:pt x="12025" y="13585"/>
                  </a:lnTo>
                  <a:cubicBezTo>
                    <a:pt x="12025" y="8414"/>
                    <a:pt x="9852" y="3488"/>
                    <a:pt x="6028" y="0"/>
                  </a:cubicBezTo>
                  <a:close/>
                </a:path>
              </a:pathLst>
            </a:custGeom>
            <a:solidFill>
              <a:srgbClr val="8F21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31"/>
            <p:cNvGrpSpPr/>
            <p:nvPr/>
          </p:nvGrpSpPr>
          <p:grpSpPr>
            <a:xfrm>
              <a:off x="7738015" y="2132808"/>
              <a:ext cx="1436157" cy="2172018"/>
              <a:chOff x="7658271" y="2132808"/>
              <a:chExt cx="1436157" cy="2172018"/>
            </a:xfrm>
          </p:grpSpPr>
          <p:grpSp>
            <p:nvGrpSpPr>
              <p:cNvPr id="427" name="Google Shape;427;p31"/>
              <p:cNvGrpSpPr/>
              <p:nvPr/>
            </p:nvGrpSpPr>
            <p:grpSpPr>
              <a:xfrm>
                <a:off x="7658271" y="2132808"/>
                <a:ext cx="1436157" cy="2172018"/>
                <a:chOff x="7658271" y="2132808"/>
                <a:chExt cx="1436157" cy="2172018"/>
              </a:xfrm>
            </p:grpSpPr>
            <p:sp>
              <p:nvSpPr>
                <p:cNvPr id="428" name="Google Shape;428;p31"/>
                <p:cNvSpPr/>
                <p:nvPr/>
              </p:nvSpPr>
              <p:spPr>
                <a:xfrm>
                  <a:off x="8725439" y="2132808"/>
                  <a:ext cx="368989" cy="217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" h="63579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0" y="63578"/>
                      </a:lnTo>
                      <a:lnTo>
                        <a:pt x="10801" y="63578"/>
                      </a:lnTo>
                      <a:lnTo>
                        <a:pt x="10801" y="8935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7658271" y="2132808"/>
                  <a:ext cx="1251167" cy="30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4" h="8935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31238" y="8935"/>
                      </a:lnTo>
                      <a:lnTo>
                        <a:pt x="366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1"/>
                <p:cNvSpPr/>
                <p:nvPr/>
              </p:nvSpPr>
              <p:spPr>
                <a:xfrm>
                  <a:off x="7658271" y="2438016"/>
                  <a:ext cx="1067202" cy="1866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54645" extrusionOk="0">
                      <a:moveTo>
                        <a:pt x="0" y="1"/>
                      </a:moveTo>
                      <a:lnTo>
                        <a:pt x="0" y="54644"/>
                      </a:lnTo>
                      <a:lnTo>
                        <a:pt x="31238" y="54644"/>
                      </a:lnTo>
                      <a:lnTo>
                        <a:pt x="312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1"/>
                <p:cNvSpPr/>
                <p:nvPr/>
              </p:nvSpPr>
              <p:spPr>
                <a:xfrm>
                  <a:off x="8071125" y="3921181"/>
                  <a:ext cx="241495" cy="383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" h="11230" extrusionOk="0">
                      <a:moveTo>
                        <a:pt x="1" y="1"/>
                      </a:moveTo>
                      <a:lnTo>
                        <a:pt x="1" y="11229"/>
                      </a:lnTo>
                      <a:lnTo>
                        <a:pt x="7068" y="11229"/>
                      </a:lnTo>
                      <a:lnTo>
                        <a:pt x="706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7658271" y="3800997"/>
                  <a:ext cx="1067202" cy="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919" extrusionOk="0">
                      <a:moveTo>
                        <a:pt x="0" y="0"/>
                      </a:moveTo>
                      <a:lnTo>
                        <a:pt x="0" y="918"/>
                      </a:lnTo>
                      <a:lnTo>
                        <a:pt x="31238" y="91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7824437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1"/>
                <p:cNvSpPr/>
                <p:nvPr/>
              </p:nvSpPr>
              <p:spPr>
                <a:xfrm>
                  <a:off x="7824437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1"/>
                <p:cNvSpPr/>
                <p:nvPr/>
              </p:nvSpPr>
              <p:spPr>
                <a:xfrm>
                  <a:off x="8119191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1"/>
                <p:cNvSpPr/>
                <p:nvPr/>
              </p:nvSpPr>
              <p:spPr>
                <a:xfrm>
                  <a:off x="8119191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1"/>
                <p:cNvSpPr/>
                <p:nvPr/>
              </p:nvSpPr>
              <p:spPr>
                <a:xfrm>
                  <a:off x="8413945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1"/>
                <p:cNvSpPr/>
                <p:nvPr/>
              </p:nvSpPr>
              <p:spPr>
                <a:xfrm>
                  <a:off x="8413945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1"/>
                <p:cNvSpPr/>
                <p:nvPr/>
              </p:nvSpPr>
              <p:spPr>
                <a:xfrm>
                  <a:off x="7658271" y="3302430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31238" y="887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1"/>
                <p:cNvSpPr/>
                <p:nvPr/>
              </p:nvSpPr>
              <p:spPr>
                <a:xfrm>
                  <a:off x="7824437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1"/>
                <p:cNvSpPr/>
                <p:nvPr/>
              </p:nvSpPr>
              <p:spPr>
                <a:xfrm>
                  <a:off x="7824437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1"/>
                <p:cNvSpPr/>
                <p:nvPr/>
              </p:nvSpPr>
              <p:spPr>
                <a:xfrm>
                  <a:off x="8119191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1"/>
                <p:cNvSpPr/>
                <p:nvPr/>
              </p:nvSpPr>
              <p:spPr>
                <a:xfrm>
                  <a:off x="8119191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1"/>
                <p:cNvSpPr/>
                <p:nvPr/>
              </p:nvSpPr>
              <p:spPr>
                <a:xfrm>
                  <a:off x="8413945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1"/>
                <p:cNvSpPr/>
                <p:nvPr/>
              </p:nvSpPr>
              <p:spPr>
                <a:xfrm>
                  <a:off x="8413945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1"/>
                <p:cNvSpPr/>
                <p:nvPr/>
              </p:nvSpPr>
              <p:spPr>
                <a:xfrm>
                  <a:off x="7658271" y="2802803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8"/>
                      </a:lnTo>
                      <a:lnTo>
                        <a:pt x="31238" y="88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1"/>
                <p:cNvSpPr/>
                <p:nvPr/>
              </p:nvSpPr>
              <p:spPr>
                <a:xfrm>
                  <a:off x="7824437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1"/>
                <p:cNvSpPr/>
                <p:nvPr/>
              </p:nvSpPr>
              <p:spPr>
                <a:xfrm>
                  <a:off x="7824437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1"/>
                <p:cNvSpPr/>
                <p:nvPr/>
              </p:nvSpPr>
              <p:spPr>
                <a:xfrm>
                  <a:off x="8119191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1"/>
                <p:cNvSpPr/>
                <p:nvPr/>
              </p:nvSpPr>
              <p:spPr>
                <a:xfrm>
                  <a:off x="8119191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1"/>
                <p:cNvSpPr/>
                <p:nvPr/>
              </p:nvSpPr>
              <p:spPr>
                <a:xfrm>
                  <a:off x="8413945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1"/>
                <p:cNvSpPr/>
                <p:nvPr/>
              </p:nvSpPr>
              <p:spPr>
                <a:xfrm>
                  <a:off x="8413945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1"/>
                <p:cNvSpPr/>
                <p:nvPr/>
              </p:nvSpPr>
              <p:spPr>
                <a:xfrm>
                  <a:off x="8398299" y="2277042"/>
                  <a:ext cx="154722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528" y="4713"/>
                      </a:lnTo>
                      <a:lnTo>
                        <a:pt x="3916" y="2295"/>
                      </a:lnTo>
                      <a:cubicBezTo>
                        <a:pt x="3580" y="949"/>
                        <a:pt x="2356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1"/>
                <p:cNvSpPr/>
                <p:nvPr/>
              </p:nvSpPr>
              <p:spPr>
                <a:xfrm>
                  <a:off x="7935260" y="2277042"/>
                  <a:ext cx="153663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8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498" y="4713"/>
                      </a:lnTo>
                      <a:lnTo>
                        <a:pt x="3886" y="2295"/>
                      </a:lnTo>
                      <a:cubicBezTo>
                        <a:pt x="3549" y="949"/>
                        <a:pt x="2356" y="1"/>
                        <a:pt x="9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5" name="Google Shape;455;p31"/>
              <p:cNvSpPr/>
              <p:nvPr/>
            </p:nvSpPr>
            <p:spPr>
              <a:xfrm>
                <a:off x="8329291" y="2277042"/>
                <a:ext cx="138016" cy="159949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682" extrusionOk="0">
                    <a:moveTo>
                      <a:pt x="2020" y="1"/>
                    </a:moveTo>
                    <a:cubicBezTo>
                      <a:pt x="919" y="1"/>
                      <a:pt x="1" y="919"/>
                      <a:pt x="1" y="2020"/>
                    </a:cubicBezTo>
                    <a:lnTo>
                      <a:pt x="1" y="4682"/>
                    </a:lnTo>
                    <a:lnTo>
                      <a:pt x="4039" y="4682"/>
                    </a:lnTo>
                    <a:lnTo>
                      <a:pt x="4039" y="2020"/>
                    </a:lnTo>
                    <a:cubicBezTo>
                      <a:pt x="4039" y="919"/>
                      <a:pt x="315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1"/>
              <p:cNvSpPr/>
              <p:nvPr/>
            </p:nvSpPr>
            <p:spPr>
              <a:xfrm>
                <a:off x="7866252" y="2277042"/>
                <a:ext cx="138016" cy="161008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713" extrusionOk="0">
                    <a:moveTo>
                      <a:pt x="2020" y="1"/>
                    </a:moveTo>
                    <a:cubicBezTo>
                      <a:pt x="888" y="1"/>
                      <a:pt x="1" y="919"/>
                      <a:pt x="1" y="2020"/>
                    </a:cubicBezTo>
                    <a:lnTo>
                      <a:pt x="1" y="4713"/>
                    </a:lnTo>
                    <a:lnTo>
                      <a:pt x="4039" y="4713"/>
                    </a:lnTo>
                    <a:lnTo>
                      <a:pt x="4039" y="2020"/>
                    </a:lnTo>
                    <a:cubicBezTo>
                      <a:pt x="4039" y="919"/>
                      <a:pt x="312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457;p31"/>
            <p:cNvGrpSpPr/>
            <p:nvPr/>
          </p:nvGrpSpPr>
          <p:grpSpPr>
            <a:xfrm>
              <a:off x="8952560" y="2763072"/>
              <a:ext cx="703474" cy="1541754"/>
              <a:chOff x="8872816" y="2763072"/>
              <a:chExt cx="703474" cy="1541754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8872816" y="2763072"/>
                <a:ext cx="703474" cy="288536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8446" extrusionOk="0">
                    <a:moveTo>
                      <a:pt x="4070" y="1"/>
                    </a:moveTo>
                    <a:lnTo>
                      <a:pt x="3335" y="1531"/>
                    </a:lnTo>
                    <a:lnTo>
                      <a:pt x="3182" y="1867"/>
                    </a:lnTo>
                    <a:lnTo>
                      <a:pt x="2173" y="3948"/>
                    </a:lnTo>
                    <a:lnTo>
                      <a:pt x="2020" y="4284"/>
                    </a:lnTo>
                    <a:lnTo>
                      <a:pt x="0" y="8445"/>
                    </a:lnTo>
                    <a:lnTo>
                      <a:pt x="20591" y="8445"/>
                    </a:lnTo>
                    <a:lnTo>
                      <a:pt x="18572" y="4284"/>
                    </a:lnTo>
                    <a:lnTo>
                      <a:pt x="18419" y="3948"/>
                    </a:lnTo>
                    <a:lnTo>
                      <a:pt x="17409" y="1867"/>
                    </a:lnTo>
                    <a:lnTo>
                      <a:pt x="17256" y="1531"/>
                    </a:lnTo>
                    <a:lnTo>
                      <a:pt x="164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9" name="Google Shape;459;p31"/>
              <p:cNvGrpSpPr/>
              <p:nvPr/>
            </p:nvGrpSpPr>
            <p:grpSpPr>
              <a:xfrm>
                <a:off x="8941790" y="2763072"/>
                <a:ext cx="565526" cy="288536"/>
                <a:chOff x="8941790" y="2763072"/>
                <a:chExt cx="565526" cy="288536"/>
              </a:xfrm>
            </p:grpSpPr>
            <p:sp>
              <p:nvSpPr>
                <p:cNvPr id="460" name="Google Shape;460;p31"/>
                <p:cNvSpPr/>
                <p:nvPr/>
              </p:nvSpPr>
              <p:spPr>
                <a:xfrm>
                  <a:off x="8950160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6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1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4" y="3886"/>
                      </a:lnTo>
                      <a:lnTo>
                        <a:pt x="2051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4" y="4560"/>
                      </a:lnTo>
                      <a:lnTo>
                        <a:pt x="2357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0" y="6304"/>
                      </a:lnTo>
                      <a:lnTo>
                        <a:pt x="887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87" y="4223"/>
                      </a:lnTo>
                      <a:lnTo>
                        <a:pt x="3366" y="2142"/>
                      </a:lnTo>
                      <a:lnTo>
                        <a:pt x="354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4069" y="1"/>
                      </a:moveTo>
                      <a:lnTo>
                        <a:pt x="3366" y="1469"/>
                      </a:lnTo>
                      <a:lnTo>
                        <a:pt x="3182" y="1806"/>
                      </a:lnTo>
                      <a:lnTo>
                        <a:pt x="2203" y="3886"/>
                      </a:lnTo>
                      <a:lnTo>
                        <a:pt x="2020" y="4223"/>
                      </a:lnTo>
                      <a:lnTo>
                        <a:pt x="1010" y="6304"/>
                      </a:lnTo>
                      <a:lnTo>
                        <a:pt x="857" y="6640"/>
                      </a:lnTo>
                      <a:lnTo>
                        <a:pt x="0" y="8445"/>
                      </a:lnTo>
                      <a:lnTo>
                        <a:pt x="306" y="8445"/>
                      </a:lnTo>
                      <a:lnTo>
                        <a:pt x="101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3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1"/>
                <p:cNvSpPr/>
                <p:nvPr/>
              </p:nvSpPr>
              <p:spPr>
                <a:xfrm>
                  <a:off x="9348392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3335" y="1"/>
                      </a:moveTo>
                      <a:lnTo>
                        <a:pt x="2203" y="2356"/>
                      </a:lnTo>
                      <a:lnTo>
                        <a:pt x="2020" y="2693"/>
                      </a:lnTo>
                      <a:lnTo>
                        <a:pt x="1041" y="4774"/>
                      </a:lnTo>
                      <a:lnTo>
                        <a:pt x="857" y="5110"/>
                      </a:lnTo>
                      <a:lnTo>
                        <a:pt x="1" y="6915"/>
                      </a:lnTo>
                      <a:lnTo>
                        <a:pt x="306" y="6915"/>
                      </a:lnTo>
                      <a:lnTo>
                        <a:pt x="1041" y="5416"/>
                      </a:lnTo>
                      <a:lnTo>
                        <a:pt x="1194" y="5110"/>
                      </a:lnTo>
                      <a:lnTo>
                        <a:pt x="2203" y="3030"/>
                      </a:lnTo>
                      <a:lnTo>
                        <a:pt x="2356" y="2693"/>
                      </a:lnTo>
                      <a:lnTo>
                        <a:pt x="3488" y="337"/>
                      </a:lnTo>
                      <a:lnTo>
                        <a:pt x="3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1"/>
                <p:cNvSpPr/>
                <p:nvPr/>
              </p:nvSpPr>
              <p:spPr>
                <a:xfrm>
                  <a:off x="942782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2173" y="1"/>
                      </a:moveTo>
                      <a:lnTo>
                        <a:pt x="1041" y="2357"/>
                      </a:lnTo>
                      <a:lnTo>
                        <a:pt x="857" y="2693"/>
                      </a:lnTo>
                      <a:lnTo>
                        <a:pt x="1" y="4498"/>
                      </a:lnTo>
                      <a:lnTo>
                        <a:pt x="307" y="4498"/>
                      </a:lnTo>
                      <a:lnTo>
                        <a:pt x="1041" y="2999"/>
                      </a:lnTo>
                      <a:lnTo>
                        <a:pt x="1194" y="2693"/>
                      </a:lnTo>
                      <a:lnTo>
                        <a:pt x="2326" y="337"/>
                      </a:lnTo>
                      <a:lnTo>
                        <a:pt x="21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1"/>
                <p:cNvSpPr/>
                <p:nvPr/>
              </p:nvSpPr>
              <p:spPr>
                <a:xfrm>
                  <a:off x="9348392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57" y="1806"/>
                      </a:lnTo>
                      <a:lnTo>
                        <a:pt x="1041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7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0" y="1"/>
                      </a:moveTo>
                      <a:lnTo>
                        <a:pt x="857" y="1806"/>
                      </a:lnTo>
                      <a:lnTo>
                        <a:pt x="1010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69" y="8445"/>
                      </a:lnTo>
                      <a:lnTo>
                        <a:pt x="4375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10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0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49" y="6640"/>
                      </a:lnTo>
                      <a:lnTo>
                        <a:pt x="3366" y="6304"/>
                      </a:lnTo>
                      <a:lnTo>
                        <a:pt x="2387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0" y="1"/>
                      </a:moveTo>
                      <a:lnTo>
                        <a:pt x="887" y="1806"/>
                      </a:lnTo>
                      <a:lnTo>
                        <a:pt x="1040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40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1" y="4223"/>
                      </a:lnTo>
                      <a:lnTo>
                        <a:pt x="2204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1" y="8445"/>
                      </a:lnTo>
                      <a:lnTo>
                        <a:pt x="4407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7" y="4223"/>
                      </a:lnTo>
                      <a:lnTo>
                        <a:pt x="2204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1"/>
                <p:cNvSpPr/>
                <p:nvPr/>
              </p:nvSpPr>
              <p:spPr>
                <a:xfrm>
                  <a:off x="8981521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153" y="1"/>
                      </a:moveTo>
                      <a:lnTo>
                        <a:pt x="0" y="337"/>
                      </a:lnTo>
                      <a:lnTo>
                        <a:pt x="1132" y="2693"/>
                      </a:lnTo>
                      <a:lnTo>
                        <a:pt x="1285" y="3030"/>
                      </a:lnTo>
                      <a:lnTo>
                        <a:pt x="2295" y="5110"/>
                      </a:lnTo>
                      <a:lnTo>
                        <a:pt x="2448" y="5416"/>
                      </a:lnTo>
                      <a:lnTo>
                        <a:pt x="3182" y="6915"/>
                      </a:lnTo>
                      <a:lnTo>
                        <a:pt x="3488" y="6915"/>
                      </a:lnTo>
                      <a:lnTo>
                        <a:pt x="2601" y="5110"/>
                      </a:lnTo>
                      <a:lnTo>
                        <a:pt x="2448" y="4774"/>
                      </a:lnTo>
                      <a:lnTo>
                        <a:pt x="1438" y="2693"/>
                      </a:lnTo>
                      <a:lnTo>
                        <a:pt x="1285" y="2356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1"/>
                <p:cNvSpPr/>
                <p:nvPr/>
              </p:nvSpPr>
              <p:spPr>
                <a:xfrm>
                  <a:off x="894179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154" y="1"/>
                      </a:moveTo>
                      <a:lnTo>
                        <a:pt x="1" y="337"/>
                      </a:lnTo>
                      <a:lnTo>
                        <a:pt x="1133" y="2693"/>
                      </a:lnTo>
                      <a:lnTo>
                        <a:pt x="1286" y="2999"/>
                      </a:lnTo>
                      <a:lnTo>
                        <a:pt x="1989" y="4498"/>
                      </a:lnTo>
                      <a:lnTo>
                        <a:pt x="2326" y="4498"/>
                      </a:lnTo>
                      <a:lnTo>
                        <a:pt x="1439" y="2693"/>
                      </a:lnTo>
                      <a:lnTo>
                        <a:pt x="1286" y="2357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9215" y="34543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010" y="34543"/>
                    </a:lnTo>
                    <a:lnTo>
                      <a:pt x="1010" y="858"/>
                    </a:lnTo>
                    <a:lnTo>
                      <a:pt x="19215" y="858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8945992" y="4044542"/>
                <a:ext cx="557122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41" extrusionOk="0">
                    <a:moveTo>
                      <a:pt x="0" y="0"/>
                    </a:moveTo>
                    <a:lnTo>
                      <a:pt x="0" y="1040"/>
                    </a:lnTo>
                    <a:lnTo>
                      <a:pt x="16308" y="1040"/>
                    </a:lnTo>
                    <a:lnTo>
                      <a:pt x="16308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9022277" y="3918004"/>
                <a:ext cx="96202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5" extrusionOk="0">
                    <a:moveTo>
                      <a:pt x="1353" y="1"/>
                    </a:moveTo>
                    <a:cubicBezTo>
                      <a:pt x="613" y="1"/>
                      <a:pt x="1" y="602"/>
                      <a:pt x="1" y="1348"/>
                    </a:cubicBezTo>
                    <a:lnTo>
                      <a:pt x="1" y="3735"/>
                    </a:lnTo>
                    <a:lnTo>
                      <a:pt x="2815" y="3735"/>
                    </a:lnTo>
                    <a:lnTo>
                      <a:pt x="2815" y="1348"/>
                    </a:lnTo>
                    <a:cubicBezTo>
                      <a:pt x="2815" y="767"/>
                      <a:pt x="2448" y="277"/>
                      <a:pt x="1898" y="94"/>
                    </a:cubicBezTo>
                    <a:cubicBezTo>
                      <a:pt x="1745" y="33"/>
                      <a:pt x="1592" y="2"/>
                      <a:pt x="1408" y="2"/>
                    </a:cubicBezTo>
                    <a:cubicBezTo>
                      <a:pt x="1390" y="1"/>
                      <a:pt x="1371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9049470" y="3920156"/>
                <a:ext cx="76319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72" extrusionOk="0">
                    <a:moveTo>
                      <a:pt x="110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19" y="3672"/>
                    </a:lnTo>
                    <a:lnTo>
                      <a:pt x="2019" y="1285"/>
                    </a:lnTo>
                    <a:lnTo>
                      <a:pt x="2050" y="1285"/>
                    </a:lnTo>
                    <a:cubicBezTo>
                      <a:pt x="2234" y="673"/>
                      <a:pt x="1775" y="0"/>
                      <a:pt x="1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9329569" y="3918004"/>
                <a:ext cx="97261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5" extrusionOk="0">
                    <a:moveTo>
                      <a:pt x="1353" y="1"/>
                    </a:moveTo>
                    <a:cubicBezTo>
                      <a:pt x="614" y="1"/>
                      <a:pt x="31" y="602"/>
                      <a:pt x="1" y="1348"/>
                    </a:cubicBezTo>
                    <a:lnTo>
                      <a:pt x="1" y="3735"/>
                    </a:lnTo>
                    <a:lnTo>
                      <a:pt x="2846" y="3735"/>
                    </a:lnTo>
                    <a:lnTo>
                      <a:pt x="2846" y="1348"/>
                    </a:lnTo>
                    <a:cubicBezTo>
                      <a:pt x="2846" y="767"/>
                      <a:pt x="2479" y="277"/>
                      <a:pt x="1928" y="94"/>
                    </a:cubicBezTo>
                    <a:cubicBezTo>
                      <a:pt x="1775" y="33"/>
                      <a:pt x="1592" y="2"/>
                      <a:pt x="1408" y="2"/>
                    </a:cubicBezTo>
                    <a:cubicBezTo>
                      <a:pt x="1390" y="1"/>
                      <a:pt x="1372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9356762" y="3920156"/>
                <a:ext cx="77378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72" extrusionOk="0">
                    <a:moveTo>
                      <a:pt x="113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50" y="3672"/>
                    </a:lnTo>
                    <a:lnTo>
                      <a:pt x="2050" y="1285"/>
                    </a:lnTo>
                    <a:cubicBezTo>
                      <a:pt x="2264" y="673"/>
                      <a:pt x="1775" y="0"/>
                      <a:pt x="1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8945992" y="3443521"/>
                <a:ext cx="557122" cy="34538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11" extrusionOk="0">
                    <a:moveTo>
                      <a:pt x="0" y="1"/>
                    </a:moveTo>
                    <a:lnTo>
                      <a:pt x="0" y="1010"/>
                    </a:lnTo>
                    <a:lnTo>
                      <a:pt x="16308" y="1010"/>
                    </a:lnTo>
                    <a:lnTo>
                      <a:pt x="16308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9022277" y="3315992"/>
                <a:ext cx="96202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4" extrusionOk="0">
                    <a:moveTo>
                      <a:pt x="1408" y="1"/>
                    </a:moveTo>
                    <a:cubicBezTo>
                      <a:pt x="643" y="1"/>
                      <a:pt x="1" y="582"/>
                      <a:pt x="1" y="1378"/>
                    </a:cubicBezTo>
                    <a:lnTo>
                      <a:pt x="1" y="3734"/>
                    </a:lnTo>
                    <a:lnTo>
                      <a:pt x="2815" y="3734"/>
                    </a:lnTo>
                    <a:lnTo>
                      <a:pt x="2815" y="1378"/>
                    </a:lnTo>
                    <a:cubicBezTo>
                      <a:pt x="2815" y="796"/>
                      <a:pt x="2448" y="276"/>
                      <a:pt x="1898" y="93"/>
                    </a:cubicBezTo>
                    <a:cubicBezTo>
                      <a:pt x="174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9049470" y="3319135"/>
                <a:ext cx="76319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42" extrusionOk="0">
                    <a:moveTo>
                      <a:pt x="110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19" y="3642"/>
                    </a:lnTo>
                    <a:lnTo>
                      <a:pt x="2019" y="1286"/>
                    </a:lnTo>
                    <a:lnTo>
                      <a:pt x="2050" y="1286"/>
                    </a:lnTo>
                    <a:cubicBezTo>
                      <a:pt x="2234" y="643"/>
                      <a:pt x="1775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9329569" y="3315992"/>
                <a:ext cx="97261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4" extrusionOk="0">
                    <a:moveTo>
                      <a:pt x="1408" y="1"/>
                    </a:moveTo>
                    <a:cubicBezTo>
                      <a:pt x="643" y="1"/>
                      <a:pt x="31" y="582"/>
                      <a:pt x="1" y="1378"/>
                    </a:cubicBezTo>
                    <a:lnTo>
                      <a:pt x="1" y="3734"/>
                    </a:lnTo>
                    <a:lnTo>
                      <a:pt x="2846" y="3734"/>
                    </a:lnTo>
                    <a:lnTo>
                      <a:pt x="2846" y="1378"/>
                    </a:lnTo>
                    <a:cubicBezTo>
                      <a:pt x="2846" y="796"/>
                      <a:pt x="2479" y="276"/>
                      <a:pt x="1928" y="93"/>
                    </a:cubicBezTo>
                    <a:cubicBezTo>
                      <a:pt x="177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9356762" y="3319135"/>
                <a:ext cx="77378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42" extrusionOk="0">
                    <a:moveTo>
                      <a:pt x="113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50" y="3642"/>
                    </a:lnTo>
                    <a:lnTo>
                      <a:pt x="2050" y="1286"/>
                    </a:lnTo>
                    <a:cubicBezTo>
                      <a:pt x="2264" y="643"/>
                      <a:pt x="1775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8872816" y="3677671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8872816" y="3051575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31"/>
            <p:cNvGrpSpPr/>
            <p:nvPr/>
          </p:nvGrpSpPr>
          <p:grpSpPr>
            <a:xfrm>
              <a:off x="5137497" y="4044542"/>
              <a:ext cx="892636" cy="1102765"/>
              <a:chOff x="5057753" y="4044542"/>
              <a:chExt cx="892636" cy="1102765"/>
            </a:xfrm>
          </p:grpSpPr>
          <p:sp>
            <p:nvSpPr>
              <p:cNvPr id="489" name="Google Shape;489;p31"/>
              <p:cNvSpPr/>
              <p:nvPr/>
            </p:nvSpPr>
            <p:spPr>
              <a:xfrm>
                <a:off x="5080750" y="4397409"/>
                <a:ext cx="846649" cy="749864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31147" extrusionOk="0">
                    <a:moveTo>
                      <a:pt x="0" y="0"/>
                    </a:moveTo>
                    <a:lnTo>
                      <a:pt x="0" y="31147"/>
                    </a:lnTo>
                    <a:lnTo>
                      <a:pt x="24783" y="31147"/>
                    </a:lnTo>
                    <a:lnTo>
                      <a:pt x="24783" y="0"/>
                    </a:lnTo>
                    <a:close/>
                  </a:path>
                </a:pathLst>
              </a:custGeom>
              <a:solidFill>
                <a:srgbClr val="267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0" name="Google Shape;490;p31"/>
              <p:cNvGrpSpPr/>
              <p:nvPr/>
            </p:nvGrpSpPr>
            <p:grpSpPr>
              <a:xfrm>
                <a:off x="5057753" y="4044542"/>
                <a:ext cx="892636" cy="1102765"/>
                <a:chOff x="5057753" y="4044542"/>
                <a:chExt cx="892636" cy="1102765"/>
              </a:xfrm>
            </p:grpSpPr>
            <p:sp>
              <p:nvSpPr>
                <p:cNvPr id="491" name="Google Shape;491;p31"/>
                <p:cNvSpPr/>
                <p:nvPr/>
              </p:nvSpPr>
              <p:spPr>
                <a:xfrm>
                  <a:off x="5057753" y="4044542"/>
                  <a:ext cx="892632" cy="27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8170" extrusionOk="0">
                      <a:moveTo>
                        <a:pt x="3916" y="0"/>
                      </a:moveTo>
                      <a:lnTo>
                        <a:pt x="3213" y="1499"/>
                      </a:lnTo>
                      <a:lnTo>
                        <a:pt x="3060" y="1805"/>
                      </a:lnTo>
                      <a:lnTo>
                        <a:pt x="3060" y="1836"/>
                      </a:lnTo>
                      <a:lnTo>
                        <a:pt x="2907" y="2142"/>
                      </a:lnTo>
                      <a:lnTo>
                        <a:pt x="2081" y="3825"/>
                      </a:lnTo>
                      <a:lnTo>
                        <a:pt x="1928" y="4131"/>
                      </a:lnTo>
                      <a:lnTo>
                        <a:pt x="1928" y="4192"/>
                      </a:lnTo>
                      <a:lnTo>
                        <a:pt x="1775" y="4498"/>
                      </a:lnTo>
                      <a:lnTo>
                        <a:pt x="765" y="6548"/>
                      </a:lnTo>
                      <a:lnTo>
                        <a:pt x="643" y="6823"/>
                      </a:lnTo>
                      <a:lnTo>
                        <a:pt x="0" y="8169"/>
                      </a:lnTo>
                      <a:lnTo>
                        <a:pt x="26129" y="8169"/>
                      </a:lnTo>
                      <a:lnTo>
                        <a:pt x="25486" y="6823"/>
                      </a:lnTo>
                      <a:lnTo>
                        <a:pt x="25333" y="6548"/>
                      </a:lnTo>
                      <a:lnTo>
                        <a:pt x="24354" y="4467"/>
                      </a:lnTo>
                      <a:lnTo>
                        <a:pt x="24201" y="4192"/>
                      </a:lnTo>
                      <a:lnTo>
                        <a:pt x="24201" y="4131"/>
                      </a:lnTo>
                      <a:lnTo>
                        <a:pt x="24048" y="3825"/>
                      </a:lnTo>
                      <a:lnTo>
                        <a:pt x="23222" y="2142"/>
                      </a:lnTo>
                      <a:lnTo>
                        <a:pt x="23069" y="1836"/>
                      </a:lnTo>
                      <a:lnTo>
                        <a:pt x="23069" y="1805"/>
                      </a:lnTo>
                      <a:lnTo>
                        <a:pt x="22916" y="1499"/>
                      </a:lnTo>
                      <a:lnTo>
                        <a:pt x="2218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1"/>
                <p:cNvSpPr/>
                <p:nvPr/>
              </p:nvSpPr>
              <p:spPr>
                <a:xfrm>
                  <a:off x="5080750" y="4391525"/>
                  <a:ext cx="846649" cy="755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83" h="31147" extrusionOk="0">
                      <a:moveTo>
                        <a:pt x="0" y="0"/>
                      </a:moveTo>
                      <a:lnTo>
                        <a:pt x="0" y="31147"/>
                      </a:lnTo>
                      <a:lnTo>
                        <a:pt x="1408" y="31147"/>
                      </a:lnTo>
                      <a:lnTo>
                        <a:pt x="1408" y="1193"/>
                      </a:lnTo>
                      <a:lnTo>
                        <a:pt x="24783" y="1193"/>
                      </a:lnTo>
                      <a:lnTo>
                        <a:pt x="2478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1"/>
                <p:cNvSpPr/>
                <p:nvPr/>
              </p:nvSpPr>
              <p:spPr>
                <a:xfrm>
                  <a:off x="5128811" y="4626705"/>
                  <a:ext cx="750516" cy="34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9" h="1011" extrusionOk="0">
                      <a:moveTo>
                        <a:pt x="1" y="1"/>
                      </a:moveTo>
                      <a:lnTo>
                        <a:pt x="1" y="1011"/>
                      </a:lnTo>
                      <a:lnTo>
                        <a:pt x="21968" y="1011"/>
                      </a:lnTo>
                      <a:lnTo>
                        <a:pt x="2196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1"/>
                <p:cNvSpPr/>
                <p:nvPr/>
              </p:nvSpPr>
              <p:spPr>
                <a:xfrm>
                  <a:off x="5201987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43" y="0"/>
                        <a:pt x="31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5"/>
                        <a:pt x="2356" y="276"/>
                        <a:pt x="1867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1"/>
                <p:cNvSpPr/>
                <p:nvPr/>
              </p:nvSpPr>
              <p:spPr>
                <a:xfrm>
                  <a:off x="5234373" y="4507580"/>
                  <a:ext cx="60673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19" extrusionOk="0">
                      <a:moveTo>
                        <a:pt x="888" y="0"/>
                      </a:moveTo>
                      <a:cubicBezTo>
                        <a:pt x="368" y="184"/>
                        <a:pt x="1" y="673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1"/>
                <p:cNvSpPr/>
                <p:nvPr/>
              </p:nvSpPr>
              <p:spPr>
                <a:xfrm>
                  <a:off x="5713092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13" y="0"/>
                        <a:pt x="1" y="582"/>
                        <a:pt x="1" y="1316"/>
                      </a:cubicBezTo>
                      <a:lnTo>
                        <a:pt x="1" y="3611"/>
                      </a:lnTo>
                      <a:lnTo>
                        <a:pt x="2724" y="3611"/>
                      </a:lnTo>
                      <a:lnTo>
                        <a:pt x="2724" y="1316"/>
                      </a:lnTo>
                      <a:cubicBezTo>
                        <a:pt x="2724" y="765"/>
                        <a:pt x="2357" y="276"/>
                        <a:pt x="1836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1"/>
                <p:cNvSpPr/>
                <p:nvPr/>
              </p:nvSpPr>
              <p:spPr>
                <a:xfrm>
                  <a:off x="5745512" y="4507580"/>
                  <a:ext cx="60638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3519" extrusionOk="0">
                      <a:moveTo>
                        <a:pt x="887" y="0"/>
                      </a:moveTo>
                      <a:cubicBezTo>
                        <a:pt x="367" y="184"/>
                        <a:pt x="31" y="673"/>
                        <a:pt x="0" y="1224"/>
                      </a:cubicBezTo>
                      <a:lnTo>
                        <a:pt x="0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1"/>
                <p:cNvSpPr/>
                <p:nvPr/>
              </p:nvSpPr>
              <p:spPr>
                <a:xfrm>
                  <a:off x="5455985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12" y="0"/>
                        <a:pt x="0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5"/>
                        <a:pt x="2356" y="276"/>
                        <a:pt x="1836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1"/>
                <p:cNvSpPr/>
                <p:nvPr/>
              </p:nvSpPr>
              <p:spPr>
                <a:xfrm>
                  <a:off x="5488371" y="4507580"/>
                  <a:ext cx="60673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19" extrusionOk="0">
                      <a:moveTo>
                        <a:pt x="888" y="0"/>
                      </a:moveTo>
                      <a:cubicBezTo>
                        <a:pt x="368" y="184"/>
                        <a:pt x="1" y="673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1"/>
                <p:cNvSpPr/>
                <p:nvPr/>
              </p:nvSpPr>
              <p:spPr>
                <a:xfrm>
                  <a:off x="5201987" y="5023878"/>
                  <a:ext cx="93059" cy="12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2" extrusionOk="0">
                      <a:moveTo>
                        <a:pt x="1377" y="1"/>
                      </a:moveTo>
                      <a:cubicBezTo>
                        <a:pt x="643" y="1"/>
                        <a:pt x="31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6"/>
                        <a:pt x="2356" y="276"/>
                        <a:pt x="1867" y="93"/>
                      </a:cubicBezTo>
                      <a:cubicBezTo>
                        <a:pt x="1683" y="31"/>
                        <a:pt x="1530" y="1"/>
                        <a:pt x="13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1"/>
                <p:cNvSpPr/>
                <p:nvPr/>
              </p:nvSpPr>
              <p:spPr>
                <a:xfrm>
                  <a:off x="5234373" y="5027021"/>
                  <a:ext cx="60673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20" extrusionOk="0">
                      <a:moveTo>
                        <a:pt x="888" y="1"/>
                      </a:moveTo>
                      <a:cubicBezTo>
                        <a:pt x="368" y="184"/>
                        <a:pt x="1" y="674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08" y="184"/>
                        <a:pt x="8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1"/>
                <p:cNvSpPr/>
                <p:nvPr/>
              </p:nvSpPr>
              <p:spPr>
                <a:xfrm>
                  <a:off x="5713092" y="5023844"/>
                  <a:ext cx="93059" cy="12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3" extrusionOk="0">
                      <a:moveTo>
                        <a:pt x="1323" y="1"/>
                      </a:moveTo>
                      <a:cubicBezTo>
                        <a:pt x="583" y="1"/>
                        <a:pt x="1" y="601"/>
                        <a:pt x="1" y="1317"/>
                      </a:cubicBezTo>
                      <a:lnTo>
                        <a:pt x="1" y="3612"/>
                      </a:lnTo>
                      <a:lnTo>
                        <a:pt x="2724" y="3612"/>
                      </a:lnTo>
                      <a:lnTo>
                        <a:pt x="2724" y="1317"/>
                      </a:lnTo>
                      <a:cubicBezTo>
                        <a:pt x="2724" y="767"/>
                        <a:pt x="2357" y="277"/>
                        <a:pt x="1836" y="94"/>
                      </a:cubicBezTo>
                      <a:cubicBezTo>
                        <a:pt x="1683" y="32"/>
                        <a:pt x="1530" y="2"/>
                        <a:pt x="1377" y="2"/>
                      </a:cubicBezTo>
                      <a:cubicBezTo>
                        <a:pt x="1359" y="1"/>
                        <a:pt x="1341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5745512" y="5027021"/>
                  <a:ext cx="60638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3520" extrusionOk="0">
                      <a:moveTo>
                        <a:pt x="918" y="1"/>
                      </a:moveTo>
                      <a:cubicBezTo>
                        <a:pt x="398" y="154"/>
                        <a:pt x="31" y="643"/>
                        <a:pt x="0" y="1224"/>
                      </a:cubicBezTo>
                      <a:lnTo>
                        <a:pt x="0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38" y="184"/>
                        <a:pt x="9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1"/>
                <p:cNvSpPr/>
                <p:nvPr/>
              </p:nvSpPr>
              <p:spPr>
                <a:xfrm>
                  <a:off x="5455985" y="5023844"/>
                  <a:ext cx="93059" cy="12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3" extrusionOk="0">
                      <a:moveTo>
                        <a:pt x="1319" y="1"/>
                      </a:moveTo>
                      <a:cubicBezTo>
                        <a:pt x="582" y="1"/>
                        <a:pt x="0" y="572"/>
                        <a:pt x="0" y="1317"/>
                      </a:cubicBezTo>
                      <a:lnTo>
                        <a:pt x="0" y="3612"/>
                      </a:lnTo>
                      <a:lnTo>
                        <a:pt x="2723" y="3612"/>
                      </a:lnTo>
                      <a:lnTo>
                        <a:pt x="2723" y="1317"/>
                      </a:lnTo>
                      <a:cubicBezTo>
                        <a:pt x="2723" y="767"/>
                        <a:pt x="2356" y="277"/>
                        <a:pt x="1836" y="94"/>
                      </a:cubicBezTo>
                      <a:cubicBezTo>
                        <a:pt x="1683" y="32"/>
                        <a:pt x="1530" y="2"/>
                        <a:pt x="1377" y="2"/>
                      </a:cubicBezTo>
                      <a:cubicBezTo>
                        <a:pt x="1358" y="1"/>
                        <a:pt x="1338" y="1"/>
                        <a:pt x="1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1"/>
                <p:cNvSpPr/>
                <p:nvPr/>
              </p:nvSpPr>
              <p:spPr>
                <a:xfrm>
                  <a:off x="5488371" y="5027021"/>
                  <a:ext cx="60673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20" extrusionOk="0">
                      <a:moveTo>
                        <a:pt x="888" y="1"/>
                      </a:moveTo>
                      <a:cubicBezTo>
                        <a:pt x="368" y="184"/>
                        <a:pt x="1" y="674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08" y="184"/>
                        <a:pt x="8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1"/>
                <p:cNvSpPr/>
                <p:nvPr/>
              </p:nvSpPr>
              <p:spPr>
                <a:xfrm>
                  <a:off x="5080750" y="4852475"/>
                  <a:ext cx="869638" cy="72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2112" extrusionOk="0">
                      <a:moveTo>
                        <a:pt x="0" y="1"/>
                      </a:moveTo>
                      <a:lnTo>
                        <a:pt x="0" y="2112"/>
                      </a:lnTo>
                      <a:lnTo>
                        <a:pt x="26129" y="2112"/>
                      </a:lnTo>
                      <a:lnTo>
                        <a:pt x="2612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1"/>
                <p:cNvSpPr/>
                <p:nvPr/>
              </p:nvSpPr>
              <p:spPr>
                <a:xfrm>
                  <a:off x="5057753" y="4323615"/>
                  <a:ext cx="892632" cy="7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2081" extrusionOk="0">
                      <a:moveTo>
                        <a:pt x="0" y="0"/>
                      </a:moveTo>
                      <a:lnTo>
                        <a:pt x="0" y="2081"/>
                      </a:lnTo>
                      <a:lnTo>
                        <a:pt x="26129" y="2081"/>
                      </a:lnTo>
                      <a:lnTo>
                        <a:pt x="26129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1"/>
                <p:cNvSpPr/>
                <p:nvPr/>
              </p:nvSpPr>
              <p:spPr>
                <a:xfrm>
                  <a:off x="5079685" y="4044542"/>
                  <a:ext cx="849792" cy="27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5" h="8170" extrusionOk="0">
                      <a:moveTo>
                        <a:pt x="4468" y="2019"/>
                      </a:moveTo>
                      <a:lnTo>
                        <a:pt x="5477" y="4069"/>
                      </a:lnTo>
                      <a:lnTo>
                        <a:pt x="4468" y="6150"/>
                      </a:lnTo>
                      <a:lnTo>
                        <a:pt x="3489" y="4069"/>
                      </a:lnTo>
                      <a:lnTo>
                        <a:pt x="4468" y="2019"/>
                      </a:lnTo>
                      <a:close/>
                      <a:moveTo>
                        <a:pt x="6762" y="2050"/>
                      </a:moveTo>
                      <a:lnTo>
                        <a:pt x="7741" y="4100"/>
                      </a:lnTo>
                      <a:lnTo>
                        <a:pt x="6732" y="6150"/>
                      </a:lnTo>
                      <a:lnTo>
                        <a:pt x="5753" y="4069"/>
                      </a:lnTo>
                      <a:lnTo>
                        <a:pt x="6762" y="2050"/>
                      </a:lnTo>
                      <a:close/>
                      <a:moveTo>
                        <a:pt x="9026" y="2019"/>
                      </a:moveTo>
                      <a:lnTo>
                        <a:pt x="10005" y="4069"/>
                      </a:lnTo>
                      <a:lnTo>
                        <a:pt x="9026" y="6150"/>
                      </a:lnTo>
                      <a:lnTo>
                        <a:pt x="8017" y="4069"/>
                      </a:lnTo>
                      <a:lnTo>
                        <a:pt x="9026" y="2019"/>
                      </a:lnTo>
                      <a:close/>
                      <a:moveTo>
                        <a:pt x="11290" y="2050"/>
                      </a:moveTo>
                      <a:lnTo>
                        <a:pt x="12270" y="4100"/>
                      </a:lnTo>
                      <a:lnTo>
                        <a:pt x="11290" y="6150"/>
                      </a:lnTo>
                      <a:lnTo>
                        <a:pt x="10281" y="4069"/>
                      </a:lnTo>
                      <a:lnTo>
                        <a:pt x="11290" y="2050"/>
                      </a:lnTo>
                      <a:close/>
                      <a:moveTo>
                        <a:pt x="13555" y="2019"/>
                      </a:moveTo>
                      <a:lnTo>
                        <a:pt x="14534" y="4069"/>
                      </a:lnTo>
                      <a:lnTo>
                        <a:pt x="13555" y="6150"/>
                      </a:lnTo>
                      <a:lnTo>
                        <a:pt x="12545" y="4069"/>
                      </a:lnTo>
                      <a:lnTo>
                        <a:pt x="13555" y="2019"/>
                      </a:lnTo>
                      <a:close/>
                      <a:moveTo>
                        <a:pt x="15819" y="2050"/>
                      </a:moveTo>
                      <a:lnTo>
                        <a:pt x="16828" y="4100"/>
                      </a:lnTo>
                      <a:lnTo>
                        <a:pt x="15819" y="6150"/>
                      </a:lnTo>
                      <a:lnTo>
                        <a:pt x="14840" y="4069"/>
                      </a:lnTo>
                      <a:lnTo>
                        <a:pt x="15819" y="2050"/>
                      </a:lnTo>
                      <a:close/>
                      <a:moveTo>
                        <a:pt x="18083" y="2050"/>
                      </a:moveTo>
                      <a:lnTo>
                        <a:pt x="19092" y="4100"/>
                      </a:lnTo>
                      <a:lnTo>
                        <a:pt x="18083" y="6150"/>
                      </a:lnTo>
                      <a:lnTo>
                        <a:pt x="17104" y="4069"/>
                      </a:lnTo>
                      <a:lnTo>
                        <a:pt x="18083" y="2050"/>
                      </a:lnTo>
                      <a:close/>
                      <a:moveTo>
                        <a:pt x="20347" y="2019"/>
                      </a:moveTo>
                      <a:lnTo>
                        <a:pt x="21356" y="4069"/>
                      </a:lnTo>
                      <a:lnTo>
                        <a:pt x="20347" y="6150"/>
                      </a:lnTo>
                      <a:lnTo>
                        <a:pt x="19368" y="4069"/>
                      </a:lnTo>
                      <a:lnTo>
                        <a:pt x="20347" y="2019"/>
                      </a:lnTo>
                      <a:close/>
                      <a:moveTo>
                        <a:pt x="154" y="6548"/>
                      </a:moveTo>
                      <a:lnTo>
                        <a:pt x="1" y="6823"/>
                      </a:lnTo>
                      <a:lnTo>
                        <a:pt x="643" y="8169"/>
                      </a:lnTo>
                      <a:lnTo>
                        <a:pt x="919" y="8169"/>
                      </a:lnTo>
                      <a:lnTo>
                        <a:pt x="154" y="6548"/>
                      </a:lnTo>
                      <a:close/>
                      <a:moveTo>
                        <a:pt x="3519" y="0"/>
                      </a:moveTo>
                      <a:lnTo>
                        <a:pt x="4345" y="1744"/>
                      </a:lnTo>
                      <a:lnTo>
                        <a:pt x="3366" y="3794"/>
                      </a:lnTo>
                      <a:lnTo>
                        <a:pt x="2418" y="1836"/>
                      </a:lnTo>
                      <a:lnTo>
                        <a:pt x="2265" y="2142"/>
                      </a:lnTo>
                      <a:lnTo>
                        <a:pt x="3213" y="4069"/>
                      </a:lnTo>
                      <a:lnTo>
                        <a:pt x="2204" y="6150"/>
                      </a:lnTo>
                      <a:lnTo>
                        <a:pt x="1286" y="4192"/>
                      </a:lnTo>
                      <a:lnTo>
                        <a:pt x="1133" y="4498"/>
                      </a:lnTo>
                      <a:lnTo>
                        <a:pt x="2081" y="6425"/>
                      </a:lnTo>
                      <a:lnTo>
                        <a:pt x="1224" y="8169"/>
                      </a:lnTo>
                      <a:lnTo>
                        <a:pt x="1530" y="8169"/>
                      </a:lnTo>
                      <a:lnTo>
                        <a:pt x="2204" y="6701"/>
                      </a:lnTo>
                      <a:lnTo>
                        <a:pt x="2907" y="8169"/>
                      </a:lnTo>
                      <a:lnTo>
                        <a:pt x="3213" y="8169"/>
                      </a:lnTo>
                      <a:lnTo>
                        <a:pt x="2357" y="6425"/>
                      </a:lnTo>
                      <a:lnTo>
                        <a:pt x="3366" y="4375"/>
                      </a:lnTo>
                      <a:lnTo>
                        <a:pt x="4345" y="6425"/>
                      </a:lnTo>
                      <a:lnTo>
                        <a:pt x="3519" y="8169"/>
                      </a:lnTo>
                      <a:lnTo>
                        <a:pt x="3795" y="8169"/>
                      </a:lnTo>
                      <a:lnTo>
                        <a:pt x="4468" y="6701"/>
                      </a:lnTo>
                      <a:lnTo>
                        <a:pt x="5171" y="8169"/>
                      </a:lnTo>
                      <a:lnTo>
                        <a:pt x="5447" y="8169"/>
                      </a:lnTo>
                      <a:lnTo>
                        <a:pt x="4621" y="6425"/>
                      </a:lnTo>
                      <a:lnTo>
                        <a:pt x="5630" y="4375"/>
                      </a:lnTo>
                      <a:lnTo>
                        <a:pt x="6609" y="6425"/>
                      </a:lnTo>
                      <a:lnTo>
                        <a:pt x="5783" y="8169"/>
                      </a:lnTo>
                      <a:lnTo>
                        <a:pt x="6059" y="8169"/>
                      </a:lnTo>
                      <a:lnTo>
                        <a:pt x="6732" y="6701"/>
                      </a:lnTo>
                      <a:lnTo>
                        <a:pt x="7435" y="8169"/>
                      </a:lnTo>
                      <a:lnTo>
                        <a:pt x="7711" y="8169"/>
                      </a:lnTo>
                      <a:lnTo>
                        <a:pt x="6885" y="6425"/>
                      </a:lnTo>
                      <a:lnTo>
                        <a:pt x="7894" y="4375"/>
                      </a:lnTo>
                      <a:lnTo>
                        <a:pt x="8873" y="6425"/>
                      </a:lnTo>
                      <a:lnTo>
                        <a:pt x="8047" y="8169"/>
                      </a:lnTo>
                      <a:lnTo>
                        <a:pt x="8323" y="8169"/>
                      </a:lnTo>
                      <a:lnTo>
                        <a:pt x="9026" y="6701"/>
                      </a:lnTo>
                      <a:lnTo>
                        <a:pt x="9699" y="8169"/>
                      </a:lnTo>
                      <a:lnTo>
                        <a:pt x="9975" y="8169"/>
                      </a:lnTo>
                      <a:lnTo>
                        <a:pt x="9149" y="6425"/>
                      </a:lnTo>
                      <a:lnTo>
                        <a:pt x="10158" y="4375"/>
                      </a:lnTo>
                      <a:lnTo>
                        <a:pt x="11137" y="6425"/>
                      </a:lnTo>
                      <a:lnTo>
                        <a:pt x="10311" y="8169"/>
                      </a:lnTo>
                      <a:lnTo>
                        <a:pt x="10587" y="8169"/>
                      </a:lnTo>
                      <a:lnTo>
                        <a:pt x="11290" y="6701"/>
                      </a:lnTo>
                      <a:lnTo>
                        <a:pt x="11994" y="8169"/>
                      </a:lnTo>
                      <a:lnTo>
                        <a:pt x="12270" y="8169"/>
                      </a:lnTo>
                      <a:lnTo>
                        <a:pt x="11443" y="6425"/>
                      </a:lnTo>
                      <a:lnTo>
                        <a:pt x="12453" y="4375"/>
                      </a:lnTo>
                      <a:lnTo>
                        <a:pt x="13432" y="6425"/>
                      </a:lnTo>
                      <a:lnTo>
                        <a:pt x="12575" y="8169"/>
                      </a:lnTo>
                      <a:lnTo>
                        <a:pt x="12851" y="8169"/>
                      </a:lnTo>
                      <a:lnTo>
                        <a:pt x="13555" y="6701"/>
                      </a:lnTo>
                      <a:lnTo>
                        <a:pt x="14258" y="8169"/>
                      </a:lnTo>
                      <a:lnTo>
                        <a:pt x="14534" y="8169"/>
                      </a:lnTo>
                      <a:lnTo>
                        <a:pt x="13708" y="6425"/>
                      </a:lnTo>
                      <a:lnTo>
                        <a:pt x="14687" y="4375"/>
                      </a:lnTo>
                      <a:lnTo>
                        <a:pt x="15666" y="6425"/>
                      </a:lnTo>
                      <a:lnTo>
                        <a:pt x="14840" y="8169"/>
                      </a:lnTo>
                      <a:lnTo>
                        <a:pt x="15146" y="8169"/>
                      </a:lnTo>
                      <a:lnTo>
                        <a:pt x="15819" y="6731"/>
                      </a:lnTo>
                      <a:lnTo>
                        <a:pt x="16522" y="8169"/>
                      </a:lnTo>
                      <a:lnTo>
                        <a:pt x="16798" y="8169"/>
                      </a:lnTo>
                      <a:lnTo>
                        <a:pt x="15972" y="6425"/>
                      </a:lnTo>
                      <a:lnTo>
                        <a:pt x="16981" y="4375"/>
                      </a:lnTo>
                      <a:lnTo>
                        <a:pt x="17960" y="6425"/>
                      </a:lnTo>
                      <a:lnTo>
                        <a:pt x="17104" y="8169"/>
                      </a:lnTo>
                      <a:lnTo>
                        <a:pt x="17410" y="8169"/>
                      </a:lnTo>
                      <a:lnTo>
                        <a:pt x="18083" y="6701"/>
                      </a:lnTo>
                      <a:lnTo>
                        <a:pt x="18786" y="8169"/>
                      </a:lnTo>
                      <a:lnTo>
                        <a:pt x="19062" y="8169"/>
                      </a:lnTo>
                      <a:lnTo>
                        <a:pt x="18236" y="6425"/>
                      </a:lnTo>
                      <a:lnTo>
                        <a:pt x="19215" y="4375"/>
                      </a:lnTo>
                      <a:lnTo>
                        <a:pt x="20224" y="6425"/>
                      </a:lnTo>
                      <a:lnTo>
                        <a:pt x="19398" y="8169"/>
                      </a:lnTo>
                      <a:lnTo>
                        <a:pt x="19674" y="8169"/>
                      </a:lnTo>
                      <a:lnTo>
                        <a:pt x="20347" y="6701"/>
                      </a:lnTo>
                      <a:lnTo>
                        <a:pt x="21051" y="8169"/>
                      </a:lnTo>
                      <a:lnTo>
                        <a:pt x="21326" y="8169"/>
                      </a:lnTo>
                      <a:lnTo>
                        <a:pt x="20500" y="6425"/>
                      </a:lnTo>
                      <a:lnTo>
                        <a:pt x="21509" y="4375"/>
                      </a:lnTo>
                      <a:lnTo>
                        <a:pt x="22488" y="6425"/>
                      </a:lnTo>
                      <a:lnTo>
                        <a:pt x="21662" y="8169"/>
                      </a:lnTo>
                      <a:lnTo>
                        <a:pt x="21938" y="8169"/>
                      </a:lnTo>
                      <a:lnTo>
                        <a:pt x="22641" y="6701"/>
                      </a:lnTo>
                      <a:lnTo>
                        <a:pt x="23315" y="8169"/>
                      </a:lnTo>
                      <a:lnTo>
                        <a:pt x="23590" y="8169"/>
                      </a:lnTo>
                      <a:lnTo>
                        <a:pt x="22764" y="6425"/>
                      </a:lnTo>
                      <a:lnTo>
                        <a:pt x="23712" y="4467"/>
                      </a:lnTo>
                      <a:lnTo>
                        <a:pt x="23559" y="4192"/>
                      </a:lnTo>
                      <a:lnTo>
                        <a:pt x="22641" y="6150"/>
                      </a:lnTo>
                      <a:lnTo>
                        <a:pt x="21632" y="4069"/>
                      </a:lnTo>
                      <a:lnTo>
                        <a:pt x="22580" y="2142"/>
                      </a:lnTo>
                      <a:lnTo>
                        <a:pt x="22427" y="1836"/>
                      </a:lnTo>
                      <a:lnTo>
                        <a:pt x="21509" y="3794"/>
                      </a:lnTo>
                      <a:lnTo>
                        <a:pt x="20500" y="1744"/>
                      </a:lnTo>
                      <a:lnTo>
                        <a:pt x="21326" y="0"/>
                      </a:lnTo>
                      <a:lnTo>
                        <a:pt x="21051" y="0"/>
                      </a:lnTo>
                      <a:lnTo>
                        <a:pt x="20347" y="1438"/>
                      </a:lnTo>
                      <a:lnTo>
                        <a:pt x="19674" y="0"/>
                      </a:lnTo>
                      <a:lnTo>
                        <a:pt x="19398" y="0"/>
                      </a:lnTo>
                      <a:lnTo>
                        <a:pt x="20224" y="1744"/>
                      </a:lnTo>
                      <a:lnTo>
                        <a:pt x="19215" y="3794"/>
                      </a:lnTo>
                      <a:lnTo>
                        <a:pt x="18236" y="1744"/>
                      </a:lnTo>
                      <a:lnTo>
                        <a:pt x="19062" y="0"/>
                      </a:lnTo>
                      <a:lnTo>
                        <a:pt x="18786" y="0"/>
                      </a:lnTo>
                      <a:lnTo>
                        <a:pt x="18083" y="1438"/>
                      </a:lnTo>
                      <a:lnTo>
                        <a:pt x="17379" y="0"/>
                      </a:lnTo>
                      <a:lnTo>
                        <a:pt x="17104" y="0"/>
                      </a:lnTo>
                      <a:lnTo>
                        <a:pt x="17960" y="1744"/>
                      </a:lnTo>
                      <a:lnTo>
                        <a:pt x="16981" y="3794"/>
                      </a:lnTo>
                      <a:lnTo>
                        <a:pt x="15972" y="1744"/>
                      </a:lnTo>
                      <a:lnTo>
                        <a:pt x="16798" y="0"/>
                      </a:lnTo>
                      <a:lnTo>
                        <a:pt x="16522" y="0"/>
                      </a:lnTo>
                      <a:lnTo>
                        <a:pt x="15819" y="1438"/>
                      </a:lnTo>
                      <a:lnTo>
                        <a:pt x="15146" y="0"/>
                      </a:lnTo>
                      <a:lnTo>
                        <a:pt x="14840" y="0"/>
                      </a:lnTo>
                      <a:lnTo>
                        <a:pt x="15696" y="1744"/>
                      </a:lnTo>
                      <a:lnTo>
                        <a:pt x="14687" y="3794"/>
                      </a:lnTo>
                      <a:lnTo>
                        <a:pt x="13677" y="1744"/>
                      </a:lnTo>
                      <a:lnTo>
                        <a:pt x="14503" y="0"/>
                      </a:lnTo>
                      <a:lnTo>
                        <a:pt x="14228" y="0"/>
                      </a:lnTo>
                      <a:lnTo>
                        <a:pt x="13555" y="1438"/>
                      </a:lnTo>
                      <a:lnTo>
                        <a:pt x="12851" y="0"/>
                      </a:lnTo>
                      <a:lnTo>
                        <a:pt x="12575" y="0"/>
                      </a:lnTo>
                      <a:lnTo>
                        <a:pt x="13402" y="1744"/>
                      </a:lnTo>
                      <a:lnTo>
                        <a:pt x="12392" y="3794"/>
                      </a:lnTo>
                      <a:lnTo>
                        <a:pt x="11413" y="1744"/>
                      </a:lnTo>
                      <a:lnTo>
                        <a:pt x="12239" y="0"/>
                      </a:lnTo>
                      <a:lnTo>
                        <a:pt x="11994" y="0"/>
                      </a:lnTo>
                      <a:lnTo>
                        <a:pt x="11290" y="1438"/>
                      </a:lnTo>
                      <a:lnTo>
                        <a:pt x="10617" y="0"/>
                      </a:lnTo>
                      <a:lnTo>
                        <a:pt x="10311" y="0"/>
                      </a:lnTo>
                      <a:lnTo>
                        <a:pt x="11137" y="1744"/>
                      </a:lnTo>
                      <a:lnTo>
                        <a:pt x="10158" y="3794"/>
                      </a:lnTo>
                      <a:lnTo>
                        <a:pt x="9149" y="1744"/>
                      </a:lnTo>
                      <a:lnTo>
                        <a:pt x="10005" y="0"/>
                      </a:lnTo>
                      <a:lnTo>
                        <a:pt x="9699" y="0"/>
                      </a:lnTo>
                      <a:lnTo>
                        <a:pt x="8996" y="1438"/>
                      </a:lnTo>
                      <a:lnTo>
                        <a:pt x="8323" y="0"/>
                      </a:lnTo>
                      <a:lnTo>
                        <a:pt x="8047" y="0"/>
                      </a:lnTo>
                      <a:lnTo>
                        <a:pt x="8873" y="1744"/>
                      </a:lnTo>
                      <a:lnTo>
                        <a:pt x="7894" y="3794"/>
                      </a:lnTo>
                      <a:lnTo>
                        <a:pt x="6885" y="1744"/>
                      </a:lnTo>
                      <a:lnTo>
                        <a:pt x="7711" y="0"/>
                      </a:lnTo>
                      <a:lnTo>
                        <a:pt x="7435" y="0"/>
                      </a:lnTo>
                      <a:lnTo>
                        <a:pt x="6762" y="1438"/>
                      </a:lnTo>
                      <a:lnTo>
                        <a:pt x="6059" y="0"/>
                      </a:lnTo>
                      <a:lnTo>
                        <a:pt x="5783" y="0"/>
                      </a:lnTo>
                      <a:lnTo>
                        <a:pt x="6609" y="1744"/>
                      </a:lnTo>
                      <a:lnTo>
                        <a:pt x="5630" y="3794"/>
                      </a:lnTo>
                      <a:lnTo>
                        <a:pt x="4621" y="1744"/>
                      </a:lnTo>
                      <a:lnTo>
                        <a:pt x="5447" y="0"/>
                      </a:lnTo>
                      <a:lnTo>
                        <a:pt x="5171" y="0"/>
                      </a:lnTo>
                      <a:lnTo>
                        <a:pt x="4468" y="1438"/>
                      </a:lnTo>
                      <a:lnTo>
                        <a:pt x="3795" y="0"/>
                      </a:lnTo>
                      <a:close/>
                      <a:moveTo>
                        <a:pt x="24691" y="6548"/>
                      </a:moveTo>
                      <a:lnTo>
                        <a:pt x="23926" y="8169"/>
                      </a:lnTo>
                      <a:lnTo>
                        <a:pt x="24232" y="8169"/>
                      </a:lnTo>
                      <a:lnTo>
                        <a:pt x="24875" y="6823"/>
                      </a:lnTo>
                      <a:lnTo>
                        <a:pt x="24691" y="6548"/>
                      </a:lnTo>
                      <a:close/>
                    </a:path>
                  </a:pathLst>
                </a:custGeom>
                <a:solidFill>
                  <a:srgbClr val="154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9" name="Google Shape;509;p31"/>
            <p:cNvGrpSpPr/>
            <p:nvPr/>
          </p:nvGrpSpPr>
          <p:grpSpPr>
            <a:xfrm>
              <a:off x="5873323" y="3586730"/>
              <a:ext cx="1029590" cy="1560557"/>
              <a:chOff x="5793579" y="3586730"/>
              <a:chExt cx="1029590" cy="1560557"/>
            </a:xfrm>
          </p:grpSpPr>
          <p:grpSp>
            <p:nvGrpSpPr>
              <p:cNvPr id="510" name="Google Shape;510;p31"/>
              <p:cNvGrpSpPr/>
              <p:nvPr/>
            </p:nvGrpSpPr>
            <p:grpSpPr>
              <a:xfrm>
                <a:off x="5793579" y="3586730"/>
                <a:ext cx="1029589" cy="1560557"/>
                <a:chOff x="5793579" y="3586730"/>
                <a:chExt cx="1029589" cy="1560557"/>
              </a:xfrm>
            </p:grpSpPr>
            <p:sp>
              <p:nvSpPr>
                <p:cNvPr id="511" name="Google Shape;511;p31"/>
                <p:cNvSpPr/>
                <p:nvPr/>
              </p:nvSpPr>
              <p:spPr>
                <a:xfrm>
                  <a:off x="5793579" y="3586730"/>
                  <a:ext cx="1029589" cy="32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9394" extrusionOk="0">
                      <a:moveTo>
                        <a:pt x="4529" y="0"/>
                      </a:moveTo>
                      <a:lnTo>
                        <a:pt x="3703" y="1714"/>
                      </a:lnTo>
                      <a:lnTo>
                        <a:pt x="3519" y="2081"/>
                      </a:lnTo>
                      <a:lnTo>
                        <a:pt x="3519" y="2111"/>
                      </a:lnTo>
                      <a:lnTo>
                        <a:pt x="3366" y="2448"/>
                      </a:lnTo>
                      <a:lnTo>
                        <a:pt x="2418" y="4406"/>
                      </a:lnTo>
                      <a:lnTo>
                        <a:pt x="2234" y="4773"/>
                      </a:lnTo>
                      <a:lnTo>
                        <a:pt x="2203" y="4834"/>
                      </a:lnTo>
                      <a:lnTo>
                        <a:pt x="2050" y="5171"/>
                      </a:lnTo>
                      <a:lnTo>
                        <a:pt x="888" y="7527"/>
                      </a:lnTo>
                      <a:lnTo>
                        <a:pt x="735" y="7863"/>
                      </a:lnTo>
                      <a:lnTo>
                        <a:pt x="1" y="9393"/>
                      </a:lnTo>
                      <a:lnTo>
                        <a:pt x="30137" y="9393"/>
                      </a:lnTo>
                      <a:lnTo>
                        <a:pt x="29403" y="7863"/>
                      </a:lnTo>
                      <a:lnTo>
                        <a:pt x="29250" y="7527"/>
                      </a:lnTo>
                      <a:lnTo>
                        <a:pt x="28087" y="5171"/>
                      </a:lnTo>
                      <a:lnTo>
                        <a:pt x="27934" y="4834"/>
                      </a:lnTo>
                      <a:lnTo>
                        <a:pt x="27904" y="4773"/>
                      </a:lnTo>
                      <a:lnTo>
                        <a:pt x="27720" y="4406"/>
                      </a:lnTo>
                      <a:lnTo>
                        <a:pt x="26802" y="2448"/>
                      </a:lnTo>
                      <a:lnTo>
                        <a:pt x="26619" y="2111"/>
                      </a:lnTo>
                      <a:lnTo>
                        <a:pt x="26619" y="2081"/>
                      </a:lnTo>
                      <a:lnTo>
                        <a:pt x="26435" y="1714"/>
                      </a:lnTo>
                      <a:lnTo>
                        <a:pt x="256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1"/>
                <p:cNvSpPr/>
                <p:nvPr/>
              </p:nvSpPr>
              <p:spPr>
                <a:xfrm>
                  <a:off x="5819725" y="3989125"/>
                  <a:ext cx="977321" cy="115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8" h="35951" extrusionOk="0">
                      <a:moveTo>
                        <a:pt x="0" y="1"/>
                      </a:moveTo>
                      <a:lnTo>
                        <a:pt x="0" y="35951"/>
                      </a:lnTo>
                      <a:lnTo>
                        <a:pt x="28607" y="35951"/>
                      </a:lnTo>
                      <a:lnTo>
                        <a:pt x="28607" y="1"/>
                      </a:lnTo>
                      <a:close/>
                    </a:path>
                  </a:pathLst>
                </a:custGeom>
                <a:solidFill>
                  <a:srgbClr val="2674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1"/>
                <p:cNvSpPr/>
                <p:nvPr/>
              </p:nvSpPr>
              <p:spPr>
                <a:xfrm>
                  <a:off x="5819725" y="3989125"/>
                  <a:ext cx="977321" cy="115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8" h="35951" extrusionOk="0">
                      <a:moveTo>
                        <a:pt x="0" y="1"/>
                      </a:moveTo>
                      <a:lnTo>
                        <a:pt x="0" y="35951"/>
                      </a:lnTo>
                      <a:lnTo>
                        <a:pt x="1500" y="35951"/>
                      </a:lnTo>
                      <a:lnTo>
                        <a:pt x="1500" y="949"/>
                      </a:lnTo>
                      <a:lnTo>
                        <a:pt x="28607" y="949"/>
                      </a:lnTo>
                      <a:lnTo>
                        <a:pt x="28607" y="1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1"/>
                <p:cNvSpPr/>
                <p:nvPr/>
              </p:nvSpPr>
              <p:spPr>
                <a:xfrm>
                  <a:off x="5850000" y="4258800"/>
                  <a:ext cx="891643" cy="3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5" h="1133" extrusionOk="0">
                      <a:moveTo>
                        <a:pt x="1" y="0"/>
                      </a:moveTo>
                      <a:lnTo>
                        <a:pt x="1" y="1132"/>
                      </a:lnTo>
                      <a:lnTo>
                        <a:pt x="25365" y="1132"/>
                      </a:lnTo>
                      <a:lnTo>
                        <a:pt x="25365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31"/>
                <p:cNvSpPr/>
                <p:nvPr/>
              </p:nvSpPr>
              <p:spPr>
                <a:xfrm>
                  <a:off x="5959780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6" y="0"/>
                      </a:moveTo>
                      <a:cubicBezTo>
                        <a:pt x="675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4" y="0"/>
                        <a:pt x="1536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31"/>
                <p:cNvSpPr/>
                <p:nvPr/>
              </p:nvSpPr>
              <p:spPr>
                <a:xfrm>
                  <a:off x="5997393" y="4120827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1" y="1408"/>
                      </a:cubicBezTo>
                      <a:lnTo>
                        <a:pt x="1" y="4039"/>
                      </a:lnTo>
                      <a:lnTo>
                        <a:pt x="2051" y="4039"/>
                      </a:lnTo>
                      <a:lnTo>
                        <a:pt x="2051" y="1408"/>
                      </a:lnTo>
                      <a:cubicBezTo>
                        <a:pt x="2051" y="766"/>
                        <a:pt x="1622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31"/>
                <p:cNvSpPr/>
                <p:nvPr/>
              </p:nvSpPr>
              <p:spPr>
                <a:xfrm>
                  <a:off x="6549288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7" y="0"/>
                      </a:moveTo>
                      <a:cubicBezTo>
                        <a:pt x="704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5" y="0"/>
                        <a:pt x="1537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31"/>
                <p:cNvSpPr/>
                <p:nvPr/>
              </p:nvSpPr>
              <p:spPr>
                <a:xfrm>
                  <a:off x="6587960" y="4120827"/>
                  <a:ext cx="69008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4040" extrusionOk="0">
                      <a:moveTo>
                        <a:pt x="1010" y="1"/>
                      </a:moveTo>
                      <a:cubicBezTo>
                        <a:pt x="398" y="215"/>
                        <a:pt x="0" y="766"/>
                        <a:pt x="0" y="1408"/>
                      </a:cubicBezTo>
                      <a:lnTo>
                        <a:pt x="0" y="4039"/>
                      </a:lnTo>
                      <a:lnTo>
                        <a:pt x="2020" y="4039"/>
                      </a:lnTo>
                      <a:lnTo>
                        <a:pt x="2020" y="1408"/>
                      </a:lnTo>
                      <a:cubicBezTo>
                        <a:pt x="2020" y="766"/>
                        <a:pt x="1622" y="215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1"/>
                <p:cNvSpPr/>
                <p:nvPr/>
              </p:nvSpPr>
              <p:spPr>
                <a:xfrm>
                  <a:off x="6252450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5" y="0"/>
                      </a:moveTo>
                      <a:cubicBezTo>
                        <a:pt x="674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1" y="4162"/>
                      </a:lnTo>
                      <a:lnTo>
                        <a:pt x="3151" y="1531"/>
                      </a:lnTo>
                      <a:cubicBezTo>
                        <a:pt x="3151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2" y="1"/>
                        <a:pt x="1554" y="0"/>
                        <a:pt x="1535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1"/>
                <p:cNvSpPr/>
                <p:nvPr/>
              </p:nvSpPr>
              <p:spPr>
                <a:xfrm>
                  <a:off x="6290063" y="4120827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0" y="1408"/>
                      </a:cubicBezTo>
                      <a:lnTo>
                        <a:pt x="0" y="4039"/>
                      </a:lnTo>
                      <a:lnTo>
                        <a:pt x="2050" y="4039"/>
                      </a:lnTo>
                      <a:lnTo>
                        <a:pt x="2050" y="1408"/>
                      </a:lnTo>
                      <a:cubicBezTo>
                        <a:pt x="2050" y="766"/>
                        <a:pt x="1653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1"/>
                <p:cNvSpPr/>
                <p:nvPr/>
              </p:nvSpPr>
              <p:spPr>
                <a:xfrm>
                  <a:off x="5850000" y="4927743"/>
                  <a:ext cx="891643" cy="3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5" h="1133" extrusionOk="0">
                      <a:moveTo>
                        <a:pt x="1" y="0"/>
                      </a:moveTo>
                      <a:lnTo>
                        <a:pt x="1" y="1133"/>
                      </a:lnTo>
                      <a:lnTo>
                        <a:pt x="25365" y="1133"/>
                      </a:lnTo>
                      <a:lnTo>
                        <a:pt x="25365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1"/>
                <p:cNvSpPr/>
                <p:nvPr/>
              </p:nvSpPr>
              <p:spPr>
                <a:xfrm>
                  <a:off x="5959780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6" y="1"/>
                      </a:moveTo>
                      <a:cubicBezTo>
                        <a:pt x="675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4" y="1"/>
                        <a:pt x="1536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1"/>
                <p:cNvSpPr/>
                <p:nvPr/>
              </p:nvSpPr>
              <p:spPr>
                <a:xfrm>
                  <a:off x="5997393" y="4789763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1" y="1408"/>
                      </a:cubicBezTo>
                      <a:lnTo>
                        <a:pt x="1" y="4039"/>
                      </a:lnTo>
                      <a:lnTo>
                        <a:pt x="2051" y="4039"/>
                      </a:lnTo>
                      <a:lnTo>
                        <a:pt x="2051" y="1408"/>
                      </a:lnTo>
                      <a:cubicBezTo>
                        <a:pt x="2051" y="766"/>
                        <a:pt x="1622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1"/>
                <p:cNvSpPr/>
                <p:nvPr/>
              </p:nvSpPr>
              <p:spPr>
                <a:xfrm>
                  <a:off x="6549288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7" y="1"/>
                      </a:moveTo>
                      <a:cubicBezTo>
                        <a:pt x="704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5" y="1"/>
                        <a:pt x="1537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1"/>
                <p:cNvSpPr/>
                <p:nvPr/>
              </p:nvSpPr>
              <p:spPr>
                <a:xfrm>
                  <a:off x="6587960" y="4789763"/>
                  <a:ext cx="69008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4040" extrusionOk="0">
                      <a:moveTo>
                        <a:pt x="1010" y="1"/>
                      </a:moveTo>
                      <a:cubicBezTo>
                        <a:pt x="398" y="215"/>
                        <a:pt x="0" y="766"/>
                        <a:pt x="0" y="1408"/>
                      </a:cubicBezTo>
                      <a:lnTo>
                        <a:pt x="0" y="4039"/>
                      </a:lnTo>
                      <a:lnTo>
                        <a:pt x="2020" y="4039"/>
                      </a:lnTo>
                      <a:lnTo>
                        <a:pt x="2020" y="1408"/>
                      </a:lnTo>
                      <a:cubicBezTo>
                        <a:pt x="2020" y="766"/>
                        <a:pt x="1622" y="215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1"/>
                <p:cNvSpPr/>
                <p:nvPr/>
              </p:nvSpPr>
              <p:spPr>
                <a:xfrm>
                  <a:off x="6252450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5" y="1"/>
                      </a:moveTo>
                      <a:cubicBezTo>
                        <a:pt x="674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1" y="4162"/>
                      </a:lnTo>
                      <a:lnTo>
                        <a:pt x="3151" y="1531"/>
                      </a:lnTo>
                      <a:cubicBezTo>
                        <a:pt x="3151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2" y="1"/>
                        <a:pt x="1554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1"/>
                <p:cNvSpPr/>
                <p:nvPr/>
              </p:nvSpPr>
              <p:spPr>
                <a:xfrm>
                  <a:off x="6290063" y="4789763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0" y="1408"/>
                      </a:cubicBezTo>
                      <a:lnTo>
                        <a:pt x="0" y="4039"/>
                      </a:lnTo>
                      <a:lnTo>
                        <a:pt x="2050" y="4039"/>
                      </a:lnTo>
                      <a:lnTo>
                        <a:pt x="2050" y="1408"/>
                      </a:lnTo>
                      <a:cubicBezTo>
                        <a:pt x="2050" y="766"/>
                        <a:pt x="1653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1"/>
                <p:cNvSpPr/>
                <p:nvPr/>
              </p:nvSpPr>
              <p:spPr>
                <a:xfrm>
                  <a:off x="5793579" y="3907618"/>
                  <a:ext cx="1029589" cy="8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2448" extrusionOk="0">
                      <a:moveTo>
                        <a:pt x="1" y="0"/>
                      </a:moveTo>
                      <a:lnTo>
                        <a:pt x="1" y="2448"/>
                      </a:lnTo>
                      <a:lnTo>
                        <a:pt x="30137" y="2448"/>
                      </a:lnTo>
                      <a:lnTo>
                        <a:pt x="301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1"/>
                <p:cNvSpPr/>
                <p:nvPr/>
              </p:nvSpPr>
              <p:spPr>
                <a:xfrm>
                  <a:off x="5818654" y="3586730"/>
                  <a:ext cx="979405" cy="32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69" h="9394" extrusionOk="0">
                      <a:moveTo>
                        <a:pt x="5171" y="2325"/>
                      </a:moveTo>
                      <a:lnTo>
                        <a:pt x="6334" y="4712"/>
                      </a:lnTo>
                      <a:lnTo>
                        <a:pt x="5171" y="7068"/>
                      </a:lnTo>
                      <a:lnTo>
                        <a:pt x="4039" y="4712"/>
                      </a:lnTo>
                      <a:lnTo>
                        <a:pt x="5171" y="2325"/>
                      </a:lnTo>
                      <a:close/>
                      <a:moveTo>
                        <a:pt x="7803" y="2325"/>
                      </a:moveTo>
                      <a:lnTo>
                        <a:pt x="8965" y="4712"/>
                      </a:lnTo>
                      <a:lnTo>
                        <a:pt x="7803" y="7068"/>
                      </a:lnTo>
                      <a:lnTo>
                        <a:pt x="6640" y="4712"/>
                      </a:lnTo>
                      <a:lnTo>
                        <a:pt x="7803" y="2325"/>
                      </a:lnTo>
                      <a:close/>
                      <a:moveTo>
                        <a:pt x="10434" y="2325"/>
                      </a:moveTo>
                      <a:lnTo>
                        <a:pt x="11566" y="4712"/>
                      </a:lnTo>
                      <a:lnTo>
                        <a:pt x="10434" y="7068"/>
                      </a:lnTo>
                      <a:lnTo>
                        <a:pt x="9271" y="4712"/>
                      </a:lnTo>
                      <a:lnTo>
                        <a:pt x="10434" y="2325"/>
                      </a:lnTo>
                      <a:close/>
                      <a:moveTo>
                        <a:pt x="13035" y="2325"/>
                      </a:moveTo>
                      <a:lnTo>
                        <a:pt x="14197" y="4712"/>
                      </a:lnTo>
                      <a:lnTo>
                        <a:pt x="13035" y="7068"/>
                      </a:lnTo>
                      <a:lnTo>
                        <a:pt x="11903" y="4712"/>
                      </a:lnTo>
                      <a:lnTo>
                        <a:pt x="13035" y="2325"/>
                      </a:lnTo>
                      <a:close/>
                      <a:moveTo>
                        <a:pt x="15666" y="2325"/>
                      </a:moveTo>
                      <a:lnTo>
                        <a:pt x="16798" y="4712"/>
                      </a:lnTo>
                      <a:lnTo>
                        <a:pt x="15666" y="7068"/>
                      </a:lnTo>
                      <a:lnTo>
                        <a:pt x="14503" y="4712"/>
                      </a:lnTo>
                      <a:lnTo>
                        <a:pt x="15666" y="2325"/>
                      </a:lnTo>
                      <a:close/>
                      <a:moveTo>
                        <a:pt x="18266" y="2325"/>
                      </a:moveTo>
                      <a:lnTo>
                        <a:pt x="19429" y="4712"/>
                      </a:lnTo>
                      <a:lnTo>
                        <a:pt x="18266" y="7068"/>
                      </a:lnTo>
                      <a:lnTo>
                        <a:pt x="17134" y="4712"/>
                      </a:lnTo>
                      <a:lnTo>
                        <a:pt x="18266" y="2325"/>
                      </a:lnTo>
                      <a:close/>
                      <a:moveTo>
                        <a:pt x="20898" y="2325"/>
                      </a:moveTo>
                      <a:lnTo>
                        <a:pt x="22030" y="4712"/>
                      </a:lnTo>
                      <a:lnTo>
                        <a:pt x="20898" y="7068"/>
                      </a:lnTo>
                      <a:lnTo>
                        <a:pt x="19735" y="4712"/>
                      </a:lnTo>
                      <a:lnTo>
                        <a:pt x="20898" y="2325"/>
                      </a:lnTo>
                      <a:close/>
                      <a:moveTo>
                        <a:pt x="23498" y="2325"/>
                      </a:moveTo>
                      <a:lnTo>
                        <a:pt x="24661" y="4712"/>
                      </a:lnTo>
                      <a:lnTo>
                        <a:pt x="23498" y="7068"/>
                      </a:lnTo>
                      <a:lnTo>
                        <a:pt x="22366" y="4712"/>
                      </a:lnTo>
                      <a:lnTo>
                        <a:pt x="23498" y="2325"/>
                      </a:lnTo>
                      <a:close/>
                      <a:moveTo>
                        <a:pt x="184" y="7527"/>
                      </a:moveTo>
                      <a:lnTo>
                        <a:pt x="1" y="7863"/>
                      </a:lnTo>
                      <a:lnTo>
                        <a:pt x="735" y="9393"/>
                      </a:lnTo>
                      <a:lnTo>
                        <a:pt x="1072" y="9393"/>
                      </a:lnTo>
                      <a:lnTo>
                        <a:pt x="184" y="7527"/>
                      </a:lnTo>
                      <a:close/>
                      <a:moveTo>
                        <a:pt x="4039" y="0"/>
                      </a:moveTo>
                      <a:lnTo>
                        <a:pt x="5019" y="1989"/>
                      </a:lnTo>
                      <a:lnTo>
                        <a:pt x="3856" y="4375"/>
                      </a:lnTo>
                      <a:lnTo>
                        <a:pt x="2785" y="2142"/>
                      </a:lnTo>
                      <a:lnTo>
                        <a:pt x="2632" y="2448"/>
                      </a:lnTo>
                      <a:lnTo>
                        <a:pt x="3703" y="4712"/>
                      </a:lnTo>
                      <a:lnTo>
                        <a:pt x="2571" y="7098"/>
                      </a:lnTo>
                      <a:lnTo>
                        <a:pt x="1469" y="4834"/>
                      </a:lnTo>
                      <a:lnTo>
                        <a:pt x="1316" y="5171"/>
                      </a:lnTo>
                      <a:lnTo>
                        <a:pt x="2387" y="7404"/>
                      </a:lnTo>
                      <a:lnTo>
                        <a:pt x="1469" y="9393"/>
                      </a:lnTo>
                      <a:lnTo>
                        <a:pt x="1775" y="9393"/>
                      </a:lnTo>
                      <a:lnTo>
                        <a:pt x="2571" y="7741"/>
                      </a:lnTo>
                      <a:lnTo>
                        <a:pt x="3366" y="9393"/>
                      </a:lnTo>
                      <a:lnTo>
                        <a:pt x="3703" y="9393"/>
                      </a:lnTo>
                      <a:lnTo>
                        <a:pt x="2724" y="7404"/>
                      </a:lnTo>
                      <a:lnTo>
                        <a:pt x="3856" y="5018"/>
                      </a:lnTo>
                      <a:lnTo>
                        <a:pt x="5019" y="7404"/>
                      </a:lnTo>
                      <a:lnTo>
                        <a:pt x="4039" y="9393"/>
                      </a:lnTo>
                      <a:lnTo>
                        <a:pt x="4376" y="9393"/>
                      </a:lnTo>
                      <a:lnTo>
                        <a:pt x="5171" y="7741"/>
                      </a:lnTo>
                      <a:lnTo>
                        <a:pt x="5967" y="9393"/>
                      </a:lnTo>
                      <a:lnTo>
                        <a:pt x="6304" y="9393"/>
                      </a:lnTo>
                      <a:lnTo>
                        <a:pt x="5324" y="7404"/>
                      </a:lnTo>
                      <a:lnTo>
                        <a:pt x="6487" y="5018"/>
                      </a:lnTo>
                      <a:lnTo>
                        <a:pt x="7619" y="7404"/>
                      </a:lnTo>
                      <a:lnTo>
                        <a:pt x="6671" y="9393"/>
                      </a:lnTo>
                      <a:lnTo>
                        <a:pt x="7007" y="9393"/>
                      </a:lnTo>
                      <a:lnTo>
                        <a:pt x="7803" y="7741"/>
                      </a:lnTo>
                      <a:lnTo>
                        <a:pt x="8598" y="9393"/>
                      </a:lnTo>
                      <a:lnTo>
                        <a:pt x="8904" y="9393"/>
                      </a:lnTo>
                      <a:lnTo>
                        <a:pt x="7956" y="7404"/>
                      </a:lnTo>
                      <a:lnTo>
                        <a:pt x="9118" y="5018"/>
                      </a:lnTo>
                      <a:lnTo>
                        <a:pt x="10250" y="7404"/>
                      </a:lnTo>
                      <a:lnTo>
                        <a:pt x="9302" y="9393"/>
                      </a:lnTo>
                      <a:lnTo>
                        <a:pt x="9608" y="9393"/>
                      </a:lnTo>
                      <a:lnTo>
                        <a:pt x="10403" y="7741"/>
                      </a:lnTo>
                      <a:lnTo>
                        <a:pt x="11199" y="9393"/>
                      </a:lnTo>
                      <a:lnTo>
                        <a:pt x="11535" y="9393"/>
                      </a:lnTo>
                      <a:lnTo>
                        <a:pt x="10587" y="7404"/>
                      </a:lnTo>
                      <a:lnTo>
                        <a:pt x="11719" y="5018"/>
                      </a:lnTo>
                      <a:lnTo>
                        <a:pt x="12882" y="7404"/>
                      </a:lnTo>
                      <a:lnTo>
                        <a:pt x="11903" y="9393"/>
                      </a:lnTo>
                      <a:lnTo>
                        <a:pt x="12239" y="9393"/>
                      </a:lnTo>
                      <a:lnTo>
                        <a:pt x="13035" y="7741"/>
                      </a:lnTo>
                      <a:lnTo>
                        <a:pt x="13830" y="9393"/>
                      </a:lnTo>
                      <a:lnTo>
                        <a:pt x="14167" y="9393"/>
                      </a:lnTo>
                      <a:lnTo>
                        <a:pt x="13188" y="7404"/>
                      </a:lnTo>
                      <a:lnTo>
                        <a:pt x="14350" y="5018"/>
                      </a:lnTo>
                      <a:lnTo>
                        <a:pt x="15482" y="7404"/>
                      </a:lnTo>
                      <a:lnTo>
                        <a:pt x="14534" y="9393"/>
                      </a:lnTo>
                      <a:lnTo>
                        <a:pt x="14840" y="9393"/>
                      </a:lnTo>
                      <a:lnTo>
                        <a:pt x="15635" y="7741"/>
                      </a:lnTo>
                      <a:lnTo>
                        <a:pt x="16431" y="9393"/>
                      </a:lnTo>
                      <a:lnTo>
                        <a:pt x="16767" y="9393"/>
                      </a:lnTo>
                      <a:lnTo>
                        <a:pt x="15788" y="7404"/>
                      </a:lnTo>
                      <a:lnTo>
                        <a:pt x="16951" y="5018"/>
                      </a:lnTo>
                      <a:lnTo>
                        <a:pt x="18083" y="7404"/>
                      </a:lnTo>
                      <a:lnTo>
                        <a:pt x="17134" y="9393"/>
                      </a:lnTo>
                      <a:lnTo>
                        <a:pt x="17471" y="9393"/>
                      </a:lnTo>
                      <a:lnTo>
                        <a:pt x="18266" y="7741"/>
                      </a:lnTo>
                      <a:lnTo>
                        <a:pt x="19062" y="9393"/>
                      </a:lnTo>
                      <a:lnTo>
                        <a:pt x="19398" y="9393"/>
                      </a:lnTo>
                      <a:lnTo>
                        <a:pt x="18419" y="7404"/>
                      </a:lnTo>
                      <a:lnTo>
                        <a:pt x="19582" y="5018"/>
                      </a:lnTo>
                      <a:lnTo>
                        <a:pt x="20714" y="7404"/>
                      </a:lnTo>
                      <a:lnTo>
                        <a:pt x="19766" y="9393"/>
                      </a:lnTo>
                      <a:lnTo>
                        <a:pt x="20072" y="9393"/>
                      </a:lnTo>
                      <a:lnTo>
                        <a:pt x="20867" y="7741"/>
                      </a:lnTo>
                      <a:lnTo>
                        <a:pt x="21693" y="9393"/>
                      </a:lnTo>
                      <a:lnTo>
                        <a:pt x="21999" y="9393"/>
                      </a:lnTo>
                      <a:lnTo>
                        <a:pt x="21051" y="7404"/>
                      </a:lnTo>
                      <a:lnTo>
                        <a:pt x="22183" y="5018"/>
                      </a:lnTo>
                      <a:lnTo>
                        <a:pt x="23345" y="7404"/>
                      </a:lnTo>
                      <a:lnTo>
                        <a:pt x="22366" y="9393"/>
                      </a:lnTo>
                      <a:lnTo>
                        <a:pt x="22703" y="9393"/>
                      </a:lnTo>
                      <a:lnTo>
                        <a:pt x="23498" y="7741"/>
                      </a:lnTo>
                      <a:lnTo>
                        <a:pt x="24294" y="9393"/>
                      </a:lnTo>
                      <a:lnTo>
                        <a:pt x="24630" y="9393"/>
                      </a:lnTo>
                      <a:lnTo>
                        <a:pt x="23651" y="7404"/>
                      </a:lnTo>
                      <a:lnTo>
                        <a:pt x="24814" y="5018"/>
                      </a:lnTo>
                      <a:lnTo>
                        <a:pt x="25946" y="7404"/>
                      </a:lnTo>
                      <a:lnTo>
                        <a:pt x="24998" y="9393"/>
                      </a:lnTo>
                      <a:lnTo>
                        <a:pt x="25334" y="9393"/>
                      </a:lnTo>
                      <a:lnTo>
                        <a:pt x="26130" y="7741"/>
                      </a:lnTo>
                      <a:lnTo>
                        <a:pt x="26925" y="9393"/>
                      </a:lnTo>
                      <a:lnTo>
                        <a:pt x="27231" y="9393"/>
                      </a:lnTo>
                      <a:lnTo>
                        <a:pt x="26283" y="7404"/>
                      </a:lnTo>
                      <a:lnTo>
                        <a:pt x="27353" y="5171"/>
                      </a:lnTo>
                      <a:lnTo>
                        <a:pt x="27200" y="4834"/>
                      </a:lnTo>
                      <a:lnTo>
                        <a:pt x="26130" y="7068"/>
                      </a:lnTo>
                      <a:lnTo>
                        <a:pt x="24967" y="4712"/>
                      </a:lnTo>
                      <a:lnTo>
                        <a:pt x="26068" y="2448"/>
                      </a:lnTo>
                      <a:lnTo>
                        <a:pt x="25885" y="2111"/>
                      </a:lnTo>
                      <a:lnTo>
                        <a:pt x="24814" y="4375"/>
                      </a:lnTo>
                      <a:lnTo>
                        <a:pt x="23651" y="1989"/>
                      </a:lnTo>
                      <a:lnTo>
                        <a:pt x="24630" y="0"/>
                      </a:lnTo>
                      <a:lnTo>
                        <a:pt x="24294" y="0"/>
                      </a:lnTo>
                      <a:lnTo>
                        <a:pt x="23498" y="1683"/>
                      </a:lnTo>
                      <a:lnTo>
                        <a:pt x="22703" y="0"/>
                      </a:lnTo>
                      <a:lnTo>
                        <a:pt x="22366" y="0"/>
                      </a:lnTo>
                      <a:lnTo>
                        <a:pt x="23345" y="1989"/>
                      </a:lnTo>
                      <a:lnTo>
                        <a:pt x="22183" y="4375"/>
                      </a:lnTo>
                      <a:lnTo>
                        <a:pt x="21051" y="1989"/>
                      </a:lnTo>
                      <a:lnTo>
                        <a:pt x="21999" y="0"/>
                      </a:lnTo>
                      <a:lnTo>
                        <a:pt x="21693" y="0"/>
                      </a:lnTo>
                      <a:lnTo>
                        <a:pt x="20867" y="1683"/>
                      </a:lnTo>
                      <a:lnTo>
                        <a:pt x="20072" y="0"/>
                      </a:lnTo>
                      <a:lnTo>
                        <a:pt x="19766" y="0"/>
                      </a:lnTo>
                      <a:lnTo>
                        <a:pt x="20714" y="1989"/>
                      </a:lnTo>
                      <a:lnTo>
                        <a:pt x="19582" y="4375"/>
                      </a:lnTo>
                      <a:lnTo>
                        <a:pt x="18419" y="1989"/>
                      </a:lnTo>
                      <a:lnTo>
                        <a:pt x="19398" y="0"/>
                      </a:lnTo>
                      <a:lnTo>
                        <a:pt x="19062" y="0"/>
                      </a:lnTo>
                      <a:lnTo>
                        <a:pt x="18297" y="1683"/>
                      </a:lnTo>
                      <a:lnTo>
                        <a:pt x="17471" y="0"/>
                      </a:lnTo>
                      <a:lnTo>
                        <a:pt x="17134" y="0"/>
                      </a:lnTo>
                      <a:lnTo>
                        <a:pt x="18113" y="1989"/>
                      </a:lnTo>
                      <a:lnTo>
                        <a:pt x="16951" y="4375"/>
                      </a:lnTo>
                      <a:lnTo>
                        <a:pt x="15819" y="1989"/>
                      </a:lnTo>
                      <a:lnTo>
                        <a:pt x="16767" y="0"/>
                      </a:lnTo>
                      <a:lnTo>
                        <a:pt x="16431" y="0"/>
                      </a:lnTo>
                      <a:lnTo>
                        <a:pt x="15635" y="1683"/>
                      </a:lnTo>
                      <a:lnTo>
                        <a:pt x="14840" y="0"/>
                      </a:lnTo>
                      <a:lnTo>
                        <a:pt x="14534" y="0"/>
                      </a:lnTo>
                      <a:lnTo>
                        <a:pt x="15482" y="1989"/>
                      </a:lnTo>
                      <a:lnTo>
                        <a:pt x="14320" y="4375"/>
                      </a:lnTo>
                      <a:lnTo>
                        <a:pt x="13188" y="1989"/>
                      </a:lnTo>
                      <a:lnTo>
                        <a:pt x="14136" y="0"/>
                      </a:lnTo>
                      <a:lnTo>
                        <a:pt x="13830" y="0"/>
                      </a:lnTo>
                      <a:lnTo>
                        <a:pt x="13035" y="1683"/>
                      </a:lnTo>
                      <a:lnTo>
                        <a:pt x="12239" y="0"/>
                      </a:lnTo>
                      <a:lnTo>
                        <a:pt x="11903" y="0"/>
                      </a:lnTo>
                      <a:lnTo>
                        <a:pt x="12882" y="1989"/>
                      </a:lnTo>
                      <a:lnTo>
                        <a:pt x="11719" y="4375"/>
                      </a:lnTo>
                      <a:lnTo>
                        <a:pt x="10587" y="1989"/>
                      </a:lnTo>
                      <a:lnTo>
                        <a:pt x="11535" y="0"/>
                      </a:lnTo>
                      <a:lnTo>
                        <a:pt x="11199" y="0"/>
                      </a:lnTo>
                      <a:lnTo>
                        <a:pt x="10403" y="1683"/>
                      </a:lnTo>
                      <a:lnTo>
                        <a:pt x="9608" y="0"/>
                      </a:lnTo>
                      <a:lnTo>
                        <a:pt x="9302" y="0"/>
                      </a:lnTo>
                      <a:lnTo>
                        <a:pt x="10250" y="1989"/>
                      </a:lnTo>
                      <a:lnTo>
                        <a:pt x="9118" y="4375"/>
                      </a:lnTo>
                      <a:lnTo>
                        <a:pt x="7956" y="1989"/>
                      </a:lnTo>
                      <a:lnTo>
                        <a:pt x="8904" y="0"/>
                      </a:lnTo>
                      <a:lnTo>
                        <a:pt x="8598" y="0"/>
                      </a:lnTo>
                      <a:lnTo>
                        <a:pt x="7803" y="1683"/>
                      </a:lnTo>
                      <a:lnTo>
                        <a:pt x="7007" y="0"/>
                      </a:lnTo>
                      <a:lnTo>
                        <a:pt x="6671" y="0"/>
                      </a:lnTo>
                      <a:lnTo>
                        <a:pt x="7619" y="1989"/>
                      </a:lnTo>
                      <a:lnTo>
                        <a:pt x="6487" y="4375"/>
                      </a:lnTo>
                      <a:lnTo>
                        <a:pt x="5324" y="1989"/>
                      </a:lnTo>
                      <a:lnTo>
                        <a:pt x="6304" y="0"/>
                      </a:lnTo>
                      <a:lnTo>
                        <a:pt x="5967" y="0"/>
                      </a:lnTo>
                      <a:lnTo>
                        <a:pt x="5171" y="1683"/>
                      </a:lnTo>
                      <a:lnTo>
                        <a:pt x="4376" y="0"/>
                      </a:lnTo>
                      <a:close/>
                      <a:moveTo>
                        <a:pt x="28516" y="7527"/>
                      </a:moveTo>
                      <a:lnTo>
                        <a:pt x="27629" y="9393"/>
                      </a:lnTo>
                      <a:lnTo>
                        <a:pt x="27935" y="9393"/>
                      </a:lnTo>
                      <a:lnTo>
                        <a:pt x="28669" y="7863"/>
                      </a:lnTo>
                      <a:lnTo>
                        <a:pt x="28516" y="7527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0" name="Google Shape;530;p31"/>
              <p:cNvSpPr/>
              <p:nvPr/>
            </p:nvSpPr>
            <p:spPr>
              <a:xfrm>
                <a:off x="5819725" y="4519050"/>
                <a:ext cx="1003445" cy="83676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2449" extrusionOk="0">
                    <a:moveTo>
                      <a:pt x="1" y="1"/>
                    </a:moveTo>
                    <a:lnTo>
                      <a:pt x="1" y="2448"/>
                    </a:lnTo>
                    <a:lnTo>
                      <a:pt x="30137" y="2448"/>
                    </a:lnTo>
                    <a:lnTo>
                      <a:pt x="30137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31"/>
            <p:cNvGrpSpPr/>
            <p:nvPr/>
          </p:nvGrpSpPr>
          <p:grpSpPr>
            <a:xfrm>
              <a:off x="7738015" y="4304792"/>
              <a:ext cx="1893969" cy="842481"/>
              <a:chOff x="7658271" y="4304792"/>
              <a:chExt cx="1893969" cy="842481"/>
            </a:xfrm>
          </p:grpSpPr>
          <p:sp>
            <p:nvSpPr>
              <p:cNvPr id="532" name="Google Shape;532;p31"/>
              <p:cNvSpPr/>
              <p:nvPr/>
            </p:nvSpPr>
            <p:spPr>
              <a:xfrm>
                <a:off x="7658271" y="4304792"/>
                <a:ext cx="1893969" cy="842481"/>
              </a:xfrm>
              <a:custGeom>
                <a:avLst/>
                <a:gdLst/>
                <a:ahLst/>
                <a:cxnLst/>
                <a:rect l="l" t="t" r="r" b="b"/>
                <a:pathLst>
                  <a:path w="55440" h="24661" extrusionOk="0">
                    <a:moveTo>
                      <a:pt x="0" y="0"/>
                    </a:moveTo>
                    <a:lnTo>
                      <a:pt x="0" y="24661"/>
                    </a:lnTo>
                    <a:lnTo>
                      <a:pt x="55440" y="24661"/>
                    </a:lnTo>
                    <a:lnTo>
                      <a:pt x="554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906931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171" y="0"/>
                    </a:moveTo>
                    <a:cubicBezTo>
                      <a:pt x="2295" y="0"/>
                      <a:pt x="0" y="2326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11" y="2846"/>
                      <a:pt x="8781" y="826"/>
                      <a:pt x="6548" y="215"/>
                    </a:cubicBezTo>
                    <a:cubicBezTo>
                      <a:pt x="6089" y="62"/>
                      <a:pt x="5630" y="0"/>
                      <a:pt x="5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>
                <a:off x="9163402" y="4523227"/>
                <a:ext cx="259225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8267" extrusionOk="0">
                    <a:moveTo>
                      <a:pt x="3794" y="1"/>
                    </a:moveTo>
                    <a:cubicBezTo>
                      <a:pt x="156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88" y="18267"/>
                    </a:lnTo>
                    <a:lnTo>
                      <a:pt x="7588" y="4988"/>
                    </a:lnTo>
                    <a:cubicBezTo>
                      <a:pt x="7557" y="2663"/>
                      <a:pt x="6027" y="643"/>
                      <a:pt x="379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>
                <a:off x="859165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201" y="0"/>
                    </a:moveTo>
                    <a:cubicBezTo>
                      <a:pt x="2325" y="0"/>
                      <a:pt x="0" y="2295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42" y="2846"/>
                      <a:pt x="8812" y="826"/>
                      <a:pt x="6578" y="215"/>
                    </a:cubicBezTo>
                    <a:cubicBezTo>
                      <a:pt x="6119" y="62"/>
                      <a:pt x="5660" y="0"/>
                      <a:pt x="5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8686767" y="4523227"/>
                <a:ext cx="258200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8267" extrusionOk="0">
                    <a:moveTo>
                      <a:pt x="3764" y="1"/>
                    </a:moveTo>
                    <a:cubicBezTo>
                      <a:pt x="153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58" y="18267"/>
                    </a:lnTo>
                    <a:lnTo>
                      <a:pt x="7558" y="4988"/>
                    </a:lnTo>
                    <a:cubicBezTo>
                      <a:pt x="7558" y="2663"/>
                      <a:pt x="5997" y="643"/>
                      <a:pt x="376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" name="Google Shape;537;p31"/>
            <p:cNvSpPr/>
            <p:nvPr/>
          </p:nvSpPr>
          <p:spPr>
            <a:xfrm>
              <a:off x="6810879" y="4626705"/>
              <a:ext cx="750516" cy="34538"/>
            </a:xfrm>
            <a:custGeom>
              <a:avLst/>
              <a:gdLst/>
              <a:ahLst/>
              <a:cxnLst/>
              <a:rect l="l" t="t" r="r" b="b"/>
              <a:pathLst>
                <a:path w="21969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1969" y="1011"/>
                  </a:lnTo>
                  <a:lnTo>
                    <a:pt x="21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7395160" y="4504437"/>
              <a:ext cx="93059" cy="123361"/>
            </a:xfrm>
            <a:custGeom>
              <a:avLst/>
              <a:gdLst/>
              <a:ahLst/>
              <a:cxnLst/>
              <a:rect l="l" t="t" r="r" b="b"/>
              <a:pathLst>
                <a:path w="2724" h="3611" extrusionOk="0">
                  <a:moveTo>
                    <a:pt x="1378" y="0"/>
                  </a:moveTo>
                  <a:cubicBezTo>
                    <a:pt x="613" y="0"/>
                    <a:pt x="1" y="582"/>
                    <a:pt x="1" y="1316"/>
                  </a:cubicBezTo>
                  <a:lnTo>
                    <a:pt x="1" y="3611"/>
                  </a:lnTo>
                  <a:lnTo>
                    <a:pt x="2724" y="3611"/>
                  </a:lnTo>
                  <a:lnTo>
                    <a:pt x="2724" y="1316"/>
                  </a:lnTo>
                  <a:cubicBezTo>
                    <a:pt x="2724" y="765"/>
                    <a:pt x="2357" y="276"/>
                    <a:pt x="1837" y="92"/>
                  </a:cubicBezTo>
                  <a:cubicBezTo>
                    <a:pt x="1684" y="31"/>
                    <a:pt x="1531" y="0"/>
                    <a:pt x="1378" y="0"/>
                  </a:cubicBezTo>
                  <a:close/>
                </a:path>
              </a:pathLst>
            </a:custGeom>
            <a:solidFill>
              <a:srgbClr val="1A5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7427580" y="4507580"/>
              <a:ext cx="60638" cy="120218"/>
            </a:xfrm>
            <a:custGeom>
              <a:avLst/>
              <a:gdLst/>
              <a:ahLst/>
              <a:cxnLst/>
              <a:rect l="l" t="t" r="r" b="b"/>
              <a:pathLst>
                <a:path w="1775" h="3519" extrusionOk="0">
                  <a:moveTo>
                    <a:pt x="888" y="0"/>
                  </a:moveTo>
                  <a:cubicBezTo>
                    <a:pt x="367" y="184"/>
                    <a:pt x="0" y="673"/>
                    <a:pt x="0" y="1224"/>
                  </a:cubicBezTo>
                  <a:lnTo>
                    <a:pt x="0" y="3519"/>
                  </a:lnTo>
                  <a:lnTo>
                    <a:pt x="1775" y="3519"/>
                  </a:lnTo>
                  <a:lnTo>
                    <a:pt x="1775" y="1224"/>
                  </a:lnTo>
                  <a:cubicBezTo>
                    <a:pt x="1775" y="673"/>
                    <a:pt x="1408" y="184"/>
                    <a:pt x="888" y="0"/>
                  </a:cubicBezTo>
                  <a:close/>
                </a:path>
              </a:pathLst>
            </a:custGeom>
            <a:solidFill>
              <a:srgbClr val="0E2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31"/>
            <p:cNvGrpSpPr/>
            <p:nvPr/>
          </p:nvGrpSpPr>
          <p:grpSpPr>
            <a:xfrm>
              <a:off x="6739821" y="4042383"/>
              <a:ext cx="892670" cy="1104899"/>
              <a:chOff x="6660077" y="4044542"/>
              <a:chExt cx="892670" cy="1104899"/>
            </a:xfrm>
          </p:grpSpPr>
          <p:sp>
            <p:nvSpPr>
              <p:cNvPr id="541" name="Google Shape;541;p31"/>
              <p:cNvSpPr/>
              <p:nvPr/>
            </p:nvSpPr>
            <p:spPr>
              <a:xfrm>
                <a:off x="6660077" y="4044542"/>
                <a:ext cx="892666" cy="279108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8170" extrusionOk="0">
                    <a:moveTo>
                      <a:pt x="3917" y="0"/>
                    </a:moveTo>
                    <a:lnTo>
                      <a:pt x="3213" y="1499"/>
                    </a:lnTo>
                    <a:lnTo>
                      <a:pt x="3060" y="1805"/>
                    </a:lnTo>
                    <a:lnTo>
                      <a:pt x="3029" y="1836"/>
                    </a:lnTo>
                    <a:lnTo>
                      <a:pt x="2907" y="2142"/>
                    </a:lnTo>
                    <a:lnTo>
                      <a:pt x="2081" y="3825"/>
                    </a:lnTo>
                    <a:lnTo>
                      <a:pt x="1928" y="4131"/>
                    </a:lnTo>
                    <a:lnTo>
                      <a:pt x="1897" y="4192"/>
                    </a:lnTo>
                    <a:lnTo>
                      <a:pt x="1775" y="4498"/>
                    </a:lnTo>
                    <a:lnTo>
                      <a:pt x="765" y="6548"/>
                    </a:lnTo>
                    <a:lnTo>
                      <a:pt x="643" y="6823"/>
                    </a:lnTo>
                    <a:lnTo>
                      <a:pt x="0" y="8169"/>
                    </a:lnTo>
                    <a:lnTo>
                      <a:pt x="26129" y="8169"/>
                    </a:lnTo>
                    <a:lnTo>
                      <a:pt x="25487" y="6823"/>
                    </a:lnTo>
                    <a:lnTo>
                      <a:pt x="25334" y="6548"/>
                    </a:lnTo>
                    <a:lnTo>
                      <a:pt x="24355" y="4467"/>
                    </a:lnTo>
                    <a:lnTo>
                      <a:pt x="24202" y="4192"/>
                    </a:lnTo>
                    <a:lnTo>
                      <a:pt x="24202" y="4131"/>
                    </a:lnTo>
                    <a:lnTo>
                      <a:pt x="24018" y="3825"/>
                    </a:lnTo>
                    <a:lnTo>
                      <a:pt x="23222" y="2142"/>
                    </a:lnTo>
                    <a:lnTo>
                      <a:pt x="23070" y="1836"/>
                    </a:lnTo>
                    <a:lnTo>
                      <a:pt x="23070" y="1805"/>
                    </a:lnTo>
                    <a:lnTo>
                      <a:pt x="22917" y="1499"/>
                    </a:lnTo>
                    <a:lnTo>
                      <a:pt x="221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6705000" y="4393658"/>
                <a:ext cx="824693" cy="755782"/>
              </a:xfrm>
              <a:custGeom>
                <a:avLst/>
                <a:gdLst/>
                <a:ahLst/>
                <a:cxnLst/>
                <a:rect l="l" t="t" r="r" b="b"/>
                <a:pathLst>
                  <a:path w="24814" h="31147" extrusionOk="0">
                    <a:moveTo>
                      <a:pt x="1" y="0"/>
                    </a:moveTo>
                    <a:lnTo>
                      <a:pt x="1" y="31147"/>
                    </a:lnTo>
                    <a:lnTo>
                      <a:pt x="24814" y="31147"/>
                    </a:lnTo>
                    <a:lnTo>
                      <a:pt x="248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6683075" y="4393650"/>
                <a:ext cx="846649" cy="755782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31147" extrusionOk="0">
                    <a:moveTo>
                      <a:pt x="0" y="0"/>
                    </a:moveTo>
                    <a:lnTo>
                      <a:pt x="0" y="31147"/>
                    </a:lnTo>
                    <a:lnTo>
                      <a:pt x="1408" y="31147"/>
                    </a:lnTo>
                    <a:lnTo>
                      <a:pt x="1408" y="1193"/>
                    </a:lnTo>
                    <a:lnTo>
                      <a:pt x="24783" y="1193"/>
                    </a:lnTo>
                    <a:lnTo>
                      <a:pt x="247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6804311" y="4504437"/>
                <a:ext cx="93059" cy="123361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3611" extrusionOk="0">
                    <a:moveTo>
                      <a:pt x="1347" y="0"/>
                    </a:moveTo>
                    <a:cubicBezTo>
                      <a:pt x="612" y="0"/>
                      <a:pt x="1" y="582"/>
                      <a:pt x="1" y="1316"/>
                    </a:cubicBezTo>
                    <a:lnTo>
                      <a:pt x="1" y="3611"/>
                    </a:lnTo>
                    <a:lnTo>
                      <a:pt x="2724" y="3611"/>
                    </a:lnTo>
                    <a:lnTo>
                      <a:pt x="2724" y="1316"/>
                    </a:lnTo>
                    <a:cubicBezTo>
                      <a:pt x="2724" y="765"/>
                      <a:pt x="2356" y="276"/>
                      <a:pt x="1836" y="92"/>
                    </a:cubicBezTo>
                    <a:cubicBezTo>
                      <a:pt x="1683" y="31"/>
                      <a:pt x="1530" y="0"/>
                      <a:pt x="1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6836731" y="4507580"/>
                <a:ext cx="60638" cy="120218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3519" extrusionOk="0">
                    <a:moveTo>
                      <a:pt x="887" y="0"/>
                    </a:moveTo>
                    <a:cubicBezTo>
                      <a:pt x="367" y="184"/>
                      <a:pt x="0" y="673"/>
                      <a:pt x="0" y="1224"/>
                    </a:cubicBezTo>
                    <a:lnTo>
                      <a:pt x="0" y="3519"/>
                    </a:lnTo>
                    <a:lnTo>
                      <a:pt x="1775" y="3519"/>
                    </a:lnTo>
                    <a:lnTo>
                      <a:pt x="1775" y="1224"/>
                    </a:lnTo>
                    <a:cubicBezTo>
                      <a:pt x="1775" y="673"/>
                      <a:pt x="1407" y="184"/>
                      <a:pt x="8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7057250" y="4504437"/>
                <a:ext cx="94118" cy="123361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3611" extrusionOk="0">
                    <a:moveTo>
                      <a:pt x="1378" y="0"/>
                    </a:moveTo>
                    <a:cubicBezTo>
                      <a:pt x="643" y="0"/>
                      <a:pt x="31" y="582"/>
                      <a:pt x="1" y="1316"/>
                    </a:cubicBezTo>
                    <a:lnTo>
                      <a:pt x="1" y="3611"/>
                    </a:lnTo>
                    <a:lnTo>
                      <a:pt x="2754" y="3611"/>
                    </a:lnTo>
                    <a:lnTo>
                      <a:pt x="2754" y="1316"/>
                    </a:lnTo>
                    <a:cubicBezTo>
                      <a:pt x="2724" y="765"/>
                      <a:pt x="2387" y="276"/>
                      <a:pt x="1867" y="92"/>
                    </a:cubicBezTo>
                    <a:cubicBezTo>
                      <a:pt x="1683" y="31"/>
                      <a:pt x="1531" y="0"/>
                      <a:pt x="13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7090695" y="4507580"/>
                <a:ext cx="60673" cy="12021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3519" extrusionOk="0">
                    <a:moveTo>
                      <a:pt x="888" y="0"/>
                    </a:moveTo>
                    <a:cubicBezTo>
                      <a:pt x="368" y="184"/>
                      <a:pt x="1" y="673"/>
                      <a:pt x="1" y="1224"/>
                    </a:cubicBezTo>
                    <a:lnTo>
                      <a:pt x="1" y="3519"/>
                    </a:lnTo>
                    <a:lnTo>
                      <a:pt x="1775" y="3519"/>
                    </a:lnTo>
                    <a:lnTo>
                      <a:pt x="1775" y="1224"/>
                    </a:lnTo>
                    <a:cubicBezTo>
                      <a:pt x="1745" y="673"/>
                      <a:pt x="1408" y="184"/>
                      <a:pt x="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6683075" y="4852483"/>
                <a:ext cx="869672" cy="72151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2112" extrusionOk="0">
                    <a:moveTo>
                      <a:pt x="0" y="1"/>
                    </a:moveTo>
                    <a:lnTo>
                      <a:pt x="0" y="2112"/>
                    </a:lnTo>
                    <a:lnTo>
                      <a:pt x="26129" y="2112"/>
                    </a:lnTo>
                    <a:lnTo>
                      <a:pt x="26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6660077" y="4323615"/>
                <a:ext cx="892666" cy="71092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26129" y="2081"/>
                    </a:lnTo>
                    <a:lnTo>
                      <a:pt x="26129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6682009" y="4044542"/>
                <a:ext cx="849826" cy="279108"/>
              </a:xfrm>
              <a:custGeom>
                <a:avLst/>
                <a:gdLst/>
                <a:ahLst/>
                <a:cxnLst/>
                <a:rect l="l" t="t" r="r" b="b"/>
                <a:pathLst>
                  <a:path w="24876" h="8170" extrusionOk="0">
                    <a:moveTo>
                      <a:pt x="4498" y="2050"/>
                    </a:moveTo>
                    <a:lnTo>
                      <a:pt x="5478" y="4100"/>
                    </a:lnTo>
                    <a:lnTo>
                      <a:pt x="4498" y="6150"/>
                    </a:lnTo>
                    <a:lnTo>
                      <a:pt x="3489" y="4069"/>
                    </a:lnTo>
                    <a:lnTo>
                      <a:pt x="4498" y="2050"/>
                    </a:lnTo>
                    <a:close/>
                    <a:moveTo>
                      <a:pt x="6763" y="2019"/>
                    </a:moveTo>
                    <a:lnTo>
                      <a:pt x="7742" y="4069"/>
                    </a:lnTo>
                    <a:lnTo>
                      <a:pt x="6763" y="6150"/>
                    </a:lnTo>
                    <a:lnTo>
                      <a:pt x="5753" y="4069"/>
                    </a:lnTo>
                    <a:lnTo>
                      <a:pt x="6763" y="2019"/>
                    </a:lnTo>
                    <a:close/>
                    <a:moveTo>
                      <a:pt x="9027" y="2019"/>
                    </a:moveTo>
                    <a:lnTo>
                      <a:pt x="10006" y="4069"/>
                    </a:lnTo>
                    <a:lnTo>
                      <a:pt x="9027" y="6150"/>
                    </a:lnTo>
                    <a:lnTo>
                      <a:pt x="8017" y="4069"/>
                    </a:lnTo>
                    <a:lnTo>
                      <a:pt x="9027" y="2019"/>
                    </a:lnTo>
                    <a:close/>
                    <a:moveTo>
                      <a:pt x="11291" y="2019"/>
                    </a:moveTo>
                    <a:lnTo>
                      <a:pt x="12270" y="4069"/>
                    </a:lnTo>
                    <a:lnTo>
                      <a:pt x="11291" y="6150"/>
                    </a:lnTo>
                    <a:lnTo>
                      <a:pt x="10312" y="4069"/>
                    </a:lnTo>
                    <a:lnTo>
                      <a:pt x="11291" y="2019"/>
                    </a:lnTo>
                    <a:close/>
                    <a:moveTo>
                      <a:pt x="13555" y="2019"/>
                    </a:moveTo>
                    <a:lnTo>
                      <a:pt x="14564" y="4069"/>
                    </a:lnTo>
                    <a:lnTo>
                      <a:pt x="13555" y="6150"/>
                    </a:lnTo>
                    <a:lnTo>
                      <a:pt x="12576" y="4069"/>
                    </a:lnTo>
                    <a:lnTo>
                      <a:pt x="13555" y="2019"/>
                    </a:lnTo>
                    <a:close/>
                    <a:moveTo>
                      <a:pt x="15819" y="2019"/>
                    </a:moveTo>
                    <a:lnTo>
                      <a:pt x="16798" y="4069"/>
                    </a:lnTo>
                    <a:lnTo>
                      <a:pt x="15819" y="6150"/>
                    </a:lnTo>
                    <a:lnTo>
                      <a:pt x="14809" y="4069"/>
                    </a:lnTo>
                    <a:lnTo>
                      <a:pt x="15819" y="2019"/>
                    </a:lnTo>
                    <a:close/>
                    <a:moveTo>
                      <a:pt x="18083" y="2019"/>
                    </a:moveTo>
                    <a:lnTo>
                      <a:pt x="19093" y="4069"/>
                    </a:lnTo>
                    <a:lnTo>
                      <a:pt x="18083" y="6150"/>
                    </a:lnTo>
                    <a:lnTo>
                      <a:pt x="17104" y="4069"/>
                    </a:lnTo>
                    <a:lnTo>
                      <a:pt x="18083" y="2019"/>
                    </a:lnTo>
                    <a:close/>
                    <a:moveTo>
                      <a:pt x="20378" y="2019"/>
                    </a:moveTo>
                    <a:lnTo>
                      <a:pt x="21357" y="4069"/>
                    </a:lnTo>
                    <a:lnTo>
                      <a:pt x="20378" y="6150"/>
                    </a:lnTo>
                    <a:lnTo>
                      <a:pt x="19368" y="4069"/>
                    </a:lnTo>
                    <a:lnTo>
                      <a:pt x="20378" y="2019"/>
                    </a:lnTo>
                    <a:close/>
                    <a:moveTo>
                      <a:pt x="154" y="6517"/>
                    </a:moveTo>
                    <a:lnTo>
                      <a:pt x="1" y="6823"/>
                    </a:lnTo>
                    <a:lnTo>
                      <a:pt x="643" y="8139"/>
                    </a:lnTo>
                    <a:lnTo>
                      <a:pt x="919" y="8139"/>
                    </a:lnTo>
                    <a:lnTo>
                      <a:pt x="154" y="6517"/>
                    </a:lnTo>
                    <a:close/>
                    <a:moveTo>
                      <a:pt x="24722" y="6517"/>
                    </a:moveTo>
                    <a:lnTo>
                      <a:pt x="23957" y="8139"/>
                    </a:lnTo>
                    <a:lnTo>
                      <a:pt x="24233" y="8139"/>
                    </a:lnTo>
                    <a:lnTo>
                      <a:pt x="24875" y="6823"/>
                    </a:lnTo>
                    <a:lnTo>
                      <a:pt x="24722" y="6517"/>
                    </a:lnTo>
                    <a:close/>
                    <a:moveTo>
                      <a:pt x="3519" y="0"/>
                    </a:moveTo>
                    <a:lnTo>
                      <a:pt x="4345" y="1744"/>
                    </a:lnTo>
                    <a:lnTo>
                      <a:pt x="3336" y="3794"/>
                    </a:lnTo>
                    <a:lnTo>
                      <a:pt x="2387" y="1836"/>
                    </a:lnTo>
                    <a:lnTo>
                      <a:pt x="2265" y="2142"/>
                    </a:lnTo>
                    <a:lnTo>
                      <a:pt x="3183" y="4069"/>
                    </a:lnTo>
                    <a:lnTo>
                      <a:pt x="2204" y="6150"/>
                    </a:lnTo>
                    <a:lnTo>
                      <a:pt x="1255" y="4192"/>
                    </a:lnTo>
                    <a:lnTo>
                      <a:pt x="1133" y="4467"/>
                    </a:lnTo>
                    <a:lnTo>
                      <a:pt x="2051" y="6425"/>
                    </a:lnTo>
                    <a:lnTo>
                      <a:pt x="1225" y="8169"/>
                    </a:lnTo>
                    <a:lnTo>
                      <a:pt x="1531" y="8169"/>
                    </a:lnTo>
                    <a:lnTo>
                      <a:pt x="2204" y="6701"/>
                    </a:lnTo>
                    <a:lnTo>
                      <a:pt x="2907" y="8169"/>
                    </a:lnTo>
                    <a:lnTo>
                      <a:pt x="3183" y="8169"/>
                    </a:lnTo>
                    <a:lnTo>
                      <a:pt x="2357" y="6425"/>
                    </a:lnTo>
                    <a:lnTo>
                      <a:pt x="3336" y="4375"/>
                    </a:lnTo>
                    <a:lnTo>
                      <a:pt x="4345" y="6425"/>
                    </a:lnTo>
                    <a:lnTo>
                      <a:pt x="3489" y="8169"/>
                    </a:lnTo>
                    <a:lnTo>
                      <a:pt x="3795" y="8169"/>
                    </a:lnTo>
                    <a:lnTo>
                      <a:pt x="4468" y="6701"/>
                    </a:lnTo>
                    <a:lnTo>
                      <a:pt x="5172" y="8169"/>
                    </a:lnTo>
                    <a:lnTo>
                      <a:pt x="5447" y="8169"/>
                    </a:lnTo>
                    <a:lnTo>
                      <a:pt x="4621" y="6425"/>
                    </a:lnTo>
                    <a:lnTo>
                      <a:pt x="5600" y="4375"/>
                    </a:lnTo>
                    <a:lnTo>
                      <a:pt x="6610" y="6425"/>
                    </a:lnTo>
                    <a:lnTo>
                      <a:pt x="5783" y="8169"/>
                    </a:lnTo>
                    <a:lnTo>
                      <a:pt x="6059" y="8169"/>
                    </a:lnTo>
                    <a:lnTo>
                      <a:pt x="6732" y="6701"/>
                    </a:lnTo>
                    <a:lnTo>
                      <a:pt x="7436" y="8169"/>
                    </a:lnTo>
                    <a:lnTo>
                      <a:pt x="7711" y="8169"/>
                    </a:lnTo>
                    <a:lnTo>
                      <a:pt x="6885" y="6425"/>
                    </a:lnTo>
                    <a:lnTo>
                      <a:pt x="7864" y="4375"/>
                    </a:lnTo>
                    <a:lnTo>
                      <a:pt x="8874" y="6425"/>
                    </a:lnTo>
                    <a:lnTo>
                      <a:pt x="8048" y="8169"/>
                    </a:lnTo>
                    <a:lnTo>
                      <a:pt x="8323" y="8169"/>
                    </a:lnTo>
                    <a:lnTo>
                      <a:pt x="8996" y="6701"/>
                    </a:lnTo>
                    <a:lnTo>
                      <a:pt x="9700" y="8169"/>
                    </a:lnTo>
                    <a:lnTo>
                      <a:pt x="9975" y="8169"/>
                    </a:lnTo>
                    <a:lnTo>
                      <a:pt x="9149" y="6425"/>
                    </a:lnTo>
                    <a:lnTo>
                      <a:pt x="10128" y="4375"/>
                    </a:lnTo>
                    <a:lnTo>
                      <a:pt x="11138" y="6425"/>
                    </a:lnTo>
                    <a:lnTo>
                      <a:pt x="10312" y="8169"/>
                    </a:lnTo>
                    <a:lnTo>
                      <a:pt x="10618" y="8169"/>
                    </a:lnTo>
                    <a:lnTo>
                      <a:pt x="11291" y="6701"/>
                    </a:lnTo>
                    <a:lnTo>
                      <a:pt x="11994" y="8169"/>
                    </a:lnTo>
                    <a:lnTo>
                      <a:pt x="12270" y="8169"/>
                    </a:lnTo>
                    <a:lnTo>
                      <a:pt x="11444" y="6425"/>
                    </a:lnTo>
                    <a:lnTo>
                      <a:pt x="12423" y="4375"/>
                    </a:lnTo>
                    <a:lnTo>
                      <a:pt x="13432" y="6425"/>
                    </a:lnTo>
                    <a:lnTo>
                      <a:pt x="12576" y="8169"/>
                    </a:lnTo>
                    <a:lnTo>
                      <a:pt x="12851" y="8169"/>
                    </a:lnTo>
                    <a:lnTo>
                      <a:pt x="13555" y="6701"/>
                    </a:lnTo>
                    <a:lnTo>
                      <a:pt x="14228" y="8169"/>
                    </a:lnTo>
                    <a:lnTo>
                      <a:pt x="14534" y="8169"/>
                    </a:lnTo>
                    <a:lnTo>
                      <a:pt x="13677" y="6425"/>
                    </a:lnTo>
                    <a:lnTo>
                      <a:pt x="14687" y="4375"/>
                    </a:lnTo>
                    <a:lnTo>
                      <a:pt x="15666" y="6425"/>
                    </a:lnTo>
                    <a:lnTo>
                      <a:pt x="14840" y="8169"/>
                    </a:lnTo>
                    <a:lnTo>
                      <a:pt x="15115" y="8169"/>
                    </a:lnTo>
                    <a:lnTo>
                      <a:pt x="15819" y="6701"/>
                    </a:lnTo>
                    <a:lnTo>
                      <a:pt x="16523" y="8169"/>
                    </a:lnTo>
                    <a:lnTo>
                      <a:pt x="16798" y="8169"/>
                    </a:lnTo>
                    <a:lnTo>
                      <a:pt x="15972" y="6425"/>
                    </a:lnTo>
                    <a:lnTo>
                      <a:pt x="16951" y="4375"/>
                    </a:lnTo>
                    <a:lnTo>
                      <a:pt x="17961" y="6425"/>
                    </a:lnTo>
                    <a:lnTo>
                      <a:pt x="17104" y="8169"/>
                    </a:lnTo>
                    <a:lnTo>
                      <a:pt x="17379" y="8169"/>
                    </a:lnTo>
                    <a:lnTo>
                      <a:pt x="18083" y="6701"/>
                    </a:lnTo>
                    <a:lnTo>
                      <a:pt x="18787" y="8169"/>
                    </a:lnTo>
                    <a:lnTo>
                      <a:pt x="19062" y="8169"/>
                    </a:lnTo>
                    <a:lnTo>
                      <a:pt x="18205" y="6425"/>
                    </a:lnTo>
                    <a:lnTo>
                      <a:pt x="19215" y="4375"/>
                    </a:lnTo>
                    <a:lnTo>
                      <a:pt x="20194" y="6425"/>
                    </a:lnTo>
                    <a:lnTo>
                      <a:pt x="19399" y="8169"/>
                    </a:lnTo>
                    <a:lnTo>
                      <a:pt x="19674" y="8169"/>
                    </a:lnTo>
                    <a:lnTo>
                      <a:pt x="20378" y="6701"/>
                    </a:lnTo>
                    <a:lnTo>
                      <a:pt x="21051" y="8169"/>
                    </a:lnTo>
                    <a:lnTo>
                      <a:pt x="21357" y="8169"/>
                    </a:lnTo>
                    <a:lnTo>
                      <a:pt x="20531" y="6425"/>
                    </a:lnTo>
                    <a:lnTo>
                      <a:pt x="21510" y="4375"/>
                    </a:lnTo>
                    <a:lnTo>
                      <a:pt x="22489" y="6425"/>
                    </a:lnTo>
                    <a:lnTo>
                      <a:pt x="21663" y="8169"/>
                    </a:lnTo>
                    <a:lnTo>
                      <a:pt x="21938" y="8169"/>
                    </a:lnTo>
                    <a:lnTo>
                      <a:pt x="22642" y="6701"/>
                    </a:lnTo>
                    <a:lnTo>
                      <a:pt x="23315" y="8169"/>
                    </a:lnTo>
                    <a:lnTo>
                      <a:pt x="23621" y="8169"/>
                    </a:lnTo>
                    <a:lnTo>
                      <a:pt x="22764" y="6425"/>
                    </a:lnTo>
                    <a:lnTo>
                      <a:pt x="23713" y="4467"/>
                    </a:lnTo>
                    <a:lnTo>
                      <a:pt x="23560" y="4192"/>
                    </a:lnTo>
                    <a:lnTo>
                      <a:pt x="22611" y="6150"/>
                    </a:lnTo>
                    <a:lnTo>
                      <a:pt x="21632" y="4069"/>
                    </a:lnTo>
                    <a:lnTo>
                      <a:pt x="22580" y="2142"/>
                    </a:lnTo>
                    <a:lnTo>
                      <a:pt x="22428" y="1836"/>
                    </a:lnTo>
                    <a:lnTo>
                      <a:pt x="21479" y="3794"/>
                    </a:lnTo>
                    <a:lnTo>
                      <a:pt x="20500" y="1744"/>
                    </a:lnTo>
                    <a:lnTo>
                      <a:pt x="21326" y="0"/>
                    </a:lnTo>
                    <a:lnTo>
                      <a:pt x="21051" y="0"/>
                    </a:lnTo>
                    <a:lnTo>
                      <a:pt x="20347" y="1438"/>
                    </a:lnTo>
                    <a:lnTo>
                      <a:pt x="19674" y="0"/>
                    </a:lnTo>
                    <a:lnTo>
                      <a:pt x="19399" y="0"/>
                    </a:lnTo>
                    <a:lnTo>
                      <a:pt x="20225" y="1744"/>
                    </a:lnTo>
                    <a:lnTo>
                      <a:pt x="19246" y="3794"/>
                    </a:lnTo>
                    <a:lnTo>
                      <a:pt x="18236" y="1744"/>
                    </a:lnTo>
                    <a:lnTo>
                      <a:pt x="19093" y="0"/>
                    </a:lnTo>
                    <a:lnTo>
                      <a:pt x="18787" y="0"/>
                    </a:lnTo>
                    <a:lnTo>
                      <a:pt x="18114" y="1438"/>
                    </a:lnTo>
                    <a:lnTo>
                      <a:pt x="17410" y="0"/>
                    </a:lnTo>
                    <a:lnTo>
                      <a:pt x="17104" y="0"/>
                    </a:lnTo>
                    <a:lnTo>
                      <a:pt x="17930" y="1744"/>
                    </a:lnTo>
                    <a:lnTo>
                      <a:pt x="16951" y="3794"/>
                    </a:lnTo>
                    <a:lnTo>
                      <a:pt x="15972" y="1744"/>
                    </a:lnTo>
                    <a:lnTo>
                      <a:pt x="16798" y="0"/>
                    </a:lnTo>
                    <a:lnTo>
                      <a:pt x="16523" y="0"/>
                    </a:lnTo>
                    <a:lnTo>
                      <a:pt x="15819" y="1438"/>
                    </a:lnTo>
                    <a:lnTo>
                      <a:pt x="15115" y="0"/>
                    </a:lnTo>
                    <a:lnTo>
                      <a:pt x="14840" y="0"/>
                    </a:lnTo>
                    <a:lnTo>
                      <a:pt x="15666" y="1744"/>
                    </a:lnTo>
                    <a:lnTo>
                      <a:pt x="14687" y="3794"/>
                    </a:lnTo>
                    <a:lnTo>
                      <a:pt x="13708" y="1744"/>
                    </a:lnTo>
                    <a:lnTo>
                      <a:pt x="14534" y="0"/>
                    </a:lnTo>
                    <a:lnTo>
                      <a:pt x="14258" y="0"/>
                    </a:lnTo>
                    <a:lnTo>
                      <a:pt x="13555" y="1438"/>
                    </a:lnTo>
                    <a:lnTo>
                      <a:pt x="12851" y="0"/>
                    </a:lnTo>
                    <a:lnTo>
                      <a:pt x="12576" y="0"/>
                    </a:lnTo>
                    <a:lnTo>
                      <a:pt x="13402" y="1744"/>
                    </a:lnTo>
                    <a:lnTo>
                      <a:pt x="12423" y="3794"/>
                    </a:lnTo>
                    <a:lnTo>
                      <a:pt x="11413" y="1744"/>
                    </a:lnTo>
                    <a:lnTo>
                      <a:pt x="12270" y="0"/>
                    </a:lnTo>
                    <a:lnTo>
                      <a:pt x="11964" y="0"/>
                    </a:lnTo>
                    <a:lnTo>
                      <a:pt x="11291" y="1438"/>
                    </a:lnTo>
                    <a:lnTo>
                      <a:pt x="10618" y="0"/>
                    </a:lnTo>
                    <a:lnTo>
                      <a:pt x="10312" y="0"/>
                    </a:lnTo>
                    <a:lnTo>
                      <a:pt x="11168" y="1744"/>
                    </a:lnTo>
                    <a:lnTo>
                      <a:pt x="10159" y="3794"/>
                    </a:lnTo>
                    <a:lnTo>
                      <a:pt x="9180" y="1744"/>
                    </a:lnTo>
                    <a:lnTo>
                      <a:pt x="10006" y="0"/>
                    </a:lnTo>
                    <a:lnTo>
                      <a:pt x="9730" y="0"/>
                    </a:lnTo>
                    <a:lnTo>
                      <a:pt x="9027" y="1438"/>
                    </a:lnTo>
                    <a:lnTo>
                      <a:pt x="8323" y="0"/>
                    </a:lnTo>
                    <a:lnTo>
                      <a:pt x="8017" y="0"/>
                    </a:lnTo>
                    <a:lnTo>
                      <a:pt x="8874" y="1744"/>
                    </a:lnTo>
                    <a:lnTo>
                      <a:pt x="7864" y="3794"/>
                    </a:lnTo>
                    <a:lnTo>
                      <a:pt x="6885" y="1744"/>
                    </a:lnTo>
                    <a:lnTo>
                      <a:pt x="7711" y="0"/>
                    </a:lnTo>
                    <a:lnTo>
                      <a:pt x="7436" y="0"/>
                    </a:lnTo>
                    <a:lnTo>
                      <a:pt x="6732" y="1438"/>
                    </a:lnTo>
                    <a:lnTo>
                      <a:pt x="6028" y="0"/>
                    </a:lnTo>
                    <a:lnTo>
                      <a:pt x="5753" y="0"/>
                    </a:lnTo>
                    <a:lnTo>
                      <a:pt x="6579" y="1744"/>
                    </a:lnTo>
                    <a:lnTo>
                      <a:pt x="5630" y="3794"/>
                    </a:lnTo>
                    <a:lnTo>
                      <a:pt x="4621" y="1744"/>
                    </a:lnTo>
                    <a:lnTo>
                      <a:pt x="5478" y="0"/>
                    </a:lnTo>
                    <a:lnTo>
                      <a:pt x="5172" y="0"/>
                    </a:lnTo>
                    <a:lnTo>
                      <a:pt x="4498" y="1438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31"/>
            <p:cNvGrpSpPr/>
            <p:nvPr/>
          </p:nvGrpSpPr>
          <p:grpSpPr>
            <a:xfrm>
              <a:off x="6664561" y="3907618"/>
              <a:ext cx="2639224" cy="1239655"/>
              <a:chOff x="6584817" y="3907618"/>
              <a:chExt cx="2639224" cy="1239655"/>
            </a:xfrm>
          </p:grpSpPr>
          <p:sp>
            <p:nvSpPr>
              <p:cNvPr id="552" name="Google Shape;552;p31"/>
              <p:cNvSpPr/>
              <p:nvPr/>
            </p:nvSpPr>
            <p:spPr>
              <a:xfrm>
                <a:off x="6584817" y="3907618"/>
                <a:ext cx="2639224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7255" h="36287" extrusionOk="0">
                    <a:moveTo>
                      <a:pt x="36287" y="0"/>
                    </a:moveTo>
                    <a:lnTo>
                      <a:pt x="0" y="36287"/>
                    </a:lnTo>
                    <a:lnTo>
                      <a:pt x="77255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6584817" y="3907618"/>
                <a:ext cx="2479309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2574" h="36287" extrusionOk="0">
                    <a:moveTo>
                      <a:pt x="36287" y="0"/>
                    </a:moveTo>
                    <a:lnTo>
                      <a:pt x="35828" y="490"/>
                    </a:lnTo>
                    <a:lnTo>
                      <a:pt x="0" y="36287"/>
                    </a:lnTo>
                    <a:lnTo>
                      <a:pt x="72573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6584817" y="3924324"/>
                <a:ext cx="1309688" cy="1222949"/>
              </a:xfrm>
              <a:custGeom>
                <a:avLst/>
                <a:gdLst/>
                <a:ahLst/>
                <a:cxnLst/>
                <a:rect l="l" t="t" r="r" b="b"/>
                <a:pathLst>
                  <a:path w="38337" h="35798" extrusionOk="0">
                    <a:moveTo>
                      <a:pt x="35828" y="1"/>
                    </a:moveTo>
                    <a:lnTo>
                      <a:pt x="0" y="35798"/>
                    </a:lnTo>
                    <a:lnTo>
                      <a:pt x="38337" y="35798"/>
                    </a:lnTo>
                    <a:cubicBezTo>
                      <a:pt x="38214" y="35522"/>
                      <a:pt x="38062" y="35277"/>
                      <a:pt x="37939" y="35002"/>
                    </a:cubicBezTo>
                    <a:cubicBezTo>
                      <a:pt x="32524" y="24294"/>
                      <a:pt x="31820" y="11321"/>
                      <a:pt x="35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6756244" y="3993298"/>
                <a:ext cx="2136454" cy="1153975"/>
              </a:xfrm>
              <a:custGeom>
                <a:avLst/>
                <a:gdLst/>
                <a:ahLst/>
                <a:cxnLst/>
                <a:rect l="l" t="t" r="r" b="b"/>
                <a:pathLst>
                  <a:path w="62538" h="33779" extrusionOk="0">
                    <a:moveTo>
                      <a:pt x="31269" y="3030"/>
                    </a:moveTo>
                    <a:lnTo>
                      <a:pt x="33564" y="5325"/>
                    </a:lnTo>
                    <a:lnTo>
                      <a:pt x="31269" y="7619"/>
                    </a:lnTo>
                    <a:lnTo>
                      <a:pt x="28974" y="5325"/>
                    </a:lnTo>
                    <a:lnTo>
                      <a:pt x="31269" y="3030"/>
                    </a:lnTo>
                    <a:close/>
                    <a:moveTo>
                      <a:pt x="28699" y="5600"/>
                    </a:moveTo>
                    <a:lnTo>
                      <a:pt x="30994" y="7895"/>
                    </a:lnTo>
                    <a:lnTo>
                      <a:pt x="28699" y="10189"/>
                    </a:lnTo>
                    <a:lnTo>
                      <a:pt x="26404" y="7895"/>
                    </a:lnTo>
                    <a:lnTo>
                      <a:pt x="28699" y="5600"/>
                    </a:lnTo>
                    <a:close/>
                    <a:moveTo>
                      <a:pt x="33870" y="5631"/>
                    </a:moveTo>
                    <a:lnTo>
                      <a:pt x="36164" y="7925"/>
                    </a:lnTo>
                    <a:lnTo>
                      <a:pt x="33870" y="10220"/>
                    </a:lnTo>
                    <a:lnTo>
                      <a:pt x="31575" y="7925"/>
                    </a:lnTo>
                    <a:lnTo>
                      <a:pt x="33870" y="5631"/>
                    </a:lnTo>
                    <a:close/>
                    <a:moveTo>
                      <a:pt x="26129" y="8201"/>
                    </a:moveTo>
                    <a:lnTo>
                      <a:pt x="28424" y="10495"/>
                    </a:lnTo>
                    <a:lnTo>
                      <a:pt x="26129" y="12790"/>
                    </a:lnTo>
                    <a:lnTo>
                      <a:pt x="23834" y="10495"/>
                    </a:lnTo>
                    <a:lnTo>
                      <a:pt x="26129" y="8201"/>
                    </a:lnTo>
                    <a:close/>
                    <a:moveTo>
                      <a:pt x="31269" y="8231"/>
                    </a:moveTo>
                    <a:lnTo>
                      <a:pt x="33564" y="10526"/>
                    </a:lnTo>
                    <a:lnTo>
                      <a:pt x="31269" y="12821"/>
                    </a:lnTo>
                    <a:lnTo>
                      <a:pt x="28974" y="10526"/>
                    </a:lnTo>
                    <a:lnTo>
                      <a:pt x="31269" y="8231"/>
                    </a:lnTo>
                    <a:close/>
                    <a:moveTo>
                      <a:pt x="36440" y="8231"/>
                    </a:moveTo>
                    <a:lnTo>
                      <a:pt x="38734" y="10526"/>
                    </a:lnTo>
                    <a:lnTo>
                      <a:pt x="36440" y="12821"/>
                    </a:lnTo>
                    <a:lnTo>
                      <a:pt x="34145" y="10526"/>
                    </a:lnTo>
                    <a:lnTo>
                      <a:pt x="36440" y="8231"/>
                    </a:lnTo>
                    <a:close/>
                    <a:moveTo>
                      <a:pt x="23528" y="10771"/>
                    </a:moveTo>
                    <a:lnTo>
                      <a:pt x="25823" y="13096"/>
                    </a:lnTo>
                    <a:lnTo>
                      <a:pt x="23528" y="15391"/>
                    </a:lnTo>
                    <a:lnTo>
                      <a:pt x="21234" y="13096"/>
                    </a:lnTo>
                    <a:lnTo>
                      <a:pt x="23528" y="10771"/>
                    </a:lnTo>
                    <a:close/>
                    <a:moveTo>
                      <a:pt x="28699" y="10771"/>
                    </a:moveTo>
                    <a:lnTo>
                      <a:pt x="30994" y="13096"/>
                    </a:lnTo>
                    <a:lnTo>
                      <a:pt x="28699" y="15391"/>
                    </a:lnTo>
                    <a:lnTo>
                      <a:pt x="26404" y="13096"/>
                    </a:lnTo>
                    <a:lnTo>
                      <a:pt x="28699" y="10771"/>
                    </a:lnTo>
                    <a:close/>
                    <a:moveTo>
                      <a:pt x="33839" y="10771"/>
                    </a:moveTo>
                    <a:lnTo>
                      <a:pt x="36134" y="13096"/>
                    </a:lnTo>
                    <a:lnTo>
                      <a:pt x="33839" y="15391"/>
                    </a:lnTo>
                    <a:lnTo>
                      <a:pt x="31544" y="13096"/>
                    </a:lnTo>
                    <a:lnTo>
                      <a:pt x="33839" y="10771"/>
                    </a:lnTo>
                    <a:close/>
                    <a:moveTo>
                      <a:pt x="39040" y="10771"/>
                    </a:moveTo>
                    <a:lnTo>
                      <a:pt x="41335" y="13096"/>
                    </a:lnTo>
                    <a:lnTo>
                      <a:pt x="39040" y="15391"/>
                    </a:lnTo>
                    <a:lnTo>
                      <a:pt x="36746" y="13096"/>
                    </a:lnTo>
                    <a:lnTo>
                      <a:pt x="39040" y="10771"/>
                    </a:lnTo>
                    <a:close/>
                    <a:moveTo>
                      <a:pt x="20958" y="13341"/>
                    </a:moveTo>
                    <a:lnTo>
                      <a:pt x="23253" y="15666"/>
                    </a:lnTo>
                    <a:lnTo>
                      <a:pt x="20958" y="17961"/>
                    </a:lnTo>
                    <a:lnTo>
                      <a:pt x="18664" y="15666"/>
                    </a:lnTo>
                    <a:lnTo>
                      <a:pt x="20958" y="13341"/>
                    </a:lnTo>
                    <a:close/>
                    <a:moveTo>
                      <a:pt x="26129" y="13371"/>
                    </a:moveTo>
                    <a:lnTo>
                      <a:pt x="28424" y="15666"/>
                    </a:lnTo>
                    <a:lnTo>
                      <a:pt x="26129" y="17961"/>
                    </a:lnTo>
                    <a:lnTo>
                      <a:pt x="23834" y="15666"/>
                    </a:lnTo>
                    <a:lnTo>
                      <a:pt x="26129" y="13371"/>
                    </a:lnTo>
                    <a:close/>
                    <a:moveTo>
                      <a:pt x="31238" y="13371"/>
                    </a:moveTo>
                    <a:lnTo>
                      <a:pt x="33533" y="15666"/>
                    </a:lnTo>
                    <a:lnTo>
                      <a:pt x="31238" y="17961"/>
                    </a:lnTo>
                    <a:lnTo>
                      <a:pt x="28944" y="15666"/>
                    </a:lnTo>
                    <a:lnTo>
                      <a:pt x="31238" y="13371"/>
                    </a:lnTo>
                    <a:close/>
                    <a:moveTo>
                      <a:pt x="41610" y="13371"/>
                    </a:moveTo>
                    <a:lnTo>
                      <a:pt x="43905" y="15666"/>
                    </a:lnTo>
                    <a:lnTo>
                      <a:pt x="41610" y="17961"/>
                    </a:lnTo>
                    <a:lnTo>
                      <a:pt x="39316" y="15666"/>
                    </a:lnTo>
                    <a:lnTo>
                      <a:pt x="41610" y="13371"/>
                    </a:lnTo>
                    <a:close/>
                    <a:moveTo>
                      <a:pt x="36409" y="13371"/>
                    </a:moveTo>
                    <a:lnTo>
                      <a:pt x="38704" y="15697"/>
                    </a:lnTo>
                    <a:lnTo>
                      <a:pt x="36409" y="17991"/>
                    </a:lnTo>
                    <a:lnTo>
                      <a:pt x="34114" y="15697"/>
                    </a:lnTo>
                    <a:lnTo>
                      <a:pt x="36409" y="13371"/>
                    </a:lnTo>
                    <a:close/>
                    <a:moveTo>
                      <a:pt x="18388" y="15941"/>
                    </a:moveTo>
                    <a:lnTo>
                      <a:pt x="20683" y="18236"/>
                    </a:lnTo>
                    <a:lnTo>
                      <a:pt x="18388" y="20531"/>
                    </a:lnTo>
                    <a:lnTo>
                      <a:pt x="16094" y="18236"/>
                    </a:lnTo>
                    <a:lnTo>
                      <a:pt x="18388" y="15941"/>
                    </a:lnTo>
                    <a:close/>
                    <a:moveTo>
                      <a:pt x="23528" y="15941"/>
                    </a:moveTo>
                    <a:lnTo>
                      <a:pt x="25823" y="18267"/>
                    </a:lnTo>
                    <a:lnTo>
                      <a:pt x="23528" y="20561"/>
                    </a:lnTo>
                    <a:lnTo>
                      <a:pt x="21234" y="18267"/>
                    </a:lnTo>
                    <a:lnTo>
                      <a:pt x="23528" y="15941"/>
                    </a:lnTo>
                    <a:close/>
                    <a:moveTo>
                      <a:pt x="28668" y="15941"/>
                    </a:moveTo>
                    <a:lnTo>
                      <a:pt x="30963" y="18267"/>
                    </a:lnTo>
                    <a:lnTo>
                      <a:pt x="28668" y="20561"/>
                    </a:lnTo>
                    <a:lnTo>
                      <a:pt x="26374" y="18267"/>
                    </a:lnTo>
                    <a:lnTo>
                      <a:pt x="28668" y="15941"/>
                    </a:lnTo>
                    <a:close/>
                    <a:moveTo>
                      <a:pt x="33808" y="15941"/>
                    </a:moveTo>
                    <a:lnTo>
                      <a:pt x="36103" y="18267"/>
                    </a:lnTo>
                    <a:lnTo>
                      <a:pt x="33808" y="20561"/>
                    </a:lnTo>
                    <a:lnTo>
                      <a:pt x="31514" y="18267"/>
                    </a:lnTo>
                    <a:lnTo>
                      <a:pt x="33808" y="15941"/>
                    </a:lnTo>
                    <a:close/>
                    <a:moveTo>
                      <a:pt x="39010" y="15972"/>
                    </a:moveTo>
                    <a:lnTo>
                      <a:pt x="41304" y="18267"/>
                    </a:lnTo>
                    <a:lnTo>
                      <a:pt x="39010" y="20561"/>
                    </a:lnTo>
                    <a:lnTo>
                      <a:pt x="36715" y="18267"/>
                    </a:lnTo>
                    <a:lnTo>
                      <a:pt x="39010" y="15972"/>
                    </a:lnTo>
                    <a:close/>
                    <a:moveTo>
                      <a:pt x="44180" y="15941"/>
                    </a:moveTo>
                    <a:lnTo>
                      <a:pt x="46475" y="18267"/>
                    </a:lnTo>
                    <a:lnTo>
                      <a:pt x="44180" y="20561"/>
                    </a:lnTo>
                    <a:lnTo>
                      <a:pt x="41886" y="18267"/>
                    </a:lnTo>
                    <a:lnTo>
                      <a:pt x="44180" y="15941"/>
                    </a:lnTo>
                    <a:close/>
                    <a:moveTo>
                      <a:pt x="15788" y="18511"/>
                    </a:moveTo>
                    <a:lnTo>
                      <a:pt x="18113" y="20837"/>
                    </a:lnTo>
                    <a:lnTo>
                      <a:pt x="15788" y="23131"/>
                    </a:lnTo>
                    <a:lnTo>
                      <a:pt x="13493" y="20837"/>
                    </a:lnTo>
                    <a:lnTo>
                      <a:pt x="15788" y="18511"/>
                    </a:lnTo>
                    <a:close/>
                    <a:moveTo>
                      <a:pt x="20958" y="18542"/>
                    </a:moveTo>
                    <a:lnTo>
                      <a:pt x="23253" y="20837"/>
                    </a:lnTo>
                    <a:lnTo>
                      <a:pt x="20958" y="23131"/>
                    </a:lnTo>
                    <a:lnTo>
                      <a:pt x="18664" y="20837"/>
                    </a:lnTo>
                    <a:lnTo>
                      <a:pt x="20958" y="18542"/>
                    </a:lnTo>
                    <a:close/>
                    <a:moveTo>
                      <a:pt x="26129" y="18542"/>
                    </a:moveTo>
                    <a:lnTo>
                      <a:pt x="28424" y="20837"/>
                    </a:lnTo>
                    <a:lnTo>
                      <a:pt x="26129" y="23131"/>
                    </a:lnTo>
                    <a:lnTo>
                      <a:pt x="23834" y="20837"/>
                    </a:lnTo>
                    <a:lnTo>
                      <a:pt x="26129" y="18542"/>
                    </a:lnTo>
                    <a:close/>
                    <a:moveTo>
                      <a:pt x="31238" y="18542"/>
                    </a:moveTo>
                    <a:lnTo>
                      <a:pt x="33533" y="20837"/>
                    </a:lnTo>
                    <a:lnTo>
                      <a:pt x="31238" y="23131"/>
                    </a:lnTo>
                    <a:lnTo>
                      <a:pt x="28944" y="20837"/>
                    </a:lnTo>
                    <a:lnTo>
                      <a:pt x="31238" y="18542"/>
                    </a:lnTo>
                    <a:close/>
                    <a:moveTo>
                      <a:pt x="36409" y="18542"/>
                    </a:moveTo>
                    <a:lnTo>
                      <a:pt x="38704" y="20837"/>
                    </a:lnTo>
                    <a:lnTo>
                      <a:pt x="36409" y="23131"/>
                    </a:lnTo>
                    <a:lnTo>
                      <a:pt x="34114" y="20837"/>
                    </a:lnTo>
                    <a:lnTo>
                      <a:pt x="36409" y="18542"/>
                    </a:lnTo>
                    <a:close/>
                    <a:moveTo>
                      <a:pt x="41580" y="18542"/>
                    </a:moveTo>
                    <a:lnTo>
                      <a:pt x="43874" y="20837"/>
                    </a:lnTo>
                    <a:lnTo>
                      <a:pt x="41580" y="23131"/>
                    </a:lnTo>
                    <a:lnTo>
                      <a:pt x="39285" y="20837"/>
                    </a:lnTo>
                    <a:lnTo>
                      <a:pt x="41580" y="18542"/>
                    </a:lnTo>
                    <a:close/>
                    <a:moveTo>
                      <a:pt x="46781" y="18542"/>
                    </a:moveTo>
                    <a:lnTo>
                      <a:pt x="49076" y="20837"/>
                    </a:lnTo>
                    <a:lnTo>
                      <a:pt x="46781" y="23131"/>
                    </a:lnTo>
                    <a:lnTo>
                      <a:pt x="44456" y="20837"/>
                    </a:lnTo>
                    <a:lnTo>
                      <a:pt x="46781" y="18542"/>
                    </a:lnTo>
                    <a:close/>
                    <a:moveTo>
                      <a:pt x="13218" y="21112"/>
                    </a:moveTo>
                    <a:lnTo>
                      <a:pt x="15512" y="23407"/>
                    </a:lnTo>
                    <a:lnTo>
                      <a:pt x="13218" y="25701"/>
                    </a:lnTo>
                    <a:lnTo>
                      <a:pt x="10923" y="23407"/>
                    </a:lnTo>
                    <a:lnTo>
                      <a:pt x="13218" y="21112"/>
                    </a:lnTo>
                    <a:close/>
                    <a:moveTo>
                      <a:pt x="18358" y="21112"/>
                    </a:moveTo>
                    <a:lnTo>
                      <a:pt x="20652" y="23437"/>
                    </a:lnTo>
                    <a:lnTo>
                      <a:pt x="18358" y="25732"/>
                    </a:lnTo>
                    <a:lnTo>
                      <a:pt x="16063" y="23437"/>
                    </a:lnTo>
                    <a:lnTo>
                      <a:pt x="18358" y="21112"/>
                    </a:lnTo>
                    <a:close/>
                    <a:moveTo>
                      <a:pt x="23528" y="21112"/>
                    </a:moveTo>
                    <a:lnTo>
                      <a:pt x="25823" y="23437"/>
                    </a:lnTo>
                    <a:lnTo>
                      <a:pt x="23528" y="25732"/>
                    </a:lnTo>
                    <a:lnTo>
                      <a:pt x="21234" y="23437"/>
                    </a:lnTo>
                    <a:lnTo>
                      <a:pt x="23528" y="21112"/>
                    </a:lnTo>
                    <a:close/>
                    <a:moveTo>
                      <a:pt x="28699" y="21112"/>
                    </a:moveTo>
                    <a:lnTo>
                      <a:pt x="30994" y="23437"/>
                    </a:lnTo>
                    <a:lnTo>
                      <a:pt x="28699" y="25732"/>
                    </a:lnTo>
                    <a:lnTo>
                      <a:pt x="26404" y="23437"/>
                    </a:lnTo>
                    <a:lnTo>
                      <a:pt x="28699" y="21112"/>
                    </a:lnTo>
                    <a:close/>
                    <a:moveTo>
                      <a:pt x="33839" y="21112"/>
                    </a:moveTo>
                    <a:lnTo>
                      <a:pt x="36134" y="23437"/>
                    </a:lnTo>
                    <a:lnTo>
                      <a:pt x="33839" y="25732"/>
                    </a:lnTo>
                    <a:lnTo>
                      <a:pt x="31544" y="23437"/>
                    </a:lnTo>
                    <a:lnTo>
                      <a:pt x="33839" y="21112"/>
                    </a:lnTo>
                    <a:close/>
                    <a:moveTo>
                      <a:pt x="39010" y="21112"/>
                    </a:moveTo>
                    <a:lnTo>
                      <a:pt x="41304" y="23437"/>
                    </a:lnTo>
                    <a:lnTo>
                      <a:pt x="39010" y="25732"/>
                    </a:lnTo>
                    <a:lnTo>
                      <a:pt x="36715" y="23437"/>
                    </a:lnTo>
                    <a:lnTo>
                      <a:pt x="39010" y="21112"/>
                    </a:lnTo>
                    <a:close/>
                    <a:moveTo>
                      <a:pt x="44180" y="21112"/>
                    </a:moveTo>
                    <a:lnTo>
                      <a:pt x="46475" y="23437"/>
                    </a:lnTo>
                    <a:lnTo>
                      <a:pt x="44180" y="25732"/>
                    </a:lnTo>
                    <a:lnTo>
                      <a:pt x="41886" y="23437"/>
                    </a:lnTo>
                    <a:lnTo>
                      <a:pt x="44180" y="21112"/>
                    </a:lnTo>
                    <a:close/>
                    <a:moveTo>
                      <a:pt x="49351" y="21112"/>
                    </a:moveTo>
                    <a:lnTo>
                      <a:pt x="51646" y="23437"/>
                    </a:lnTo>
                    <a:lnTo>
                      <a:pt x="49351" y="25732"/>
                    </a:lnTo>
                    <a:lnTo>
                      <a:pt x="47026" y="23437"/>
                    </a:lnTo>
                    <a:lnTo>
                      <a:pt x="49351" y="21112"/>
                    </a:lnTo>
                    <a:close/>
                    <a:moveTo>
                      <a:pt x="10617" y="23682"/>
                    </a:moveTo>
                    <a:lnTo>
                      <a:pt x="12942" y="26007"/>
                    </a:lnTo>
                    <a:lnTo>
                      <a:pt x="10617" y="28302"/>
                    </a:lnTo>
                    <a:lnTo>
                      <a:pt x="8322" y="26007"/>
                    </a:lnTo>
                    <a:lnTo>
                      <a:pt x="10617" y="23682"/>
                    </a:lnTo>
                    <a:close/>
                    <a:moveTo>
                      <a:pt x="15788" y="23713"/>
                    </a:moveTo>
                    <a:lnTo>
                      <a:pt x="18082" y="26007"/>
                    </a:lnTo>
                    <a:lnTo>
                      <a:pt x="15788" y="28302"/>
                    </a:lnTo>
                    <a:lnTo>
                      <a:pt x="13493" y="26007"/>
                    </a:lnTo>
                    <a:lnTo>
                      <a:pt x="15788" y="23713"/>
                    </a:lnTo>
                    <a:close/>
                    <a:moveTo>
                      <a:pt x="20958" y="23682"/>
                    </a:moveTo>
                    <a:lnTo>
                      <a:pt x="23253" y="25977"/>
                    </a:lnTo>
                    <a:lnTo>
                      <a:pt x="20958" y="28302"/>
                    </a:lnTo>
                    <a:lnTo>
                      <a:pt x="18664" y="25977"/>
                    </a:lnTo>
                    <a:lnTo>
                      <a:pt x="20958" y="23682"/>
                    </a:lnTo>
                    <a:close/>
                    <a:moveTo>
                      <a:pt x="26129" y="23682"/>
                    </a:moveTo>
                    <a:lnTo>
                      <a:pt x="28424" y="25977"/>
                    </a:lnTo>
                    <a:lnTo>
                      <a:pt x="26129" y="28302"/>
                    </a:lnTo>
                    <a:lnTo>
                      <a:pt x="23834" y="25977"/>
                    </a:lnTo>
                    <a:lnTo>
                      <a:pt x="26129" y="23682"/>
                    </a:lnTo>
                    <a:close/>
                    <a:moveTo>
                      <a:pt x="31269" y="23682"/>
                    </a:moveTo>
                    <a:lnTo>
                      <a:pt x="33564" y="25977"/>
                    </a:lnTo>
                    <a:lnTo>
                      <a:pt x="31269" y="28302"/>
                    </a:lnTo>
                    <a:lnTo>
                      <a:pt x="28974" y="25977"/>
                    </a:lnTo>
                    <a:lnTo>
                      <a:pt x="31269" y="23682"/>
                    </a:lnTo>
                    <a:close/>
                    <a:moveTo>
                      <a:pt x="36440" y="23682"/>
                    </a:moveTo>
                    <a:lnTo>
                      <a:pt x="38734" y="25977"/>
                    </a:lnTo>
                    <a:lnTo>
                      <a:pt x="36440" y="28302"/>
                    </a:lnTo>
                    <a:lnTo>
                      <a:pt x="34145" y="25977"/>
                    </a:lnTo>
                    <a:lnTo>
                      <a:pt x="36440" y="23682"/>
                    </a:lnTo>
                    <a:close/>
                    <a:moveTo>
                      <a:pt x="41610" y="23682"/>
                    </a:moveTo>
                    <a:lnTo>
                      <a:pt x="43905" y="25977"/>
                    </a:lnTo>
                    <a:lnTo>
                      <a:pt x="41610" y="28302"/>
                    </a:lnTo>
                    <a:lnTo>
                      <a:pt x="39316" y="25977"/>
                    </a:lnTo>
                    <a:lnTo>
                      <a:pt x="41610" y="23682"/>
                    </a:lnTo>
                    <a:close/>
                    <a:moveTo>
                      <a:pt x="46781" y="23682"/>
                    </a:moveTo>
                    <a:lnTo>
                      <a:pt x="49076" y="26007"/>
                    </a:lnTo>
                    <a:lnTo>
                      <a:pt x="46781" y="28302"/>
                    </a:lnTo>
                    <a:lnTo>
                      <a:pt x="44456" y="25977"/>
                    </a:lnTo>
                    <a:lnTo>
                      <a:pt x="46781" y="23682"/>
                    </a:lnTo>
                    <a:close/>
                    <a:moveTo>
                      <a:pt x="51952" y="23682"/>
                    </a:moveTo>
                    <a:lnTo>
                      <a:pt x="54246" y="26007"/>
                    </a:lnTo>
                    <a:lnTo>
                      <a:pt x="51952" y="28302"/>
                    </a:lnTo>
                    <a:lnTo>
                      <a:pt x="49626" y="26007"/>
                    </a:lnTo>
                    <a:lnTo>
                      <a:pt x="51952" y="23682"/>
                    </a:lnTo>
                    <a:close/>
                    <a:moveTo>
                      <a:pt x="8016" y="26283"/>
                    </a:moveTo>
                    <a:lnTo>
                      <a:pt x="10342" y="28577"/>
                    </a:lnTo>
                    <a:lnTo>
                      <a:pt x="8047" y="30872"/>
                    </a:lnTo>
                    <a:lnTo>
                      <a:pt x="5722" y="28577"/>
                    </a:lnTo>
                    <a:lnTo>
                      <a:pt x="8016" y="26283"/>
                    </a:lnTo>
                    <a:close/>
                    <a:moveTo>
                      <a:pt x="13187" y="26283"/>
                    </a:moveTo>
                    <a:lnTo>
                      <a:pt x="15512" y="28577"/>
                    </a:lnTo>
                    <a:lnTo>
                      <a:pt x="13187" y="30872"/>
                    </a:lnTo>
                    <a:lnTo>
                      <a:pt x="10892" y="28577"/>
                    </a:lnTo>
                    <a:lnTo>
                      <a:pt x="13187" y="26283"/>
                    </a:lnTo>
                    <a:close/>
                    <a:moveTo>
                      <a:pt x="18358" y="26283"/>
                    </a:moveTo>
                    <a:lnTo>
                      <a:pt x="20652" y="28577"/>
                    </a:lnTo>
                    <a:lnTo>
                      <a:pt x="18358" y="30872"/>
                    </a:lnTo>
                    <a:lnTo>
                      <a:pt x="16063" y="28577"/>
                    </a:lnTo>
                    <a:lnTo>
                      <a:pt x="18358" y="26283"/>
                    </a:lnTo>
                    <a:close/>
                    <a:moveTo>
                      <a:pt x="23528" y="26283"/>
                    </a:moveTo>
                    <a:lnTo>
                      <a:pt x="25823" y="28577"/>
                    </a:lnTo>
                    <a:lnTo>
                      <a:pt x="23528" y="30872"/>
                    </a:lnTo>
                    <a:lnTo>
                      <a:pt x="21234" y="28577"/>
                    </a:lnTo>
                    <a:lnTo>
                      <a:pt x="23528" y="26283"/>
                    </a:lnTo>
                    <a:close/>
                    <a:moveTo>
                      <a:pt x="28668" y="26283"/>
                    </a:moveTo>
                    <a:lnTo>
                      <a:pt x="30963" y="28577"/>
                    </a:lnTo>
                    <a:lnTo>
                      <a:pt x="28668" y="30872"/>
                    </a:lnTo>
                    <a:lnTo>
                      <a:pt x="26374" y="28577"/>
                    </a:lnTo>
                    <a:lnTo>
                      <a:pt x="28668" y="26283"/>
                    </a:lnTo>
                    <a:close/>
                    <a:moveTo>
                      <a:pt x="33839" y="26283"/>
                    </a:moveTo>
                    <a:lnTo>
                      <a:pt x="36134" y="28577"/>
                    </a:lnTo>
                    <a:lnTo>
                      <a:pt x="33839" y="30872"/>
                    </a:lnTo>
                    <a:lnTo>
                      <a:pt x="31544" y="28577"/>
                    </a:lnTo>
                    <a:lnTo>
                      <a:pt x="33839" y="26283"/>
                    </a:lnTo>
                    <a:close/>
                    <a:moveTo>
                      <a:pt x="39010" y="26283"/>
                    </a:moveTo>
                    <a:lnTo>
                      <a:pt x="41304" y="28577"/>
                    </a:lnTo>
                    <a:lnTo>
                      <a:pt x="39010" y="30872"/>
                    </a:lnTo>
                    <a:lnTo>
                      <a:pt x="36715" y="28577"/>
                    </a:lnTo>
                    <a:lnTo>
                      <a:pt x="39010" y="26283"/>
                    </a:lnTo>
                    <a:close/>
                    <a:moveTo>
                      <a:pt x="44180" y="26283"/>
                    </a:moveTo>
                    <a:lnTo>
                      <a:pt x="46475" y="28577"/>
                    </a:lnTo>
                    <a:lnTo>
                      <a:pt x="44180" y="30872"/>
                    </a:lnTo>
                    <a:lnTo>
                      <a:pt x="41886" y="28577"/>
                    </a:lnTo>
                    <a:lnTo>
                      <a:pt x="44180" y="26283"/>
                    </a:lnTo>
                    <a:close/>
                    <a:moveTo>
                      <a:pt x="49351" y="26283"/>
                    </a:moveTo>
                    <a:lnTo>
                      <a:pt x="51646" y="28577"/>
                    </a:lnTo>
                    <a:lnTo>
                      <a:pt x="49351" y="30872"/>
                    </a:lnTo>
                    <a:lnTo>
                      <a:pt x="47026" y="28577"/>
                    </a:lnTo>
                    <a:lnTo>
                      <a:pt x="49351" y="26283"/>
                    </a:lnTo>
                    <a:close/>
                    <a:moveTo>
                      <a:pt x="54522" y="26283"/>
                    </a:moveTo>
                    <a:lnTo>
                      <a:pt x="56816" y="28577"/>
                    </a:lnTo>
                    <a:lnTo>
                      <a:pt x="54522" y="30872"/>
                    </a:lnTo>
                    <a:lnTo>
                      <a:pt x="52196" y="28577"/>
                    </a:lnTo>
                    <a:lnTo>
                      <a:pt x="54522" y="26283"/>
                    </a:lnTo>
                    <a:close/>
                    <a:moveTo>
                      <a:pt x="5477" y="28883"/>
                    </a:moveTo>
                    <a:lnTo>
                      <a:pt x="7771" y="31178"/>
                    </a:lnTo>
                    <a:lnTo>
                      <a:pt x="5477" y="33473"/>
                    </a:lnTo>
                    <a:lnTo>
                      <a:pt x="3182" y="31178"/>
                    </a:lnTo>
                    <a:lnTo>
                      <a:pt x="5477" y="28883"/>
                    </a:lnTo>
                    <a:close/>
                    <a:moveTo>
                      <a:pt x="10617" y="28883"/>
                    </a:moveTo>
                    <a:lnTo>
                      <a:pt x="12942" y="31178"/>
                    </a:lnTo>
                    <a:lnTo>
                      <a:pt x="10617" y="33473"/>
                    </a:lnTo>
                    <a:lnTo>
                      <a:pt x="8322" y="31178"/>
                    </a:lnTo>
                    <a:lnTo>
                      <a:pt x="10617" y="28883"/>
                    </a:lnTo>
                    <a:close/>
                    <a:moveTo>
                      <a:pt x="15788" y="28883"/>
                    </a:moveTo>
                    <a:lnTo>
                      <a:pt x="18113" y="31178"/>
                    </a:lnTo>
                    <a:lnTo>
                      <a:pt x="15788" y="33473"/>
                    </a:lnTo>
                    <a:lnTo>
                      <a:pt x="13493" y="31178"/>
                    </a:lnTo>
                    <a:lnTo>
                      <a:pt x="15788" y="28883"/>
                    </a:lnTo>
                    <a:close/>
                    <a:moveTo>
                      <a:pt x="20958" y="28883"/>
                    </a:moveTo>
                    <a:lnTo>
                      <a:pt x="23253" y="31178"/>
                    </a:lnTo>
                    <a:lnTo>
                      <a:pt x="20958" y="33473"/>
                    </a:lnTo>
                    <a:lnTo>
                      <a:pt x="18664" y="31178"/>
                    </a:lnTo>
                    <a:lnTo>
                      <a:pt x="20958" y="28883"/>
                    </a:lnTo>
                    <a:close/>
                    <a:moveTo>
                      <a:pt x="26129" y="28883"/>
                    </a:moveTo>
                    <a:lnTo>
                      <a:pt x="28424" y="31178"/>
                    </a:lnTo>
                    <a:lnTo>
                      <a:pt x="26129" y="33473"/>
                    </a:lnTo>
                    <a:lnTo>
                      <a:pt x="23834" y="31178"/>
                    </a:lnTo>
                    <a:lnTo>
                      <a:pt x="26129" y="28883"/>
                    </a:lnTo>
                    <a:close/>
                    <a:moveTo>
                      <a:pt x="31269" y="28883"/>
                    </a:moveTo>
                    <a:lnTo>
                      <a:pt x="33564" y="31178"/>
                    </a:lnTo>
                    <a:lnTo>
                      <a:pt x="31269" y="33473"/>
                    </a:lnTo>
                    <a:lnTo>
                      <a:pt x="28974" y="31178"/>
                    </a:lnTo>
                    <a:lnTo>
                      <a:pt x="31269" y="28883"/>
                    </a:lnTo>
                    <a:close/>
                    <a:moveTo>
                      <a:pt x="36440" y="28883"/>
                    </a:moveTo>
                    <a:lnTo>
                      <a:pt x="38734" y="31178"/>
                    </a:lnTo>
                    <a:lnTo>
                      <a:pt x="36440" y="33473"/>
                    </a:lnTo>
                    <a:lnTo>
                      <a:pt x="34145" y="31178"/>
                    </a:lnTo>
                    <a:lnTo>
                      <a:pt x="36440" y="28883"/>
                    </a:lnTo>
                    <a:close/>
                    <a:moveTo>
                      <a:pt x="41610" y="28883"/>
                    </a:moveTo>
                    <a:lnTo>
                      <a:pt x="43905" y="31178"/>
                    </a:lnTo>
                    <a:lnTo>
                      <a:pt x="41610" y="33473"/>
                    </a:lnTo>
                    <a:lnTo>
                      <a:pt x="39316" y="31178"/>
                    </a:lnTo>
                    <a:lnTo>
                      <a:pt x="41610" y="28883"/>
                    </a:lnTo>
                    <a:close/>
                    <a:moveTo>
                      <a:pt x="46781" y="28883"/>
                    </a:moveTo>
                    <a:lnTo>
                      <a:pt x="49076" y="31178"/>
                    </a:lnTo>
                    <a:lnTo>
                      <a:pt x="46781" y="33473"/>
                    </a:lnTo>
                    <a:lnTo>
                      <a:pt x="44456" y="31178"/>
                    </a:lnTo>
                    <a:lnTo>
                      <a:pt x="46781" y="28883"/>
                    </a:lnTo>
                    <a:close/>
                    <a:moveTo>
                      <a:pt x="51921" y="28883"/>
                    </a:moveTo>
                    <a:lnTo>
                      <a:pt x="54216" y="31178"/>
                    </a:lnTo>
                    <a:lnTo>
                      <a:pt x="51921" y="33473"/>
                    </a:lnTo>
                    <a:lnTo>
                      <a:pt x="49626" y="31178"/>
                    </a:lnTo>
                    <a:lnTo>
                      <a:pt x="51921" y="28883"/>
                    </a:lnTo>
                    <a:close/>
                    <a:moveTo>
                      <a:pt x="57092" y="28883"/>
                    </a:moveTo>
                    <a:lnTo>
                      <a:pt x="59417" y="31178"/>
                    </a:lnTo>
                    <a:lnTo>
                      <a:pt x="57092" y="33473"/>
                    </a:lnTo>
                    <a:lnTo>
                      <a:pt x="54797" y="31178"/>
                    </a:lnTo>
                    <a:lnTo>
                      <a:pt x="57092" y="28883"/>
                    </a:lnTo>
                    <a:close/>
                    <a:moveTo>
                      <a:pt x="28791" y="1"/>
                    </a:moveTo>
                    <a:lnTo>
                      <a:pt x="28515" y="276"/>
                    </a:lnTo>
                    <a:lnTo>
                      <a:pt x="30994" y="2785"/>
                    </a:lnTo>
                    <a:lnTo>
                      <a:pt x="28699" y="5080"/>
                    </a:lnTo>
                    <a:lnTo>
                      <a:pt x="26221" y="2571"/>
                    </a:lnTo>
                    <a:lnTo>
                      <a:pt x="25945" y="2846"/>
                    </a:lnTo>
                    <a:lnTo>
                      <a:pt x="28424" y="5325"/>
                    </a:lnTo>
                    <a:lnTo>
                      <a:pt x="26129" y="7619"/>
                    </a:lnTo>
                    <a:lnTo>
                      <a:pt x="23651" y="5141"/>
                    </a:lnTo>
                    <a:lnTo>
                      <a:pt x="23345" y="5447"/>
                    </a:lnTo>
                    <a:lnTo>
                      <a:pt x="25854" y="7956"/>
                    </a:lnTo>
                    <a:lnTo>
                      <a:pt x="23559" y="10250"/>
                    </a:lnTo>
                    <a:lnTo>
                      <a:pt x="21050" y="7742"/>
                    </a:lnTo>
                    <a:lnTo>
                      <a:pt x="20775" y="8017"/>
                    </a:lnTo>
                    <a:lnTo>
                      <a:pt x="23283" y="10495"/>
                    </a:lnTo>
                    <a:lnTo>
                      <a:pt x="20989" y="12790"/>
                    </a:lnTo>
                    <a:lnTo>
                      <a:pt x="18480" y="10312"/>
                    </a:lnTo>
                    <a:lnTo>
                      <a:pt x="18205" y="10587"/>
                    </a:lnTo>
                    <a:lnTo>
                      <a:pt x="20683" y="13096"/>
                    </a:lnTo>
                    <a:lnTo>
                      <a:pt x="18388" y="15391"/>
                    </a:lnTo>
                    <a:lnTo>
                      <a:pt x="15879" y="12912"/>
                    </a:lnTo>
                    <a:lnTo>
                      <a:pt x="15604" y="13157"/>
                    </a:lnTo>
                    <a:lnTo>
                      <a:pt x="18113" y="15666"/>
                    </a:lnTo>
                    <a:lnTo>
                      <a:pt x="15788" y="17961"/>
                    </a:lnTo>
                    <a:lnTo>
                      <a:pt x="13309" y="15452"/>
                    </a:lnTo>
                    <a:lnTo>
                      <a:pt x="13034" y="15727"/>
                    </a:lnTo>
                    <a:lnTo>
                      <a:pt x="15512" y="18236"/>
                    </a:lnTo>
                    <a:lnTo>
                      <a:pt x="13218" y="20531"/>
                    </a:lnTo>
                    <a:lnTo>
                      <a:pt x="10739" y="18083"/>
                    </a:lnTo>
                    <a:lnTo>
                      <a:pt x="10464" y="18328"/>
                    </a:lnTo>
                    <a:lnTo>
                      <a:pt x="12942" y="20837"/>
                    </a:lnTo>
                    <a:lnTo>
                      <a:pt x="10647" y="23131"/>
                    </a:lnTo>
                    <a:lnTo>
                      <a:pt x="8139" y="20622"/>
                    </a:lnTo>
                    <a:lnTo>
                      <a:pt x="7863" y="20898"/>
                    </a:lnTo>
                    <a:lnTo>
                      <a:pt x="10342" y="23437"/>
                    </a:lnTo>
                    <a:lnTo>
                      <a:pt x="8047" y="25732"/>
                    </a:lnTo>
                    <a:lnTo>
                      <a:pt x="5538" y="23223"/>
                    </a:lnTo>
                    <a:lnTo>
                      <a:pt x="5293" y="23498"/>
                    </a:lnTo>
                    <a:lnTo>
                      <a:pt x="7771" y="25977"/>
                    </a:lnTo>
                    <a:lnTo>
                      <a:pt x="5477" y="28271"/>
                    </a:lnTo>
                    <a:lnTo>
                      <a:pt x="2999" y="25793"/>
                    </a:lnTo>
                    <a:lnTo>
                      <a:pt x="2723" y="26068"/>
                    </a:lnTo>
                    <a:lnTo>
                      <a:pt x="5201" y="28547"/>
                    </a:lnTo>
                    <a:lnTo>
                      <a:pt x="2907" y="30872"/>
                    </a:lnTo>
                    <a:lnTo>
                      <a:pt x="398" y="28394"/>
                    </a:lnTo>
                    <a:lnTo>
                      <a:pt x="123" y="28669"/>
                    </a:lnTo>
                    <a:lnTo>
                      <a:pt x="2631" y="31147"/>
                    </a:lnTo>
                    <a:lnTo>
                      <a:pt x="0" y="33779"/>
                    </a:lnTo>
                    <a:lnTo>
                      <a:pt x="551" y="33779"/>
                    </a:lnTo>
                    <a:lnTo>
                      <a:pt x="2876" y="31423"/>
                    </a:lnTo>
                    <a:lnTo>
                      <a:pt x="5171" y="33717"/>
                    </a:lnTo>
                    <a:lnTo>
                      <a:pt x="5140" y="33779"/>
                    </a:lnTo>
                    <a:lnTo>
                      <a:pt x="5752" y="33779"/>
                    </a:lnTo>
                    <a:lnTo>
                      <a:pt x="5722" y="33717"/>
                    </a:lnTo>
                    <a:lnTo>
                      <a:pt x="8016" y="31423"/>
                    </a:lnTo>
                    <a:lnTo>
                      <a:pt x="10311" y="33717"/>
                    </a:lnTo>
                    <a:lnTo>
                      <a:pt x="10280" y="33779"/>
                    </a:lnTo>
                    <a:lnTo>
                      <a:pt x="10892" y="33779"/>
                    </a:lnTo>
                    <a:lnTo>
                      <a:pt x="10862" y="33717"/>
                    </a:lnTo>
                    <a:lnTo>
                      <a:pt x="13156" y="31423"/>
                    </a:lnTo>
                    <a:lnTo>
                      <a:pt x="15451" y="33717"/>
                    </a:lnTo>
                    <a:lnTo>
                      <a:pt x="15420" y="33779"/>
                    </a:lnTo>
                    <a:lnTo>
                      <a:pt x="16094" y="33779"/>
                    </a:lnTo>
                    <a:lnTo>
                      <a:pt x="16032" y="33717"/>
                    </a:lnTo>
                    <a:lnTo>
                      <a:pt x="18327" y="31423"/>
                    </a:lnTo>
                    <a:lnTo>
                      <a:pt x="20622" y="33717"/>
                    </a:lnTo>
                    <a:lnTo>
                      <a:pt x="20591" y="33779"/>
                    </a:lnTo>
                    <a:lnTo>
                      <a:pt x="21203" y="33779"/>
                    </a:lnTo>
                    <a:lnTo>
                      <a:pt x="21172" y="33717"/>
                    </a:lnTo>
                    <a:lnTo>
                      <a:pt x="23467" y="31423"/>
                    </a:lnTo>
                    <a:lnTo>
                      <a:pt x="25762" y="33717"/>
                    </a:lnTo>
                    <a:lnTo>
                      <a:pt x="25701" y="33779"/>
                    </a:lnTo>
                    <a:lnTo>
                      <a:pt x="26404" y="33779"/>
                    </a:lnTo>
                    <a:lnTo>
                      <a:pt x="26374" y="33717"/>
                    </a:lnTo>
                    <a:lnTo>
                      <a:pt x="28668" y="31423"/>
                    </a:lnTo>
                    <a:lnTo>
                      <a:pt x="30963" y="33717"/>
                    </a:lnTo>
                    <a:lnTo>
                      <a:pt x="30902" y="33779"/>
                    </a:lnTo>
                    <a:lnTo>
                      <a:pt x="31544" y="33779"/>
                    </a:lnTo>
                    <a:lnTo>
                      <a:pt x="31483" y="33717"/>
                    </a:lnTo>
                    <a:lnTo>
                      <a:pt x="33778" y="31423"/>
                    </a:lnTo>
                    <a:lnTo>
                      <a:pt x="36072" y="33717"/>
                    </a:lnTo>
                    <a:lnTo>
                      <a:pt x="36042" y="33779"/>
                    </a:lnTo>
                    <a:lnTo>
                      <a:pt x="36746" y="33779"/>
                    </a:lnTo>
                    <a:lnTo>
                      <a:pt x="36684" y="33717"/>
                    </a:lnTo>
                    <a:lnTo>
                      <a:pt x="38979" y="31423"/>
                    </a:lnTo>
                    <a:lnTo>
                      <a:pt x="41274" y="33717"/>
                    </a:lnTo>
                    <a:lnTo>
                      <a:pt x="41243" y="33779"/>
                    </a:lnTo>
                    <a:lnTo>
                      <a:pt x="41855" y="33779"/>
                    </a:lnTo>
                    <a:lnTo>
                      <a:pt x="41824" y="33717"/>
                    </a:lnTo>
                    <a:lnTo>
                      <a:pt x="44119" y="31423"/>
                    </a:lnTo>
                    <a:lnTo>
                      <a:pt x="46414" y="33717"/>
                    </a:lnTo>
                    <a:lnTo>
                      <a:pt x="46353" y="33779"/>
                    </a:lnTo>
                    <a:lnTo>
                      <a:pt x="47056" y="33779"/>
                    </a:lnTo>
                    <a:lnTo>
                      <a:pt x="47026" y="33717"/>
                    </a:lnTo>
                    <a:lnTo>
                      <a:pt x="49320" y="31423"/>
                    </a:lnTo>
                    <a:lnTo>
                      <a:pt x="51615" y="33717"/>
                    </a:lnTo>
                    <a:lnTo>
                      <a:pt x="51585" y="33779"/>
                    </a:lnTo>
                    <a:lnTo>
                      <a:pt x="52196" y="33779"/>
                    </a:lnTo>
                    <a:lnTo>
                      <a:pt x="52166" y="33717"/>
                    </a:lnTo>
                    <a:lnTo>
                      <a:pt x="54461" y="31423"/>
                    </a:lnTo>
                    <a:lnTo>
                      <a:pt x="56755" y="33717"/>
                    </a:lnTo>
                    <a:lnTo>
                      <a:pt x="56725" y="33779"/>
                    </a:lnTo>
                    <a:lnTo>
                      <a:pt x="57398" y="33779"/>
                    </a:lnTo>
                    <a:lnTo>
                      <a:pt x="57337" y="33717"/>
                    </a:lnTo>
                    <a:lnTo>
                      <a:pt x="59631" y="31423"/>
                    </a:lnTo>
                    <a:lnTo>
                      <a:pt x="61987" y="33779"/>
                    </a:lnTo>
                    <a:lnTo>
                      <a:pt x="62538" y="33779"/>
                    </a:lnTo>
                    <a:lnTo>
                      <a:pt x="59937" y="31147"/>
                    </a:lnTo>
                    <a:lnTo>
                      <a:pt x="62415" y="28669"/>
                    </a:lnTo>
                    <a:lnTo>
                      <a:pt x="62171" y="28394"/>
                    </a:lnTo>
                    <a:lnTo>
                      <a:pt x="59692" y="30872"/>
                    </a:lnTo>
                    <a:lnTo>
                      <a:pt x="57398" y="28577"/>
                    </a:lnTo>
                    <a:lnTo>
                      <a:pt x="59876" y="26068"/>
                    </a:lnTo>
                    <a:lnTo>
                      <a:pt x="59601" y="25824"/>
                    </a:lnTo>
                    <a:lnTo>
                      <a:pt x="57122" y="28302"/>
                    </a:lnTo>
                    <a:lnTo>
                      <a:pt x="54828" y="26007"/>
                    </a:lnTo>
                    <a:lnTo>
                      <a:pt x="57306" y="23529"/>
                    </a:lnTo>
                    <a:lnTo>
                      <a:pt x="57031" y="23254"/>
                    </a:lnTo>
                    <a:lnTo>
                      <a:pt x="54491" y="25732"/>
                    </a:lnTo>
                    <a:lnTo>
                      <a:pt x="52196" y="23437"/>
                    </a:lnTo>
                    <a:lnTo>
                      <a:pt x="54675" y="20928"/>
                    </a:lnTo>
                    <a:lnTo>
                      <a:pt x="54430" y="20653"/>
                    </a:lnTo>
                    <a:lnTo>
                      <a:pt x="51921" y="23162"/>
                    </a:lnTo>
                    <a:lnTo>
                      <a:pt x="49596" y="20867"/>
                    </a:lnTo>
                    <a:lnTo>
                      <a:pt x="52105" y="18358"/>
                    </a:lnTo>
                    <a:lnTo>
                      <a:pt x="51829" y="18083"/>
                    </a:lnTo>
                    <a:lnTo>
                      <a:pt x="49351" y="20561"/>
                    </a:lnTo>
                    <a:lnTo>
                      <a:pt x="47026" y="18267"/>
                    </a:lnTo>
                    <a:lnTo>
                      <a:pt x="49535" y="15758"/>
                    </a:lnTo>
                    <a:lnTo>
                      <a:pt x="49259" y="15513"/>
                    </a:lnTo>
                    <a:lnTo>
                      <a:pt x="46781" y="17991"/>
                    </a:lnTo>
                    <a:lnTo>
                      <a:pt x="44456" y="15697"/>
                    </a:lnTo>
                    <a:lnTo>
                      <a:pt x="46965" y="13218"/>
                    </a:lnTo>
                    <a:lnTo>
                      <a:pt x="46689" y="12943"/>
                    </a:lnTo>
                    <a:lnTo>
                      <a:pt x="44180" y="15391"/>
                    </a:lnTo>
                    <a:lnTo>
                      <a:pt x="41855" y="13096"/>
                    </a:lnTo>
                    <a:lnTo>
                      <a:pt x="44364" y="10618"/>
                    </a:lnTo>
                    <a:lnTo>
                      <a:pt x="44089" y="10342"/>
                    </a:lnTo>
                    <a:lnTo>
                      <a:pt x="41580" y="12821"/>
                    </a:lnTo>
                    <a:lnTo>
                      <a:pt x="39285" y="10526"/>
                    </a:lnTo>
                    <a:lnTo>
                      <a:pt x="41794" y="8048"/>
                    </a:lnTo>
                    <a:lnTo>
                      <a:pt x="41519" y="7772"/>
                    </a:lnTo>
                    <a:lnTo>
                      <a:pt x="39040" y="10220"/>
                    </a:lnTo>
                    <a:lnTo>
                      <a:pt x="36746" y="7925"/>
                    </a:lnTo>
                    <a:lnTo>
                      <a:pt x="39224" y="5447"/>
                    </a:lnTo>
                    <a:lnTo>
                      <a:pt x="38948" y="5172"/>
                    </a:lnTo>
                    <a:lnTo>
                      <a:pt x="36470" y="7680"/>
                    </a:lnTo>
                    <a:lnTo>
                      <a:pt x="34176" y="5386"/>
                    </a:lnTo>
                    <a:lnTo>
                      <a:pt x="36654" y="2877"/>
                    </a:lnTo>
                    <a:lnTo>
                      <a:pt x="36378" y="2602"/>
                    </a:lnTo>
                    <a:lnTo>
                      <a:pt x="33839" y="5080"/>
                    </a:lnTo>
                    <a:lnTo>
                      <a:pt x="31544" y="2785"/>
                    </a:lnTo>
                    <a:lnTo>
                      <a:pt x="34053" y="276"/>
                    </a:lnTo>
                    <a:lnTo>
                      <a:pt x="33778" y="1"/>
                    </a:lnTo>
                    <a:lnTo>
                      <a:pt x="31300" y="2510"/>
                    </a:lnTo>
                    <a:lnTo>
                      <a:pt x="28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32"/>
          <p:cNvGrpSpPr/>
          <p:nvPr/>
        </p:nvGrpSpPr>
        <p:grpSpPr>
          <a:xfrm>
            <a:off x="1777275" y="2249328"/>
            <a:ext cx="5589350" cy="1620600"/>
            <a:chOff x="1777275" y="2249328"/>
            <a:chExt cx="5589350" cy="1620600"/>
          </a:xfrm>
        </p:grpSpPr>
        <p:cxnSp>
          <p:nvCxnSpPr>
            <p:cNvPr id="561" name="Google Shape;561;p32"/>
            <p:cNvCxnSpPr>
              <a:stCxn id="562" idx="3"/>
              <a:endCxn id="563" idx="1"/>
            </p:cNvCxnSpPr>
            <p:nvPr/>
          </p:nvCxnSpPr>
          <p:spPr>
            <a:xfrm rot="10800000" flipH="1">
              <a:off x="2483775" y="3146550"/>
              <a:ext cx="4389900" cy="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32"/>
            <p:cNvCxnSpPr/>
            <p:nvPr/>
          </p:nvCxnSpPr>
          <p:spPr>
            <a:xfrm>
              <a:off x="1777275" y="22493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32"/>
            <p:cNvCxnSpPr/>
            <p:nvPr/>
          </p:nvCxnSpPr>
          <p:spPr>
            <a:xfrm>
              <a:off x="7366625" y="33335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6" name="Google Shape;566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Časová os</a:t>
            </a:r>
            <a:endParaRPr/>
          </a:p>
        </p:txBody>
      </p:sp>
      <p:sp>
        <p:nvSpPr>
          <p:cNvPr id="567" name="Google Shape;567;p32"/>
          <p:cNvSpPr/>
          <p:nvPr/>
        </p:nvSpPr>
        <p:spPr>
          <a:xfrm>
            <a:off x="3147474" y="2773274"/>
            <a:ext cx="1094100" cy="74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1791 - 1792</a:t>
            </a:r>
            <a:endParaRPr sz="200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62" name="Google Shape;562;p32"/>
          <p:cNvSpPr/>
          <p:nvPr/>
        </p:nvSpPr>
        <p:spPr>
          <a:xfrm>
            <a:off x="1176075" y="2773500"/>
            <a:ext cx="1307700" cy="74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1789 -1791</a:t>
            </a:r>
            <a:endParaRPr sz="200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68" name="Google Shape;568;p32"/>
          <p:cNvSpPr/>
          <p:nvPr/>
        </p:nvSpPr>
        <p:spPr>
          <a:xfrm>
            <a:off x="5010599" y="2773274"/>
            <a:ext cx="1122900" cy="74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1792 - 1795</a:t>
            </a:r>
            <a:endParaRPr sz="200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63" name="Google Shape;563;p32"/>
          <p:cNvSpPr/>
          <p:nvPr/>
        </p:nvSpPr>
        <p:spPr>
          <a:xfrm>
            <a:off x="6873725" y="2773274"/>
            <a:ext cx="1094100" cy="74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1795 - 1799</a:t>
            </a:r>
            <a:endParaRPr sz="200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4439425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Obdobie jakobínskeho teroru</a:t>
            </a:r>
            <a:endParaRPr sz="16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713163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Ústavodarné zhromaždenie</a:t>
            </a:r>
            <a:endParaRPr sz="16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63025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Direktórium</a:t>
            </a:r>
            <a:endParaRPr sz="16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572" name="Google Shape;572;p32"/>
          <p:cNvSpPr txBox="1"/>
          <p:nvPr/>
        </p:nvSpPr>
        <p:spPr>
          <a:xfrm>
            <a:off x="25763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Chivo"/>
                <a:ea typeface="Chivo"/>
                <a:cs typeface="Chivo"/>
                <a:sym typeface="Chivo"/>
              </a:rPr>
              <a:t>Koniec vyhlásením republiky</a:t>
            </a:r>
            <a:endParaRPr sz="1600">
              <a:solidFill>
                <a:schemeClr val="accent4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573" name="Google Shape;573;p32"/>
          <p:cNvGrpSpPr/>
          <p:nvPr/>
        </p:nvGrpSpPr>
        <p:grpSpPr>
          <a:xfrm>
            <a:off x="7071814" y="3946132"/>
            <a:ext cx="589618" cy="572699"/>
            <a:chOff x="6170319" y="4318855"/>
            <a:chExt cx="298269" cy="289710"/>
          </a:xfrm>
        </p:grpSpPr>
        <p:sp>
          <p:nvSpPr>
            <p:cNvPr id="574" name="Google Shape;574;p32"/>
            <p:cNvSpPr/>
            <p:nvPr/>
          </p:nvSpPr>
          <p:spPr>
            <a:xfrm>
              <a:off x="6170319" y="4318855"/>
              <a:ext cx="76461" cy="50816"/>
            </a:xfrm>
            <a:custGeom>
              <a:avLst/>
              <a:gdLst/>
              <a:ahLst/>
              <a:cxnLst/>
              <a:rect l="l" t="t" r="r" b="b"/>
              <a:pathLst>
                <a:path w="3393" h="2255" extrusionOk="0">
                  <a:moveTo>
                    <a:pt x="1518" y="0"/>
                  </a:moveTo>
                  <a:cubicBezTo>
                    <a:pt x="0" y="0"/>
                    <a:pt x="0" y="2254"/>
                    <a:pt x="1518" y="2254"/>
                  </a:cubicBezTo>
                  <a:lnTo>
                    <a:pt x="3393" y="2254"/>
                  </a:lnTo>
                  <a:lnTo>
                    <a:pt x="3393" y="1138"/>
                  </a:lnTo>
                  <a:lnTo>
                    <a:pt x="3393" y="1116"/>
                  </a:lnTo>
                  <a:cubicBezTo>
                    <a:pt x="3393" y="514"/>
                    <a:pt x="2143" y="0"/>
                    <a:pt x="1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6205021" y="4319351"/>
              <a:ext cx="229361" cy="289214"/>
            </a:xfrm>
            <a:custGeom>
              <a:avLst/>
              <a:gdLst/>
              <a:ahLst/>
              <a:cxnLst/>
              <a:rect l="l" t="t" r="r" b="b"/>
              <a:pathLst>
                <a:path w="10178" h="12834" extrusionOk="0">
                  <a:moveTo>
                    <a:pt x="0" y="1"/>
                  </a:moveTo>
                  <a:cubicBezTo>
                    <a:pt x="625" y="1"/>
                    <a:pt x="1116" y="492"/>
                    <a:pt x="1116" y="1116"/>
                  </a:cubicBezTo>
                  <a:lnTo>
                    <a:pt x="1116" y="11718"/>
                  </a:lnTo>
                  <a:cubicBezTo>
                    <a:pt x="1116" y="12343"/>
                    <a:pt x="1629" y="12834"/>
                    <a:pt x="2232" y="12834"/>
                  </a:cubicBezTo>
                  <a:cubicBezTo>
                    <a:pt x="2857" y="12834"/>
                    <a:pt x="4129" y="12343"/>
                    <a:pt x="4129" y="11718"/>
                  </a:cubicBezTo>
                  <a:lnTo>
                    <a:pt x="5647" y="11807"/>
                  </a:lnTo>
                  <a:lnTo>
                    <a:pt x="10155" y="12075"/>
                  </a:lnTo>
                  <a:lnTo>
                    <a:pt x="10155" y="1496"/>
                  </a:lnTo>
                  <a:lnTo>
                    <a:pt x="10178" y="1496"/>
                  </a:lnTo>
                  <a:cubicBezTo>
                    <a:pt x="10178" y="670"/>
                    <a:pt x="9508" y="1"/>
                    <a:pt x="8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6332247" y="4319351"/>
              <a:ext cx="101633" cy="272133"/>
            </a:xfrm>
            <a:custGeom>
              <a:avLst/>
              <a:gdLst/>
              <a:ahLst/>
              <a:cxnLst/>
              <a:rect l="l" t="t" r="r" b="b"/>
              <a:pathLst>
                <a:path w="4510" h="12076" extrusionOk="0">
                  <a:moveTo>
                    <a:pt x="1" y="1"/>
                  </a:moveTo>
                  <a:lnTo>
                    <a:pt x="1" y="11807"/>
                  </a:lnTo>
                  <a:lnTo>
                    <a:pt x="4509" y="12075"/>
                  </a:lnTo>
                  <a:lnTo>
                    <a:pt x="4509" y="1496"/>
                  </a:lnTo>
                  <a:cubicBezTo>
                    <a:pt x="4487" y="670"/>
                    <a:pt x="3817" y="1"/>
                    <a:pt x="2992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6297545" y="4370142"/>
              <a:ext cx="68439" cy="17127"/>
            </a:xfrm>
            <a:custGeom>
              <a:avLst/>
              <a:gdLst/>
              <a:ahLst/>
              <a:cxnLst/>
              <a:rect l="l" t="t" r="r" b="b"/>
              <a:pathLst>
                <a:path w="303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036" y="760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6263857" y="4404844"/>
              <a:ext cx="135818" cy="16631"/>
            </a:xfrm>
            <a:custGeom>
              <a:avLst/>
              <a:gdLst/>
              <a:ahLst/>
              <a:cxnLst/>
              <a:rect l="l" t="t" r="r" b="b"/>
              <a:pathLst>
                <a:path w="6027" h="738" extrusionOk="0">
                  <a:moveTo>
                    <a:pt x="1" y="1"/>
                  </a:moveTo>
                  <a:lnTo>
                    <a:pt x="1" y="737"/>
                  </a:lnTo>
                  <a:lnTo>
                    <a:pt x="6027" y="737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263857" y="4438555"/>
              <a:ext cx="135818" cy="17104"/>
            </a:xfrm>
            <a:custGeom>
              <a:avLst/>
              <a:gdLst/>
              <a:ahLst/>
              <a:cxnLst/>
              <a:rect l="l" t="t" r="r" b="b"/>
              <a:pathLst>
                <a:path w="6027" h="759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6263857" y="4472243"/>
              <a:ext cx="135818" cy="17127"/>
            </a:xfrm>
            <a:custGeom>
              <a:avLst/>
              <a:gdLst/>
              <a:ahLst/>
              <a:cxnLst/>
              <a:rect l="l" t="t" r="r" b="b"/>
              <a:pathLst>
                <a:path w="6027" h="760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6332247" y="4506449"/>
              <a:ext cx="67425" cy="16608"/>
            </a:xfrm>
            <a:custGeom>
              <a:avLst/>
              <a:gdLst/>
              <a:ahLst/>
              <a:cxnLst/>
              <a:rect l="l" t="t" r="r" b="b"/>
              <a:pathLst>
                <a:path w="2992" h="737" extrusionOk="0">
                  <a:moveTo>
                    <a:pt x="1" y="0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6332247" y="4370142"/>
              <a:ext cx="33735" cy="17127"/>
            </a:xfrm>
            <a:custGeom>
              <a:avLst/>
              <a:gdLst/>
              <a:ahLst/>
              <a:cxnLst/>
              <a:rect l="l" t="t" r="r" b="b"/>
              <a:pathLst>
                <a:path w="149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496" y="760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6332247" y="4404844"/>
              <a:ext cx="67425" cy="16631"/>
            </a:xfrm>
            <a:custGeom>
              <a:avLst/>
              <a:gdLst/>
              <a:ahLst/>
              <a:cxnLst/>
              <a:rect l="l" t="t" r="r" b="b"/>
              <a:pathLst>
                <a:path w="2992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6332247" y="4438555"/>
              <a:ext cx="67425" cy="17104"/>
            </a:xfrm>
            <a:custGeom>
              <a:avLst/>
              <a:gdLst/>
              <a:ahLst/>
              <a:cxnLst/>
              <a:rect l="l" t="t" r="r" b="b"/>
              <a:pathLst>
                <a:path w="2992" h="759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6332247" y="4472243"/>
              <a:ext cx="67425" cy="17127"/>
            </a:xfrm>
            <a:custGeom>
              <a:avLst/>
              <a:gdLst/>
              <a:ahLst/>
              <a:cxnLst/>
              <a:rect l="l" t="t" r="r" b="b"/>
              <a:pathLst>
                <a:path w="2992" h="760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6255317" y="4574839"/>
              <a:ext cx="213271" cy="33712"/>
            </a:xfrm>
            <a:custGeom>
              <a:avLst/>
              <a:gdLst/>
              <a:ahLst/>
              <a:cxnLst/>
              <a:rect l="l" t="t" r="r" b="b"/>
              <a:pathLst>
                <a:path w="9464" h="1496" extrusionOk="0">
                  <a:moveTo>
                    <a:pt x="1049" y="1"/>
                  </a:moveTo>
                  <a:cubicBezTo>
                    <a:pt x="1094" y="112"/>
                    <a:pt x="1116" y="246"/>
                    <a:pt x="1116" y="380"/>
                  </a:cubicBezTo>
                  <a:cubicBezTo>
                    <a:pt x="1116" y="983"/>
                    <a:pt x="625" y="1496"/>
                    <a:pt x="0" y="1496"/>
                  </a:cubicBezTo>
                  <a:lnTo>
                    <a:pt x="8303" y="1496"/>
                  </a:lnTo>
                  <a:cubicBezTo>
                    <a:pt x="8928" y="1496"/>
                    <a:pt x="9441" y="983"/>
                    <a:pt x="9463" y="380"/>
                  </a:cubicBezTo>
                  <a:cubicBezTo>
                    <a:pt x="9463" y="246"/>
                    <a:pt x="9441" y="112"/>
                    <a:pt x="9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6332247" y="4574839"/>
              <a:ext cx="135841" cy="33712"/>
            </a:xfrm>
            <a:custGeom>
              <a:avLst/>
              <a:gdLst/>
              <a:ahLst/>
              <a:cxnLst/>
              <a:rect l="l" t="t" r="r" b="b"/>
              <a:pathLst>
                <a:path w="6028" h="1496" extrusionOk="0">
                  <a:moveTo>
                    <a:pt x="1" y="1"/>
                  </a:moveTo>
                  <a:lnTo>
                    <a:pt x="1" y="1496"/>
                  </a:lnTo>
                  <a:lnTo>
                    <a:pt x="4889" y="1496"/>
                  </a:lnTo>
                  <a:cubicBezTo>
                    <a:pt x="5491" y="1496"/>
                    <a:pt x="6005" y="1005"/>
                    <a:pt x="6027" y="380"/>
                  </a:cubicBezTo>
                  <a:cubicBezTo>
                    <a:pt x="6027" y="246"/>
                    <a:pt x="6005" y="112"/>
                    <a:pt x="5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2"/>
          <p:cNvGrpSpPr/>
          <p:nvPr/>
        </p:nvGrpSpPr>
        <p:grpSpPr>
          <a:xfrm>
            <a:off x="1396898" y="1600664"/>
            <a:ext cx="668163" cy="572476"/>
            <a:chOff x="3390617" y="1314350"/>
            <a:chExt cx="338002" cy="289597"/>
          </a:xfrm>
        </p:grpSpPr>
        <p:sp>
          <p:nvSpPr>
            <p:cNvPr id="589" name="Google Shape;589;p32"/>
            <p:cNvSpPr/>
            <p:nvPr/>
          </p:nvSpPr>
          <p:spPr>
            <a:xfrm>
              <a:off x="3390617" y="1314350"/>
              <a:ext cx="338002" cy="289597"/>
            </a:xfrm>
            <a:custGeom>
              <a:avLst/>
              <a:gdLst/>
              <a:ahLst/>
              <a:cxnLst/>
              <a:rect l="l" t="t" r="r" b="b"/>
              <a:pathLst>
                <a:path w="14999" h="12851" extrusionOk="0">
                  <a:moveTo>
                    <a:pt x="8593" y="0"/>
                  </a:moveTo>
                  <a:cubicBezTo>
                    <a:pt x="2879" y="0"/>
                    <a:pt x="0" y="6919"/>
                    <a:pt x="4062" y="10959"/>
                  </a:cubicBezTo>
                  <a:cubicBezTo>
                    <a:pt x="5369" y="12266"/>
                    <a:pt x="6975" y="12851"/>
                    <a:pt x="8550" y="12851"/>
                  </a:cubicBezTo>
                  <a:cubicBezTo>
                    <a:pt x="11843" y="12851"/>
                    <a:pt x="14998" y="10293"/>
                    <a:pt x="14998" y="6428"/>
                  </a:cubicBezTo>
                  <a:cubicBezTo>
                    <a:pt x="14998" y="2879"/>
                    <a:pt x="12119" y="22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3584227" y="1314350"/>
              <a:ext cx="144382" cy="289214"/>
            </a:xfrm>
            <a:custGeom>
              <a:avLst/>
              <a:gdLst/>
              <a:ahLst/>
              <a:cxnLst/>
              <a:rect l="l" t="t" r="r" b="b"/>
              <a:pathLst>
                <a:path w="6407" h="12834" extrusionOk="0">
                  <a:moveTo>
                    <a:pt x="1" y="0"/>
                  </a:moveTo>
                  <a:lnTo>
                    <a:pt x="1" y="12833"/>
                  </a:lnTo>
                  <a:cubicBezTo>
                    <a:pt x="3527" y="12811"/>
                    <a:pt x="6406" y="9954"/>
                    <a:pt x="6406" y="6428"/>
                  </a:cubicBezTo>
                  <a:cubicBezTo>
                    <a:pt x="6406" y="2879"/>
                    <a:pt x="3527" y="22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3449949" y="1348444"/>
              <a:ext cx="244460" cy="217395"/>
            </a:xfrm>
            <a:custGeom>
              <a:avLst/>
              <a:gdLst/>
              <a:ahLst/>
              <a:cxnLst/>
              <a:rect l="l" t="t" r="r" b="b"/>
              <a:pathLst>
                <a:path w="10848" h="9647" extrusionOk="0">
                  <a:moveTo>
                    <a:pt x="5942" y="1"/>
                  </a:moveTo>
                  <a:cubicBezTo>
                    <a:pt x="5031" y="1"/>
                    <a:pt x="4096" y="260"/>
                    <a:pt x="3237" y="830"/>
                  </a:cubicBezTo>
                  <a:cubicBezTo>
                    <a:pt x="1" y="2995"/>
                    <a:pt x="469" y="7906"/>
                    <a:pt x="4085" y="9401"/>
                  </a:cubicBezTo>
                  <a:lnTo>
                    <a:pt x="5960" y="9557"/>
                  </a:lnTo>
                  <a:lnTo>
                    <a:pt x="7076" y="9646"/>
                  </a:lnTo>
                  <a:cubicBezTo>
                    <a:pt x="9285" y="9133"/>
                    <a:pt x="10848" y="7169"/>
                    <a:pt x="10848" y="4915"/>
                  </a:cubicBezTo>
                  <a:cubicBezTo>
                    <a:pt x="10848" y="2022"/>
                    <a:pt x="8488" y="1"/>
                    <a:pt x="5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3584227" y="1349052"/>
              <a:ext cx="110174" cy="216787"/>
            </a:xfrm>
            <a:custGeom>
              <a:avLst/>
              <a:gdLst/>
              <a:ahLst/>
              <a:cxnLst/>
              <a:rect l="l" t="t" r="r" b="b"/>
              <a:pathLst>
                <a:path w="4889" h="9620" extrusionOk="0">
                  <a:moveTo>
                    <a:pt x="1" y="0"/>
                  </a:moveTo>
                  <a:lnTo>
                    <a:pt x="1" y="9530"/>
                  </a:lnTo>
                  <a:lnTo>
                    <a:pt x="1117" y="9619"/>
                  </a:lnTo>
                  <a:cubicBezTo>
                    <a:pt x="3326" y="9106"/>
                    <a:pt x="4889" y="7142"/>
                    <a:pt x="4889" y="4888"/>
                  </a:cubicBezTo>
                  <a:cubicBezTo>
                    <a:pt x="4889" y="2187"/>
                    <a:pt x="2702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3504278" y="1382582"/>
              <a:ext cx="158444" cy="186274"/>
            </a:xfrm>
            <a:custGeom>
              <a:avLst/>
              <a:gdLst/>
              <a:ahLst/>
              <a:cxnLst/>
              <a:rect l="l" t="t" r="r" b="b"/>
              <a:pathLst>
                <a:path w="7031" h="8266" extrusionOk="0">
                  <a:moveTo>
                    <a:pt x="3110" y="0"/>
                  </a:moveTo>
                  <a:cubicBezTo>
                    <a:pt x="2896" y="0"/>
                    <a:pt x="2687" y="22"/>
                    <a:pt x="2478" y="74"/>
                  </a:cubicBezTo>
                  <a:cubicBezTo>
                    <a:pt x="1362" y="320"/>
                    <a:pt x="491" y="1190"/>
                    <a:pt x="246" y="2306"/>
                  </a:cubicBezTo>
                  <a:cubicBezTo>
                    <a:pt x="0" y="3333"/>
                    <a:pt x="313" y="4427"/>
                    <a:pt x="1094" y="5163"/>
                  </a:cubicBezTo>
                  <a:cubicBezTo>
                    <a:pt x="1451" y="5520"/>
                    <a:pt x="1674" y="6011"/>
                    <a:pt x="1674" y="6524"/>
                  </a:cubicBezTo>
                  <a:lnTo>
                    <a:pt x="1674" y="7886"/>
                  </a:lnTo>
                  <a:cubicBezTo>
                    <a:pt x="2277" y="8131"/>
                    <a:pt x="2902" y="8265"/>
                    <a:pt x="3549" y="8265"/>
                  </a:cubicBezTo>
                  <a:cubicBezTo>
                    <a:pt x="3928" y="8265"/>
                    <a:pt x="4308" y="8221"/>
                    <a:pt x="4665" y="8131"/>
                  </a:cubicBezTo>
                  <a:lnTo>
                    <a:pt x="4665" y="6033"/>
                  </a:lnTo>
                  <a:lnTo>
                    <a:pt x="6183" y="6033"/>
                  </a:lnTo>
                  <a:lnTo>
                    <a:pt x="6183" y="5074"/>
                  </a:lnTo>
                  <a:lnTo>
                    <a:pt x="7031" y="4181"/>
                  </a:lnTo>
                  <a:lnTo>
                    <a:pt x="6183" y="2887"/>
                  </a:lnTo>
                  <a:cubicBezTo>
                    <a:pt x="6160" y="1994"/>
                    <a:pt x="5736" y="1190"/>
                    <a:pt x="5067" y="655"/>
                  </a:cubicBezTo>
                  <a:cubicBezTo>
                    <a:pt x="4620" y="298"/>
                    <a:pt x="4107" y="74"/>
                    <a:pt x="3571" y="30"/>
                  </a:cubicBezTo>
                  <a:cubicBezTo>
                    <a:pt x="3414" y="11"/>
                    <a:pt x="3261" y="0"/>
                    <a:pt x="3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3584227" y="1383754"/>
              <a:ext cx="78489" cy="185102"/>
            </a:xfrm>
            <a:custGeom>
              <a:avLst/>
              <a:gdLst/>
              <a:ahLst/>
              <a:cxnLst/>
              <a:rect l="l" t="t" r="r" b="b"/>
              <a:pathLst>
                <a:path w="3483" h="8214" extrusionOk="0">
                  <a:moveTo>
                    <a:pt x="1" y="0"/>
                  </a:moveTo>
                  <a:lnTo>
                    <a:pt x="1" y="8213"/>
                  </a:lnTo>
                  <a:cubicBezTo>
                    <a:pt x="380" y="8213"/>
                    <a:pt x="760" y="8169"/>
                    <a:pt x="1117" y="8079"/>
                  </a:cubicBezTo>
                  <a:lnTo>
                    <a:pt x="1117" y="5981"/>
                  </a:lnTo>
                  <a:lnTo>
                    <a:pt x="2635" y="5981"/>
                  </a:lnTo>
                  <a:lnTo>
                    <a:pt x="2635" y="5022"/>
                  </a:lnTo>
                  <a:lnTo>
                    <a:pt x="3483" y="4129"/>
                  </a:lnTo>
                  <a:lnTo>
                    <a:pt x="2635" y="2857"/>
                  </a:lnTo>
                  <a:cubicBezTo>
                    <a:pt x="2612" y="1964"/>
                    <a:pt x="2188" y="1161"/>
                    <a:pt x="1496" y="625"/>
                  </a:cubicBezTo>
                  <a:cubicBezTo>
                    <a:pt x="1072" y="268"/>
                    <a:pt x="559" y="45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"/>
          <p:cNvSpPr txBox="1">
            <a:spLocks noGrp="1"/>
          </p:cNvSpPr>
          <p:nvPr>
            <p:ph type="title"/>
          </p:nvPr>
        </p:nvSpPr>
        <p:spPr>
          <a:xfrm>
            <a:off x="1179575" y="2206460"/>
            <a:ext cx="252750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Bastila</a:t>
            </a:r>
            <a:endParaRPr/>
          </a:p>
        </p:txBody>
      </p:sp>
      <p:sp>
        <p:nvSpPr>
          <p:cNvPr id="600" name="Google Shape;600;p33"/>
          <p:cNvSpPr txBox="1">
            <a:spLocks noGrp="1"/>
          </p:cNvSpPr>
          <p:nvPr>
            <p:ph type="subTitle" idx="1"/>
          </p:nvPr>
        </p:nvSpPr>
        <p:spPr>
          <a:xfrm>
            <a:off x="1179575" y="3557989"/>
            <a:ext cx="2527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Štátna väznica, symbol všetkého, čo nenávideli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601" name="Google Shape;601;p33"/>
          <p:cNvGrpSpPr/>
          <p:nvPr/>
        </p:nvGrpSpPr>
        <p:grpSpPr>
          <a:xfrm>
            <a:off x="4166727" y="1049515"/>
            <a:ext cx="4255068" cy="3044471"/>
            <a:chOff x="4166639" y="818073"/>
            <a:chExt cx="4904412" cy="3509072"/>
          </a:xfrm>
        </p:grpSpPr>
        <p:sp>
          <p:nvSpPr>
            <p:cNvPr id="602" name="Google Shape;602;p33"/>
            <p:cNvSpPr/>
            <p:nvPr/>
          </p:nvSpPr>
          <p:spPr>
            <a:xfrm rot="5400000">
              <a:off x="4864309" y="120403"/>
              <a:ext cx="3509072" cy="4904412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 rot="5400000">
              <a:off x="5000204" y="245323"/>
              <a:ext cx="3237282" cy="4654572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" name="Google Shape;604;p33"/>
            <p:cNvGrpSpPr/>
            <p:nvPr/>
          </p:nvGrpSpPr>
          <p:grpSpPr>
            <a:xfrm>
              <a:off x="4585938" y="1206725"/>
              <a:ext cx="4065814" cy="2731769"/>
              <a:chOff x="4317054" y="963893"/>
              <a:chExt cx="4265884" cy="2866194"/>
            </a:xfrm>
          </p:grpSpPr>
          <p:sp>
            <p:nvSpPr>
              <p:cNvPr id="605" name="Google Shape;605;p33"/>
              <p:cNvSpPr/>
              <p:nvPr/>
            </p:nvSpPr>
            <p:spPr>
              <a:xfrm>
                <a:off x="4451542" y="1142919"/>
                <a:ext cx="3982041" cy="1608163"/>
              </a:xfrm>
              <a:custGeom>
                <a:avLst/>
                <a:gdLst/>
                <a:ahLst/>
                <a:cxnLst/>
                <a:rect l="l" t="t" r="r" b="b"/>
                <a:pathLst>
                  <a:path w="85451" h="34512" extrusionOk="0">
                    <a:moveTo>
                      <a:pt x="1" y="1"/>
                    </a:moveTo>
                    <a:lnTo>
                      <a:pt x="1" y="34512"/>
                    </a:lnTo>
                    <a:lnTo>
                      <a:pt x="85451" y="34512"/>
                    </a:lnTo>
                    <a:lnTo>
                      <a:pt x="85451" y="1"/>
                    </a:lnTo>
                    <a:close/>
                  </a:path>
                </a:pathLst>
              </a:custGeom>
              <a:solidFill>
                <a:srgbClr val="FF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4446603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4317054" y="963893"/>
                <a:ext cx="891184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7791" extrusionOk="0">
                    <a:moveTo>
                      <a:pt x="0" y="7790"/>
                    </a:moveTo>
                    <a:lnTo>
                      <a:pt x="19123" y="7790"/>
                    </a:lnTo>
                    <a:lnTo>
                      <a:pt x="19123" y="3482"/>
                    </a:lnTo>
                    <a:lnTo>
                      <a:pt x="19123" y="3461"/>
                    </a:lnTo>
                    <a:lnTo>
                      <a:pt x="19123" y="1"/>
                    </a:lnTo>
                    <a:lnTo>
                      <a:pt x="16385" y="1"/>
                    </a:lnTo>
                    <a:lnTo>
                      <a:pt x="16385" y="2527"/>
                    </a:lnTo>
                    <a:lnTo>
                      <a:pt x="13647" y="2527"/>
                    </a:lnTo>
                    <a:lnTo>
                      <a:pt x="13647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38" y="2527"/>
                    </a:lnTo>
                    <a:lnTo>
                      <a:pt x="2738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4317054" y="1149862"/>
                <a:ext cx="891184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1677" extrusionOk="0">
                    <a:moveTo>
                      <a:pt x="19123" y="1677"/>
                    </a:moveTo>
                    <a:lnTo>
                      <a:pt x="19123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46701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46701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46701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46701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46701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46701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46701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46701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5571161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5442591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1" y="7790"/>
                    </a:moveTo>
                    <a:lnTo>
                      <a:pt x="19103" y="7790"/>
                    </a:lnTo>
                    <a:lnTo>
                      <a:pt x="19103" y="3482"/>
                    </a:lnTo>
                    <a:lnTo>
                      <a:pt x="19103" y="3461"/>
                    </a:lnTo>
                    <a:lnTo>
                      <a:pt x="19103" y="1"/>
                    </a:lnTo>
                    <a:lnTo>
                      <a:pt x="16365" y="1"/>
                    </a:lnTo>
                    <a:lnTo>
                      <a:pt x="16365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5442591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3" y="1677"/>
                    </a:moveTo>
                    <a:lnTo>
                      <a:pt x="19103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5794703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5794703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5794703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5794703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5794703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5794703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5794703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5794703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6696744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6567149" y="963893"/>
                <a:ext cx="891231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7791" extrusionOk="0">
                    <a:moveTo>
                      <a:pt x="1" y="7790"/>
                    </a:moveTo>
                    <a:lnTo>
                      <a:pt x="19124" y="7790"/>
                    </a:lnTo>
                    <a:lnTo>
                      <a:pt x="19124" y="3482"/>
                    </a:lnTo>
                    <a:lnTo>
                      <a:pt x="19124" y="3461"/>
                    </a:lnTo>
                    <a:lnTo>
                      <a:pt x="19124" y="1"/>
                    </a:lnTo>
                    <a:lnTo>
                      <a:pt x="16386" y="1"/>
                    </a:lnTo>
                    <a:lnTo>
                      <a:pt x="16386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6" y="1"/>
                    </a:lnTo>
                    <a:lnTo>
                      <a:pt x="5456" y="2527"/>
                    </a:lnTo>
                    <a:lnTo>
                      <a:pt x="2739" y="2527"/>
                    </a:lnTo>
                    <a:lnTo>
                      <a:pt x="2739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6567149" y="1149862"/>
                <a:ext cx="891231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1677" extrusionOk="0">
                    <a:moveTo>
                      <a:pt x="19124" y="1677"/>
                    </a:moveTo>
                    <a:lnTo>
                      <a:pt x="19124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6920239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6920239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1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6920239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6920239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6920239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6920239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1" y="0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6920239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6920239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0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7821303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7692732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0" y="7790"/>
                    </a:moveTo>
                    <a:lnTo>
                      <a:pt x="19102" y="7790"/>
                    </a:lnTo>
                    <a:lnTo>
                      <a:pt x="19102" y="3482"/>
                    </a:lnTo>
                    <a:lnTo>
                      <a:pt x="19102" y="3461"/>
                    </a:lnTo>
                    <a:lnTo>
                      <a:pt x="19102" y="1"/>
                    </a:lnTo>
                    <a:lnTo>
                      <a:pt x="16364" y="1"/>
                    </a:lnTo>
                    <a:lnTo>
                      <a:pt x="16364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7692732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2" y="1677"/>
                    </a:moveTo>
                    <a:lnTo>
                      <a:pt x="19102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80448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80448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80448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80448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80448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80448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80448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80448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4317054" y="2555234"/>
                <a:ext cx="4265884" cy="12748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27359" extrusionOk="0">
                    <a:moveTo>
                      <a:pt x="0" y="27359"/>
                    </a:moveTo>
                    <a:lnTo>
                      <a:pt x="91541" y="27359"/>
                    </a:lnTo>
                    <a:lnTo>
                      <a:pt x="91541" y="3184"/>
                    </a:lnTo>
                    <a:lnTo>
                      <a:pt x="91541" y="3184"/>
                    </a:lnTo>
                    <a:lnTo>
                      <a:pt x="91541" y="722"/>
                    </a:lnTo>
                    <a:cubicBezTo>
                      <a:pt x="91541" y="319"/>
                      <a:pt x="91223" y="0"/>
                      <a:pt x="90820" y="0"/>
                    </a:cubicBezTo>
                    <a:lnTo>
                      <a:pt x="88846" y="0"/>
                    </a:lnTo>
                    <a:cubicBezTo>
                      <a:pt x="88464" y="0"/>
                      <a:pt x="88146" y="319"/>
                      <a:pt x="88146" y="722"/>
                    </a:cubicBezTo>
                    <a:lnTo>
                      <a:pt x="88146" y="3184"/>
                    </a:lnTo>
                    <a:lnTo>
                      <a:pt x="84771" y="3184"/>
                    </a:lnTo>
                    <a:lnTo>
                      <a:pt x="84771" y="722"/>
                    </a:lnTo>
                    <a:cubicBezTo>
                      <a:pt x="84771" y="319"/>
                      <a:pt x="84452" y="0"/>
                      <a:pt x="84049" y="0"/>
                    </a:cubicBezTo>
                    <a:lnTo>
                      <a:pt x="82075" y="0"/>
                    </a:lnTo>
                    <a:cubicBezTo>
                      <a:pt x="81693" y="0"/>
                      <a:pt x="81375" y="319"/>
                      <a:pt x="81375" y="722"/>
                    </a:cubicBezTo>
                    <a:lnTo>
                      <a:pt x="81375" y="3184"/>
                    </a:lnTo>
                    <a:lnTo>
                      <a:pt x="77979" y="3184"/>
                    </a:lnTo>
                    <a:lnTo>
                      <a:pt x="77979" y="722"/>
                    </a:lnTo>
                    <a:cubicBezTo>
                      <a:pt x="77979" y="319"/>
                      <a:pt x="77661" y="0"/>
                      <a:pt x="77279" y="0"/>
                    </a:cubicBezTo>
                    <a:lnTo>
                      <a:pt x="75305" y="0"/>
                    </a:lnTo>
                    <a:cubicBezTo>
                      <a:pt x="74901" y="0"/>
                      <a:pt x="74583" y="319"/>
                      <a:pt x="74583" y="722"/>
                    </a:cubicBezTo>
                    <a:lnTo>
                      <a:pt x="74583" y="3184"/>
                    </a:lnTo>
                    <a:lnTo>
                      <a:pt x="71208" y="3184"/>
                    </a:lnTo>
                    <a:lnTo>
                      <a:pt x="71208" y="722"/>
                    </a:lnTo>
                    <a:cubicBezTo>
                      <a:pt x="71208" y="319"/>
                      <a:pt x="70890" y="0"/>
                      <a:pt x="70487" y="0"/>
                    </a:cubicBezTo>
                    <a:lnTo>
                      <a:pt x="68513" y="0"/>
                    </a:lnTo>
                    <a:cubicBezTo>
                      <a:pt x="68131" y="0"/>
                      <a:pt x="67812" y="319"/>
                      <a:pt x="67812" y="722"/>
                    </a:cubicBezTo>
                    <a:lnTo>
                      <a:pt x="67812" y="3184"/>
                    </a:lnTo>
                    <a:lnTo>
                      <a:pt x="23729" y="3184"/>
                    </a:lnTo>
                    <a:lnTo>
                      <a:pt x="23729" y="722"/>
                    </a:lnTo>
                    <a:cubicBezTo>
                      <a:pt x="23729" y="319"/>
                      <a:pt x="23411" y="0"/>
                      <a:pt x="23029" y="0"/>
                    </a:cubicBezTo>
                    <a:lnTo>
                      <a:pt x="21055" y="0"/>
                    </a:lnTo>
                    <a:cubicBezTo>
                      <a:pt x="20651" y="0"/>
                      <a:pt x="20333" y="319"/>
                      <a:pt x="20333" y="722"/>
                    </a:cubicBezTo>
                    <a:lnTo>
                      <a:pt x="20333" y="3184"/>
                    </a:lnTo>
                    <a:lnTo>
                      <a:pt x="16958" y="3184"/>
                    </a:lnTo>
                    <a:lnTo>
                      <a:pt x="16958" y="722"/>
                    </a:lnTo>
                    <a:cubicBezTo>
                      <a:pt x="16958" y="319"/>
                      <a:pt x="16640" y="0"/>
                      <a:pt x="16237" y="0"/>
                    </a:cubicBezTo>
                    <a:lnTo>
                      <a:pt x="14263" y="0"/>
                    </a:lnTo>
                    <a:cubicBezTo>
                      <a:pt x="13881" y="0"/>
                      <a:pt x="13562" y="319"/>
                      <a:pt x="13562" y="722"/>
                    </a:cubicBezTo>
                    <a:lnTo>
                      <a:pt x="13562" y="3184"/>
                    </a:lnTo>
                    <a:lnTo>
                      <a:pt x="10167" y="3184"/>
                    </a:lnTo>
                    <a:lnTo>
                      <a:pt x="10167" y="722"/>
                    </a:lnTo>
                    <a:cubicBezTo>
                      <a:pt x="10167" y="319"/>
                      <a:pt x="9848" y="0"/>
                      <a:pt x="9466" y="0"/>
                    </a:cubicBezTo>
                    <a:lnTo>
                      <a:pt x="7492" y="0"/>
                    </a:lnTo>
                    <a:cubicBezTo>
                      <a:pt x="7089" y="0"/>
                      <a:pt x="6771" y="319"/>
                      <a:pt x="6792" y="722"/>
                    </a:cubicBezTo>
                    <a:lnTo>
                      <a:pt x="6792" y="3184"/>
                    </a:lnTo>
                    <a:lnTo>
                      <a:pt x="3396" y="3184"/>
                    </a:lnTo>
                    <a:lnTo>
                      <a:pt x="3396" y="722"/>
                    </a:lnTo>
                    <a:cubicBezTo>
                      <a:pt x="3396" y="319"/>
                      <a:pt x="3078" y="0"/>
                      <a:pt x="2674" y="0"/>
                    </a:cubicBezTo>
                    <a:lnTo>
                      <a:pt x="700" y="0"/>
                    </a:lnTo>
                    <a:cubicBezTo>
                      <a:pt x="318" y="0"/>
                      <a:pt x="0" y="319"/>
                      <a:pt x="0" y="7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4317054" y="2555234"/>
                <a:ext cx="4265884" cy="3135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6729" extrusionOk="0">
                    <a:moveTo>
                      <a:pt x="91541" y="6728"/>
                    </a:moveTo>
                    <a:lnTo>
                      <a:pt x="91541" y="3141"/>
                    </a:lnTo>
                    <a:lnTo>
                      <a:pt x="91541" y="3141"/>
                    </a:lnTo>
                    <a:lnTo>
                      <a:pt x="91541" y="0"/>
                    </a:lnTo>
                    <a:lnTo>
                      <a:pt x="88146" y="0"/>
                    </a:lnTo>
                    <a:lnTo>
                      <a:pt x="88146" y="3141"/>
                    </a:lnTo>
                    <a:lnTo>
                      <a:pt x="84771" y="3141"/>
                    </a:lnTo>
                    <a:lnTo>
                      <a:pt x="84771" y="0"/>
                    </a:lnTo>
                    <a:lnTo>
                      <a:pt x="81375" y="0"/>
                    </a:lnTo>
                    <a:lnTo>
                      <a:pt x="81375" y="3141"/>
                    </a:lnTo>
                    <a:lnTo>
                      <a:pt x="77979" y="3141"/>
                    </a:lnTo>
                    <a:lnTo>
                      <a:pt x="77979" y="0"/>
                    </a:lnTo>
                    <a:lnTo>
                      <a:pt x="74583" y="0"/>
                    </a:lnTo>
                    <a:lnTo>
                      <a:pt x="74583" y="3141"/>
                    </a:lnTo>
                    <a:lnTo>
                      <a:pt x="71208" y="3141"/>
                    </a:lnTo>
                    <a:lnTo>
                      <a:pt x="71208" y="0"/>
                    </a:lnTo>
                    <a:lnTo>
                      <a:pt x="67812" y="0"/>
                    </a:lnTo>
                    <a:lnTo>
                      <a:pt x="67812" y="3141"/>
                    </a:lnTo>
                    <a:lnTo>
                      <a:pt x="23729" y="3141"/>
                    </a:lnTo>
                    <a:lnTo>
                      <a:pt x="23729" y="0"/>
                    </a:lnTo>
                    <a:lnTo>
                      <a:pt x="20354" y="0"/>
                    </a:lnTo>
                    <a:lnTo>
                      <a:pt x="20354" y="3141"/>
                    </a:lnTo>
                    <a:lnTo>
                      <a:pt x="16958" y="3141"/>
                    </a:lnTo>
                    <a:lnTo>
                      <a:pt x="16958" y="0"/>
                    </a:lnTo>
                    <a:lnTo>
                      <a:pt x="13562" y="0"/>
                    </a:lnTo>
                    <a:lnTo>
                      <a:pt x="13562" y="3141"/>
                    </a:lnTo>
                    <a:lnTo>
                      <a:pt x="10167" y="3141"/>
                    </a:lnTo>
                    <a:lnTo>
                      <a:pt x="10167" y="0"/>
                    </a:lnTo>
                    <a:lnTo>
                      <a:pt x="6792" y="0"/>
                    </a:lnTo>
                    <a:lnTo>
                      <a:pt x="6792" y="3141"/>
                    </a:lnTo>
                    <a:lnTo>
                      <a:pt x="3396" y="3141"/>
                    </a:lnTo>
                    <a:lnTo>
                      <a:pt x="3396" y="0"/>
                    </a:lnTo>
                    <a:lnTo>
                      <a:pt x="0" y="0"/>
                    </a:lnTo>
                    <a:lnTo>
                      <a:pt x="0" y="3141"/>
                    </a:lnTo>
                    <a:lnTo>
                      <a:pt x="0" y="5582"/>
                    </a:lnTo>
                    <a:lnTo>
                      <a:pt x="0" y="672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4317054" y="2857836"/>
                <a:ext cx="4265884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91541" y="1508"/>
                    </a:lnTo>
                    <a:lnTo>
                      <a:pt x="915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5547441" y="2277328"/>
                <a:ext cx="1805109" cy="1552758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33323" extrusionOk="0">
                    <a:moveTo>
                      <a:pt x="35212" y="0"/>
                    </a:moveTo>
                    <a:lnTo>
                      <a:pt x="35212" y="3226"/>
                    </a:lnTo>
                    <a:lnTo>
                      <a:pt x="31689" y="3226"/>
                    </a:lnTo>
                    <a:lnTo>
                      <a:pt x="31689" y="0"/>
                    </a:lnTo>
                    <a:lnTo>
                      <a:pt x="28165" y="0"/>
                    </a:lnTo>
                    <a:lnTo>
                      <a:pt x="28165" y="3226"/>
                    </a:lnTo>
                    <a:lnTo>
                      <a:pt x="24642" y="3226"/>
                    </a:lnTo>
                    <a:lnTo>
                      <a:pt x="24642" y="0"/>
                    </a:lnTo>
                    <a:lnTo>
                      <a:pt x="21140" y="0"/>
                    </a:lnTo>
                    <a:lnTo>
                      <a:pt x="21140" y="3226"/>
                    </a:lnTo>
                    <a:lnTo>
                      <a:pt x="17617" y="3226"/>
                    </a:lnTo>
                    <a:lnTo>
                      <a:pt x="17617" y="0"/>
                    </a:lnTo>
                    <a:lnTo>
                      <a:pt x="14093" y="0"/>
                    </a:lnTo>
                    <a:lnTo>
                      <a:pt x="14093" y="3226"/>
                    </a:lnTo>
                    <a:lnTo>
                      <a:pt x="10570" y="3226"/>
                    </a:lnTo>
                    <a:lnTo>
                      <a:pt x="10570" y="0"/>
                    </a:lnTo>
                    <a:lnTo>
                      <a:pt x="7047" y="0"/>
                    </a:lnTo>
                    <a:lnTo>
                      <a:pt x="7047" y="3226"/>
                    </a:lnTo>
                    <a:lnTo>
                      <a:pt x="3524" y="3226"/>
                    </a:lnTo>
                    <a:lnTo>
                      <a:pt x="3524" y="0"/>
                    </a:lnTo>
                    <a:lnTo>
                      <a:pt x="0" y="0"/>
                    </a:lnTo>
                    <a:lnTo>
                      <a:pt x="0" y="3226"/>
                    </a:lnTo>
                    <a:lnTo>
                      <a:pt x="0" y="5667"/>
                    </a:lnTo>
                    <a:lnTo>
                      <a:pt x="0" y="33323"/>
                    </a:lnTo>
                    <a:lnTo>
                      <a:pt x="38735" y="33323"/>
                    </a:lnTo>
                    <a:lnTo>
                      <a:pt x="38735" y="3226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FF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5547441" y="2593769"/>
                <a:ext cx="1805109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38735" y="1508"/>
                    </a:lnTo>
                    <a:lnTo>
                      <a:pt x="38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7046852" y="2855879"/>
                <a:ext cx="102940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51" extrusionOk="0">
                    <a:moveTo>
                      <a:pt x="1" y="0"/>
                    </a:moveTo>
                    <a:lnTo>
                      <a:pt x="1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5750199" y="2855879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0" y="0"/>
                    </a:moveTo>
                    <a:lnTo>
                      <a:pt x="0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45603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4894665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7" y="2972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52299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8253520" y="3053684"/>
                <a:ext cx="102940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72" extrusionOk="0">
                    <a:moveTo>
                      <a:pt x="1" y="0"/>
                    </a:moveTo>
                    <a:lnTo>
                      <a:pt x="1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7918231" y="3054662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2208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951"/>
                    </a:lnTo>
                    <a:lnTo>
                      <a:pt x="2208" y="29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7582942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6045925" y="2698613"/>
                <a:ext cx="808096" cy="1131473"/>
              </a:xfrm>
              <a:custGeom>
                <a:avLst/>
                <a:gdLst/>
                <a:ahLst/>
                <a:cxnLst/>
                <a:rect l="l" t="t" r="r" b="b"/>
                <a:pathLst>
                  <a:path w="17341" h="24282" extrusionOk="0">
                    <a:moveTo>
                      <a:pt x="8681" y="1"/>
                    </a:moveTo>
                    <a:lnTo>
                      <a:pt x="8681" y="1"/>
                    </a:lnTo>
                    <a:cubicBezTo>
                      <a:pt x="3885" y="1"/>
                      <a:pt x="0" y="3885"/>
                      <a:pt x="0" y="8682"/>
                    </a:cubicBezTo>
                    <a:lnTo>
                      <a:pt x="0" y="24282"/>
                    </a:lnTo>
                    <a:lnTo>
                      <a:pt x="17341" y="24282"/>
                    </a:lnTo>
                    <a:lnTo>
                      <a:pt x="17341" y="8682"/>
                    </a:lnTo>
                    <a:cubicBezTo>
                      <a:pt x="17341" y="3885"/>
                      <a:pt x="13457" y="1"/>
                      <a:pt x="86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6089449" y="2747074"/>
                <a:ext cx="353137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3242" extrusionOk="0">
                    <a:moveTo>
                      <a:pt x="0" y="7599"/>
                    </a:moveTo>
                    <a:lnTo>
                      <a:pt x="0" y="23242"/>
                    </a:lnTo>
                    <a:lnTo>
                      <a:pt x="7578" y="23242"/>
                    </a:lnTo>
                    <a:lnTo>
                      <a:pt x="7578" y="1"/>
                    </a:lnTo>
                    <a:cubicBezTo>
                      <a:pt x="3396" y="1"/>
                      <a:pt x="0" y="3397"/>
                      <a:pt x="0" y="75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6457359" y="2747074"/>
                <a:ext cx="353184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23242" extrusionOk="0">
                    <a:moveTo>
                      <a:pt x="1" y="1"/>
                    </a:moveTo>
                    <a:lnTo>
                      <a:pt x="1" y="23242"/>
                    </a:lnTo>
                    <a:lnTo>
                      <a:pt x="7578" y="23242"/>
                    </a:lnTo>
                    <a:lnTo>
                      <a:pt x="7578" y="7599"/>
                    </a:lnTo>
                    <a:cubicBezTo>
                      <a:pt x="7578" y="3397"/>
                      <a:pt x="4182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6" name="Google Shape;666;p33"/>
          <p:cNvGrpSpPr/>
          <p:nvPr/>
        </p:nvGrpSpPr>
        <p:grpSpPr>
          <a:xfrm>
            <a:off x="722375" y="1049525"/>
            <a:ext cx="1084200" cy="4094100"/>
            <a:chOff x="722375" y="1049525"/>
            <a:chExt cx="1084200" cy="4094100"/>
          </a:xfrm>
        </p:grpSpPr>
        <p:sp>
          <p:nvSpPr>
            <p:cNvPr id="667" name="Google Shape;667;p33"/>
            <p:cNvSpPr/>
            <p:nvPr/>
          </p:nvSpPr>
          <p:spPr>
            <a:xfrm flipH="1">
              <a:off x="722375" y="1049525"/>
              <a:ext cx="89700" cy="409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 flipH="1">
              <a:off x="722375" y="1287885"/>
              <a:ext cx="1084200" cy="84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33"/>
          <p:cNvSpPr txBox="1">
            <a:spLocks noGrp="1"/>
          </p:cNvSpPr>
          <p:nvPr>
            <p:ph type="title" idx="2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4"/>
          <p:cNvSpPr txBox="1">
            <a:spLocks noGrp="1"/>
          </p:cNvSpPr>
          <p:nvPr>
            <p:ph type="title"/>
          </p:nvPr>
        </p:nvSpPr>
        <p:spPr>
          <a:xfrm>
            <a:off x="1179575" y="2206460"/>
            <a:ext cx="252750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Obdobie revlúcie</a:t>
            </a:r>
            <a:endParaRPr/>
          </a:p>
        </p:txBody>
      </p:sp>
      <p:grpSp>
        <p:nvGrpSpPr>
          <p:cNvPr id="675" name="Google Shape;675;p34"/>
          <p:cNvGrpSpPr/>
          <p:nvPr/>
        </p:nvGrpSpPr>
        <p:grpSpPr>
          <a:xfrm>
            <a:off x="4166727" y="1049515"/>
            <a:ext cx="4255068" cy="3044471"/>
            <a:chOff x="4166639" y="818073"/>
            <a:chExt cx="4904412" cy="3509072"/>
          </a:xfrm>
        </p:grpSpPr>
        <p:sp>
          <p:nvSpPr>
            <p:cNvPr id="676" name="Google Shape;676;p34"/>
            <p:cNvSpPr/>
            <p:nvPr/>
          </p:nvSpPr>
          <p:spPr>
            <a:xfrm rot="5400000">
              <a:off x="4864309" y="120403"/>
              <a:ext cx="3509072" cy="4904412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 rot="5400000">
              <a:off x="5000204" y="245323"/>
              <a:ext cx="3237282" cy="4654572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34"/>
            <p:cNvGrpSpPr/>
            <p:nvPr/>
          </p:nvGrpSpPr>
          <p:grpSpPr>
            <a:xfrm>
              <a:off x="4585938" y="1206725"/>
              <a:ext cx="4065809" cy="2731779"/>
              <a:chOff x="4317054" y="963893"/>
              <a:chExt cx="4265878" cy="2866204"/>
            </a:xfrm>
          </p:grpSpPr>
          <p:sp>
            <p:nvSpPr>
              <p:cNvPr id="679" name="Google Shape;679;p34"/>
              <p:cNvSpPr/>
              <p:nvPr/>
            </p:nvSpPr>
            <p:spPr>
              <a:xfrm>
                <a:off x="4451542" y="1142919"/>
                <a:ext cx="3982017" cy="1608173"/>
              </a:xfrm>
              <a:custGeom>
                <a:avLst/>
                <a:gdLst/>
                <a:ahLst/>
                <a:cxnLst/>
                <a:rect l="l" t="t" r="r" b="b"/>
                <a:pathLst>
                  <a:path w="85451" h="34512" extrusionOk="0">
                    <a:moveTo>
                      <a:pt x="1" y="1"/>
                    </a:moveTo>
                    <a:lnTo>
                      <a:pt x="1" y="34512"/>
                    </a:lnTo>
                    <a:lnTo>
                      <a:pt x="85451" y="34512"/>
                    </a:lnTo>
                    <a:lnTo>
                      <a:pt x="85451" y="1"/>
                    </a:lnTo>
                    <a:close/>
                  </a:path>
                </a:pathLst>
              </a:custGeom>
              <a:solidFill>
                <a:srgbClr val="FF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>
                <a:off x="4446603" y="1255684"/>
                <a:ext cx="632036" cy="1672431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4"/>
              <p:cNvSpPr/>
              <p:nvPr/>
            </p:nvSpPr>
            <p:spPr>
              <a:xfrm>
                <a:off x="4317054" y="963893"/>
                <a:ext cx="891178" cy="363041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7791" extrusionOk="0">
                    <a:moveTo>
                      <a:pt x="0" y="7790"/>
                    </a:moveTo>
                    <a:lnTo>
                      <a:pt x="19123" y="7790"/>
                    </a:lnTo>
                    <a:lnTo>
                      <a:pt x="19123" y="3482"/>
                    </a:lnTo>
                    <a:lnTo>
                      <a:pt x="19123" y="3461"/>
                    </a:lnTo>
                    <a:lnTo>
                      <a:pt x="19123" y="1"/>
                    </a:lnTo>
                    <a:lnTo>
                      <a:pt x="16385" y="1"/>
                    </a:lnTo>
                    <a:lnTo>
                      <a:pt x="16385" y="2527"/>
                    </a:lnTo>
                    <a:lnTo>
                      <a:pt x="13647" y="2527"/>
                    </a:lnTo>
                    <a:lnTo>
                      <a:pt x="13647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38" y="2527"/>
                    </a:lnTo>
                    <a:lnTo>
                      <a:pt x="2738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>
                <a:off x="4317054" y="1149862"/>
                <a:ext cx="891178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1677" extrusionOk="0">
                    <a:moveTo>
                      <a:pt x="19123" y="1677"/>
                    </a:moveTo>
                    <a:lnTo>
                      <a:pt x="19123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>
                <a:off x="4670144" y="1665134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4670144" y="1571147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4670144" y="1728413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>
                <a:off x="4670144" y="1790713"/>
                <a:ext cx="185002" cy="81173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>
                <a:off x="4670144" y="2148720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>
                <a:off x="4670144" y="2053801"/>
                <a:ext cx="185002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4670144" y="2211067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4670144" y="2274346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5571161" y="1255684"/>
                <a:ext cx="632082" cy="1672431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5442591" y="963893"/>
                <a:ext cx="890200" cy="363041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1" y="7790"/>
                    </a:moveTo>
                    <a:lnTo>
                      <a:pt x="19103" y="7790"/>
                    </a:lnTo>
                    <a:lnTo>
                      <a:pt x="19103" y="3482"/>
                    </a:lnTo>
                    <a:lnTo>
                      <a:pt x="19103" y="3461"/>
                    </a:lnTo>
                    <a:lnTo>
                      <a:pt x="19103" y="1"/>
                    </a:lnTo>
                    <a:lnTo>
                      <a:pt x="16365" y="1"/>
                    </a:lnTo>
                    <a:lnTo>
                      <a:pt x="16365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5442591" y="1149862"/>
                <a:ext cx="890200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3" y="1677"/>
                    </a:moveTo>
                    <a:lnTo>
                      <a:pt x="19103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5794703" y="1665134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5794703" y="1571147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5794703" y="1728413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5794703" y="1790713"/>
                <a:ext cx="185002" cy="81173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>
                <a:off x="5794703" y="2148720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4"/>
              <p:cNvSpPr/>
              <p:nvPr/>
            </p:nvSpPr>
            <p:spPr>
              <a:xfrm>
                <a:off x="5794703" y="2053801"/>
                <a:ext cx="185002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>
                <a:off x="5794703" y="2211067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5794703" y="2274346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6696744" y="1255684"/>
                <a:ext cx="632036" cy="1672431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6567149" y="963893"/>
                <a:ext cx="891225" cy="363041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7791" extrusionOk="0">
                    <a:moveTo>
                      <a:pt x="1" y="7790"/>
                    </a:moveTo>
                    <a:lnTo>
                      <a:pt x="19124" y="7790"/>
                    </a:lnTo>
                    <a:lnTo>
                      <a:pt x="19124" y="3482"/>
                    </a:lnTo>
                    <a:lnTo>
                      <a:pt x="19124" y="3461"/>
                    </a:lnTo>
                    <a:lnTo>
                      <a:pt x="19124" y="1"/>
                    </a:lnTo>
                    <a:lnTo>
                      <a:pt x="16386" y="1"/>
                    </a:lnTo>
                    <a:lnTo>
                      <a:pt x="16386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6" y="1"/>
                    </a:lnTo>
                    <a:lnTo>
                      <a:pt x="5456" y="2527"/>
                    </a:lnTo>
                    <a:lnTo>
                      <a:pt x="2739" y="2527"/>
                    </a:lnTo>
                    <a:lnTo>
                      <a:pt x="2739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4"/>
              <p:cNvSpPr/>
              <p:nvPr/>
            </p:nvSpPr>
            <p:spPr>
              <a:xfrm>
                <a:off x="6567149" y="1149862"/>
                <a:ext cx="89122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1677" extrusionOk="0">
                    <a:moveTo>
                      <a:pt x="19124" y="1677"/>
                    </a:moveTo>
                    <a:lnTo>
                      <a:pt x="19124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4"/>
              <p:cNvSpPr/>
              <p:nvPr/>
            </p:nvSpPr>
            <p:spPr>
              <a:xfrm>
                <a:off x="6920239" y="1665134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6920239" y="1571147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1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6920239" y="1728413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6920239" y="1790713"/>
                <a:ext cx="185002" cy="81173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6920239" y="2148720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6920239" y="2053801"/>
                <a:ext cx="185002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1" y="0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6920239" y="2211067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>
                <a:off x="6920239" y="2274346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0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>
                <a:off x="7821303" y="1255684"/>
                <a:ext cx="632082" cy="1672431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7692732" y="963893"/>
                <a:ext cx="890200" cy="363041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0" y="7790"/>
                    </a:moveTo>
                    <a:lnTo>
                      <a:pt x="19102" y="7790"/>
                    </a:lnTo>
                    <a:lnTo>
                      <a:pt x="19102" y="3482"/>
                    </a:lnTo>
                    <a:lnTo>
                      <a:pt x="19102" y="3461"/>
                    </a:lnTo>
                    <a:lnTo>
                      <a:pt x="19102" y="1"/>
                    </a:lnTo>
                    <a:lnTo>
                      <a:pt x="16364" y="1"/>
                    </a:lnTo>
                    <a:lnTo>
                      <a:pt x="16364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4"/>
              <p:cNvSpPr/>
              <p:nvPr/>
            </p:nvSpPr>
            <p:spPr>
              <a:xfrm>
                <a:off x="7692732" y="1149862"/>
                <a:ext cx="890200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2" y="1677"/>
                    </a:moveTo>
                    <a:lnTo>
                      <a:pt x="19102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4"/>
              <p:cNvSpPr/>
              <p:nvPr/>
            </p:nvSpPr>
            <p:spPr>
              <a:xfrm>
                <a:off x="8044844" y="1665134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8044844" y="1571147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8044844" y="1728413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8044844" y="1790713"/>
                <a:ext cx="185002" cy="81173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8044844" y="2148720"/>
                <a:ext cx="185002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8044844" y="2053801"/>
                <a:ext cx="185002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8044844" y="2211067"/>
                <a:ext cx="185002" cy="4948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>
                <a:off x="8044844" y="2274346"/>
                <a:ext cx="185002" cy="8014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4317054" y="2555234"/>
                <a:ext cx="4265857" cy="1274861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27359" extrusionOk="0">
                    <a:moveTo>
                      <a:pt x="0" y="27359"/>
                    </a:moveTo>
                    <a:lnTo>
                      <a:pt x="91541" y="27359"/>
                    </a:lnTo>
                    <a:lnTo>
                      <a:pt x="91541" y="3184"/>
                    </a:lnTo>
                    <a:lnTo>
                      <a:pt x="91541" y="3184"/>
                    </a:lnTo>
                    <a:lnTo>
                      <a:pt x="91541" y="722"/>
                    </a:lnTo>
                    <a:cubicBezTo>
                      <a:pt x="91541" y="319"/>
                      <a:pt x="91223" y="0"/>
                      <a:pt x="90820" y="0"/>
                    </a:cubicBezTo>
                    <a:lnTo>
                      <a:pt x="88846" y="0"/>
                    </a:lnTo>
                    <a:cubicBezTo>
                      <a:pt x="88464" y="0"/>
                      <a:pt x="88146" y="319"/>
                      <a:pt x="88146" y="722"/>
                    </a:cubicBezTo>
                    <a:lnTo>
                      <a:pt x="88146" y="3184"/>
                    </a:lnTo>
                    <a:lnTo>
                      <a:pt x="84771" y="3184"/>
                    </a:lnTo>
                    <a:lnTo>
                      <a:pt x="84771" y="722"/>
                    </a:lnTo>
                    <a:cubicBezTo>
                      <a:pt x="84771" y="319"/>
                      <a:pt x="84452" y="0"/>
                      <a:pt x="84049" y="0"/>
                    </a:cubicBezTo>
                    <a:lnTo>
                      <a:pt x="82075" y="0"/>
                    </a:lnTo>
                    <a:cubicBezTo>
                      <a:pt x="81693" y="0"/>
                      <a:pt x="81375" y="319"/>
                      <a:pt x="81375" y="722"/>
                    </a:cubicBezTo>
                    <a:lnTo>
                      <a:pt x="81375" y="3184"/>
                    </a:lnTo>
                    <a:lnTo>
                      <a:pt x="77979" y="3184"/>
                    </a:lnTo>
                    <a:lnTo>
                      <a:pt x="77979" y="722"/>
                    </a:lnTo>
                    <a:cubicBezTo>
                      <a:pt x="77979" y="319"/>
                      <a:pt x="77661" y="0"/>
                      <a:pt x="77279" y="0"/>
                    </a:cubicBezTo>
                    <a:lnTo>
                      <a:pt x="75305" y="0"/>
                    </a:lnTo>
                    <a:cubicBezTo>
                      <a:pt x="74901" y="0"/>
                      <a:pt x="74583" y="319"/>
                      <a:pt x="74583" y="722"/>
                    </a:cubicBezTo>
                    <a:lnTo>
                      <a:pt x="74583" y="3184"/>
                    </a:lnTo>
                    <a:lnTo>
                      <a:pt x="71208" y="3184"/>
                    </a:lnTo>
                    <a:lnTo>
                      <a:pt x="71208" y="722"/>
                    </a:lnTo>
                    <a:cubicBezTo>
                      <a:pt x="71208" y="319"/>
                      <a:pt x="70890" y="0"/>
                      <a:pt x="70487" y="0"/>
                    </a:cubicBezTo>
                    <a:lnTo>
                      <a:pt x="68513" y="0"/>
                    </a:lnTo>
                    <a:cubicBezTo>
                      <a:pt x="68131" y="0"/>
                      <a:pt x="67812" y="319"/>
                      <a:pt x="67812" y="722"/>
                    </a:cubicBezTo>
                    <a:lnTo>
                      <a:pt x="67812" y="3184"/>
                    </a:lnTo>
                    <a:lnTo>
                      <a:pt x="23729" y="3184"/>
                    </a:lnTo>
                    <a:lnTo>
                      <a:pt x="23729" y="722"/>
                    </a:lnTo>
                    <a:cubicBezTo>
                      <a:pt x="23729" y="319"/>
                      <a:pt x="23411" y="0"/>
                      <a:pt x="23029" y="0"/>
                    </a:cubicBezTo>
                    <a:lnTo>
                      <a:pt x="21055" y="0"/>
                    </a:lnTo>
                    <a:cubicBezTo>
                      <a:pt x="20651" y="0"/>
                      <a:pt x="20333" y="319"/>
                      <a:pt x="20333" y="722"/>
                    </a:cubicBezTo>
                    <a:lnTo>
                      <a:pt x="20333" y="3184"/>
                    </a:lnTo>
                    <a:lnTo>
                      <a:pt x="16958" y="3184"/>
                    </a:lnTo>
                    <a:lnTo>
                      <a:pt x="16958" y="722"/>
                    </a:lnTo>
                    <a:cubicBezTo>
                      <a:pt x="16958" y="319"/>
                      <a:pt x="16640" y="0"/>
                      <a:pt x="16237" y="0"/>
                    </a:cubicBezTo>
                    <a:lnTo>
                      <a:pt x="14263" y="0"/>
                    </a:lnTo>
                    <a:cubicBezTo>
                      <a:pt x="13881" y="0"/>
                      <a:pt x="13562" y="319"/>
                      <a:pt x="13562" y="722"/>
                    </a:cubicBezTo>
                    <a:lnTo>
                      <a:pt x="13562" y="3184"/>
                    </a:lnTo>
                    <a:lnTo>
                      <a:pt x="10167" y="3184"/>
                    </a:lnTo>
                    <a:lnTo>
                      <a:pt x="10167" y="722"/>
                    </a:lnTo>
                    <a:cubicBezTo>
                      <a:pt x="10167" y="319"/>
                      <a:pt x="9848" y="0"/>
                      <a:pt x="9466" y="0"/>
                    </a:cubicBezTo>
                    <a:lnTo>
                      <a:pt x="7492" y="0"/>
                    </a:lnTo>
                    <a:cubicBezTo>
                      <a:pt x="7089" y="0"/>
                      <a:pt x="6771" y="319"/>
                      <a:pt x="6792" y="722"/>
                    </a:cubicBezTo>
                    <a:lnTo>
                      <a:pt x="6792" y="3184"/>
                    </a:lnTo>
                    <a:lnTo>
                      <a:pt x="3396" y="3184"/>
                    </a:lnTo>
                    <a:lnTo>
                      <a:pt x="3396" y="722"/>
                    </a:lnTo>
                    <a:cubicBezTo>
                      <a:pt x="3396" y="319"/>
                      <a:pt x="3078" y="0"/>
                      <a:pt x="2674" y="0"/>
                    </a:cubicBezTo>
                    <a:lnTo>
                      <a:pt x="700" y="0"/>
                    </a:lnTo>
                    <a:cubicBezTo>
                      <a:pt x="318" y="0"/>
                      <a:pt x="0" y="319"/>
                      <a:pt x="0" y="7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4317054" y="2555234"/>
                <a:ext cx="4265857" cy="313555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6729" extrusionOk="0">
                    <a:moveTo>
                      <a:pt x="91541" y="6728"/>
                    </a:moveTo>
                    <a:lnTo>
                      <a:pt x="91541" y="3141"/>
                    </a:lnTo>
                    <a:lnTo>
                      <a:pt x="91541" y="3141"/>
                    </a:lnTo>
                    <a:lnTo>
                      <a:pt x="91541" y="0"/>
                    </a:lnTo>
                    <a:lnTo>
                      <a:pt x="88146" y="0"/>
                    </a:lnTo>
                    <a:lnTo>
                      <a:pt x="88146" y="3141"/>
                    </a:lnTo>
                    <a:lnTo>
                      <a:pt x="84771" y="3141"/>
                    </a:lnTo>
                    <a:lnTo>
                      <a:pt x="84771" y="0"/>
                    </a:lnTo>
                    <a:lnTo>
                      <a:pt x="81375" y="0"/>
                    </a:lnTo>
                    <a:lnTo>
                      <a:pt x="81375" y="3141"/>
                    </a:lnTo>
                    <a:lnTo>
                      <a:pt x="77979" y="3141"/>
                    </a:lnTo>
                    <a:lnTo>
                      <a:pt x="77979" y="0"/>
                    </a:lnTo>
                    <a:lnTo>
                      <a:pt x="74583" y="0"/>
                    </a:lnTo>
                    <a:lnTo>
                      <a:pt x="74583" y="3141"/>
                    </a:lnTo>
                    <a:lnTo>
                      <a:pt x="71208" y="3141"/>
                    </a:lnTo>
                    <a:lnTo>
                      <a:pt x="71208" y="0"/>
                    </a:lnTo>
                    <a:lnTo>
                      <a:pt x="67812" y="0"/>
                    </a:lnTo>
                    <a:lnTo>
                      <a:pt x="67812" y="3141"/>
                    </a:lnTo>
                    <a:lnTo>
                      <a:pt x="23729" y="3141"/>
                    </a:lnTo>
                    <a:lnTo>
                      <a:pt x="23729" y="0"/>
                    </a:lnTo>
                    <a:lnTo>
                      <a:pt x="20354" y="0"/>
                    </a:lnTo>
                    <a:lnTo>
                      <a:pt x="20354" y="3141"/>
                    </a:lnTo>
                    <a:lnTo>
                      <a:pt x="16958" y="3141"/>
                    </a:lnTo>
                    <a:lnTo>
                      <a:pt x="16958" y="0"/>
                    </a:lnTo>
                    <a:lnTo>
                      <a:pt x="13562" y="0"/>
                    </a:lnTo>
                    <a:lnTo>
                      <a:pt x="13562" y="3141"/>
                    </a:lnTo>
                    <a:lnTo>
                      <a:pt x="10167" y="3141"/>
                    </a:lnTo>
                    <a:lnTo>
                      <a:pt x="10167" y="0"/>
                    </a:lnTo>
                    <a:lnTo>
                      <a:pt x="6792" y="0"/>
                    </a:lnTo>
                    <a:lnTo>
                      <a:pt x="6792" y="3141"/>
                    </a:lnTo>
                    <a:lnTo>
                      <a:pt x="3396" y="3141"/>
                    </a:lnTo>
                    <a:lnTo>
                      <a:pt x="3396" y="0"/>
                    </a:lnTo>
                    <a:lnTo>
                      <a:pt x="0" y="0"/>
                    </a:lnTo>
                    <a:lnTo>
                      <a:pt x="0" y="3141"/>
                    </a:lnTo>
                    <a:lnTo>
                      <a:pt x="0" y="5582"/>
                    </a:lnTo>
                    <a:lnTo>
                      <a:pt x="0" y="672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4317054" y="2857836"/>
                <a:ext cx="4265857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91541" y="1508"/>
                    </a:lnTo>
                    <a:lnTo>
                      <a:pt x="915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5547441" y="2277328"/>
                <a:ext cx="1805098" cy="1552768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33323" extrusionOk="0">
                    <a:moveTo>
                      <a:pt x="35212" y="0"/>
                    </a:moveTo>
                    <a:lnTo>
                      <a:pt x="35212" y="3226"/>
                    </a:lnTo>
                    <a:lnTo>
                      <a:pt x="31689" y="3226"/>
                    </a:lnTo>
                    <a:lnTo>
                      <a:pt x="31689" y="0"/>
                    </a:lnTo>
                    <a:lnTo>
                      <a:pt x="28165" y="0"/>
                    </a:lnTo>
                    <a:lnTo>
                      <a:pt x="28165" y="3226"/>
                    </a:lnTo>
                    <a:lnTo>
                      <a:pt x="24642" y="3226"/>
                    </a:lnTo>
                    <a:lnTo>
                      <a:pt x="24642" y="0"/>
                    </a:lnTo>
                    <a:lnTo>
                      <a:pt x="21140" y="0"/>
                    </a:lnTo>
                    <a:lnTo>
                      <a:pt x="21140" y="3226"/>
                    </a:lnTo>
                    <a:lnTo>
                      <a:pt x="17617" y="3226"/>
                    </a:lnTo>
                    <a:lnTo>
                      <a:pt x="17617" y="0"/>
                    </a:lnTo>
                    <a:lnTo>
                      <a:pt x="14093" y="0"/>
                    </a:lnTo>
                    <a:lnTo>
                      <a:pt x="14093" y="3226"/>
                    </a:lnTo>
                    <a:lnTo>
                      <a:pt x="10570" y="3226"/>
                    </a:lnTo>
                    <a:lnTo>
                      <a:pt x="10570" y="0"/>
                    </a:lnTo>
                    <a:lnTo>
                      <a:pt x="7047" y="0"/>
                    </a:lnTo>
                    <a:lnTo>
                      <a:pt x="7047" y="3226"/>
                    </a:lnTo>
                    <a:lnTo>
                      <a:pt x="3524" y="3226"/>
                    </a:lnTo>
                    <a:lnTo>
                      <a:pt x="3524" y="0"/>
                    </a:lnTo>
                    <a:lnTo>
                      <a:pt x="0" y="0"/>
                    </a:lnTo>
                    <a:lnTo>
                      <a:pt x="0" y="3226"/>
                    </a:lnTo>
                    <a:lnTo>
                      <a:pt x="0" y="5667"/>
                    </a:lnTo>
                    <a:lnTo>
                      <a:pt x="0" y="33323"/>
                    </a:lnTo>
                    <a:lnTo>
                      <a:pt x="38735" y="33323"/>
                    </a:lnTo>
                    <a:lnTo>
                      <a:pt x="38735" y="3226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FF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5547441" y="2593769"/>
                <a:ext cx="1805098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38735" y="1508"/>
                    </a:lnTo>
                    <a:lnTo>
                      <a:pt x="38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>
                <a:off x="7046852" y="2855879"/>
                <a:ext cx="102939" cy="137509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51" extrusionOk="0">
                    <a:moveTo>
                      <a:pt x="1" y="0"/>
                    </a:moveTo>
                    <a:lnTo>
                      <a:pt x="1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4"/>
              <p:cNvSpPr/>
              <p:nvPr/>
            </p:nvSpPr>
            <p:spPr>
              <a:xfrm>
                <a:off x="5750199" y="2855879"/>
                <a:ext cx="102893" cy="13750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0" y="0"/>
                    </a:moveTo>
                    <a:lnTo>
                      <a:pt x="0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4"/>
              <p:cNvSpPr/>
              <p:nvPr/>
            </p:nvSpPr>
            <p:spPr>
              <a:xfrm>
                <a:off x="4560354" y="3053684"/>
                <a:ext cx="102893" cy="13848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4"/>
              <p:cNvSpPr/>
              <p:nvPr/>
            </p:nvSpPr>
            <p:spPr>
              <a:xfrm>
                <a:off x="4894665" y="3053684"/>
                <a:ext cx="102893" cy="13848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7" y="2972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5229954" y="3053684"/>
                <a:ext cx="102893" cy="13848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>
                <a:off x="8253520" y="3053684"/>
                <a:ext cx="102939" cy="138488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72" extrusionOk="0">
                    <a:moveTo>
                      <a:pt x="1" y="0"/>
                    </a:moveTo>
                    <a:lnTo>
                      <a:pt x="1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7918231" y="3054662"/>
                <a:ext cx="102893" cy="137509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2208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951"/>
                    </a:lnTo>
                    <a:lnTo>
                      <a:pt x="2208" y="29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7582942" y="3053684"/>
                <a:ext cx="102893" cy="13848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6045925" y="2698613"/>
                <a:ext cx="808091" cy="1131480"/>
              </a:xfrm>
              <a:custGeom>
                <a:avLst/>
                <a:gdLst/>
                <a:ahLst/>
                <a:cxnLst/>
                <a:rect l="l" t="t" r="r" b="b"/>
                <a:pathLst>
                  <a:path w="17341" h="24282" extrusionOk="0">
                    <a:moveTo>
                      <a:pt x="8681" y="1"/>
                    </a:moveTo>
                    <a:lnTo>
                      <a:pt x="8681" y="1"/>
                    </a:lnTo>
                    <a:cubicBezTo>
                      <a:pt x="3885" y="1"/>
                      <a:pt x="0" y="3885"/>
                      <a:pt x="0" y="8682"/>
                    </a:cubicBezTo>
                    <a:lnTo>
                      <a:pt x="0" y="24282"/>
                    </a:lnTo>
                    <a:lnTo>
                      <a:pt x="17341" y="24282"/>
                    </a:lnTo>
                    <a:lnTo>
                      <a:pt x="17341" y="8682"/>
                    </a:lnTo>
                    <a:cubicBezTo>
                      <a:pt x="17341" y="3885"/>
                      <a:pt x="13457" y="1"/>
                      <a:pt x="86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6089449" y="2747074"/>
                <a:ext cx="353135" cy="1083019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3242" extrusionOk="0">
                    <a:moveTo>
                      <a:pt x="0" y="7599"/>
                    </a:moveTo>
                    <a:lnTo>
                      <a:pt x="0" y="23242"/>
                    </a:lnTo>
                    <a:lnTo>
                      <a:pt x="7578" y="23242"/>
                    </a:lnTo>
                    <a:lnTo>
                      <a:pt x="7578" y="1"/>
                    </a:lnTo>
                    <a:cubicBezTo>
                      <a:pt x="3396" y="1"/>
                      <a:pt x="0" y="3397"/>
                      <a:pt x="0" y="75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4"/>
              <p:cNvSpPr/>
              <p:nvPr/>
            </p:nvSpPr>
            <p:spPr>
              <a:xfrm>
                <a:off x="6457359" y="2747074"/>
                <a:ext cx="353181" cy="1083019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23242" extrusionOk="0">
                    <a:moveTo>
                      <a:pt x="1" y="1"/>
                    </a:moveTo>
                    <a:lnTo>
                      <a:pt x="1" y="23242"/>
                    </a:lnTo>
                    <a:lnTo>
                      <a:pt x="7578" y="23242"/>
                    </a:lnTo>
                    <a:lnTo>
                      <a:pt x="7578" y="7599"/>
                    </a:lnTo>
                    <a:cubicBezTo>
                      <a:pt x="7578" y="3397"/>
                      <a:pt x="4182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0" name="Google Shape;740;p34"/>
          <p:cNvGrpSpPr/>
          <p:nvPr/>
        </p:nvGrpSpPr>
        <p:grpSpPr>
          <a:xfrm>
            <a:off x="722375" y="1049525"/>
            <a:ext cx="1084200" cy="4094100"/>
            <a:chOff x="722375" y="1049525"/>
            <a:chExt cx="1084200" cy="4094100"/>
          </a:xfrm>
        </p:grpSpPr>
        <p:sp>
          <p:nvSpPr>
            <p:cNvPr id="741" name="Google Shape;741;p34"/>
            <p:cNvSpPr/>
            <p:nvPr/>
          </p:nvSpPr>
          <p:spPr>
            <a:xfrm flipH="1">
              <a:off x="722375" y="1049525"/>
              <a:ext cx="89700" cy="409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 flipH="1">
              <a:off x="722375" y="1287885"/>
              <a:ext cx="1084200" cy="84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34"/>
          <p:cNvSpPr txBox="1">
            <a:spLocks noGrp="1"/>
          </p:cNvSpPr>
          <p:nvPr>
            <p:ph type="title" idx="2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5"/>
          <p:cNvSpPr txBox="1">
            <a:spLocks noGrp="1"/>
          </p:cNvSpPr>
          <p:nvPr>
            <p:ph type="subTitle" idx="1"/>
          </p:nvPr>
        </p:nvSpPr>
        <p:spPr>
          <a:xfrm>
            <a:off x="629200" y="1298775"/>
            <a:ext cx="4123500" cy="3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Všeobecné zbrojenie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Vydala sa Ústava a Deklerácia práv človeka a občana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Ústava zmenila absolutistickú monarchiu na konštitučnú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Kráľ to odmietol podpísať = začali boje vo Versailles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Kráľ sa musel presťahovať do Paríža</a:t>
            </a:r>
            <a:endParaRPr sz="1900"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749" name="Google Shape;749;p35"/>
          <p:cNvGrpSpPr/>
          <p:nvPr/>
        </p:nvGrpSpPr>
        <p:grpSpPr>
          <a:xfrm>
            <a:off x="5059870" y="239013"/>
            <a:ext cx="4930120" cy="4904705"/>
            <a:chOff x="5137494" y="314133"/>
            <a:chExt cx="4858218" cy="4833174"/>
          </a:xfrm>
        </p:grpSpPr>
        <p:sp>
          <p:nvSpPr>
            <p:cNvPr id="750" name="Google Shape;750;p35"/>
            <p:cNvSpPr/>
            <p:nvPr/>
          </p:nvSpPr>
          <p:spPr>
            <a:xfrm>
              <a:off x="5538838" y="1835970"/>
              <a:ext cx="1136211" cy="1043152"/>
            </a:xfrm>
            <a:custGeom>
              <a:avLst/>
              <a:gdLst/>
              <a:ahLst/>
              <a:cxnLst/>
              <a:rect l="l" t="t" r="r" b="b"/>
              <a:pathLst>
                <a:path w="33259" h="30535" extrusionOk="0">
                  <a:moveTo>
                    <a:pt x="2907" y="0"/>
                  </a:moveTo>
                  <a:lnTo>
                    <a:pt x="1" y="5997"/>
                  </a:lnTo>
                  <a:lnTo>
                    <a:pt x="1" y="7558"/>
                  </a:lnTo>
                  <a:lnTo>
                    <a:pt x="490" y="7558"/>
                  </a:lnTo>
                  <a:lnTo>
                    <a:pt x="490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490" y="19031"/>
                  </a:lnTo>
                  <a:lnTo>
                    <a:pt x="490" y="30535"/>
                  </a:lnTo>
                  <a:lnTo>
                    <a:pt x="30964" y="30535"/>
                  </a:lnTo>
                  <a:lnTo>
                    <a:pt x="30964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0964" y="17471"/>
                  </a:lnTo>
                  <a:lnTo>
                    <a:pt x="30964" y="7558"/>
                  </a:lnTo>
                  <a:lnTo>
                    <a:pt x="33258" y="7558"/>
                  </a:lnTo>
                  <a:lnTo>
                    <a:pt x="33258" y="6028"/>
                  </a:lnTo>
                  <a:lnTo>
                    <a:pt x="303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6357269" y="2156859"/>
              <a:ext cx="1136176" cy="1044211"/>
            </a:xfrm>
            <a:custGeom>
              <a:avLst/>
              <a:gdLst/>
              <a:ahLst/>
              <a:cxnLst/>
              <a:rect l="l" t="t" r="r" b="b"/>
              <a:pathLst>
                <a:path w="33258" h="30566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88"/>
                  </a:lnTo>
                  <a:lnTo>
                    <a:pt x="490" y="7588"/>
                  </a:lnTo>
                  <a:lnTo>
                    <a:pt x="490" y="17470"/>
                  </a:lnTo>
                  <a:lnTo>
                    <a:pt x="0" y="17470"/>
                  </a:lnTo>
                  <a:lnTo>
                    <a:pt x="0" y="19031"/>
                  </a:lnTo>
                  <a:lnTo>
                    <a:pt x="490" y="19031"/>
                  </a:lnTo>
                  <a:lnTo>
                    <a:pt x="490" y="30565"/>
                  </a:lnTo>
                  <a:lnTo>
                    <a:pt x="30963" y="30565"/>
                  </a:lnTo>
                  <a:lnTo>
                    <a:pt x="30963" y="19031"/>
                  </a:lnTo>
                  <a:lnTo>
                    <a:pt x="33258" y="19031"/>
                  </a:lnTo>
                  <a:lnTo>
                    <a:pt x="33258" y="17470"/>
                  </a:lnTo>
                  <a:lnTo>
                    <a:pt x="30963" y="17470"/>
                  </a:lnTo>
                  <a:lnTo>
                    <a:pt x="30963" y="7588"/>
                  </a:lnTo>
                  <a:lnTo>
                    <a:pt x="33258" y="7588"/>
                  </a:lnTo>
                  <a:lnTo>
                    <a:pt x="33258" y="6028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35"/>
            <p:cNvGrpSpPr/>
            <p:nvPr/>
          </p:nvGrpSpPr>
          <p:grpSpPr>
            <a:xfrm>
              <a:off x="5137494" y="1373991"/>
              <a:ext cx="3110555" cy="3190060"/>
              <a:chOff x="5057750" y="1373991"/>
              <a:chExt cx="3110555" cy="3190060"/>
            </a:xfrm>
          </p:grpSpPr>
          <p:sp>
            <p:nvSpPr>
              <p:cNvPr id="753" name="Google Shape;753;p35"/>
              <p:cNvSpPr/>
              <p:nvPr/>
            </p:nvSpPr>
            <p:spPr>
              <a:xfrm>
                <a:off x="6070569" y="2720232"/>
                <a:ext cx="1072429" cy="892666"/>
              </a:xfrm>
              <a:custGeom>
                <a:avLst/>
                <a:gdLst/>
                <a:ahLst/>
                <a:cxnLst/>
                <a:rect l="l" t="t" r="r" b="b"/>
                <a:pathLst>
                  <a:path w="31392" h="26130" extrusionOk="0">
                    <a:moveTo>
                      <a:pt x="0" y="0"/>
                    </a:moveTo>
                    <a:lnTo>
                      <a:pt x="0" y="26129"/>
                    </a:lnTo>
                    <a:lnTo>
                      <a:pt x="31392" y="26129"/>
                    </a:lnTo>
                    <a:lnTo>
                      <a:pt x="313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35"/>
              <p:cNvGrpSpPr/>
              <p:nvPr/>
            </p:nvGrpSpPr>
            <p:grpSpPr>
              <a:xfrm>
                <a:off x="5057750" y="1373991"/>
                <a:ext cx="3110555" cy="3190060"/>
                <a:chOff x="5057750" y="1373991"/>
                <a:chExt cx="3110555" cy="3190060"/>
              </a:xfrm>
            </p:grpSpPr>
            <p:grpSp>
              <p:nvGrpSpPr>
                <p:cNvPr id="755" name="Google Shape;755;p35"/>
                <p:cNvGrpSpPr/>
                <p:nvPr/>
              </p:nvGrpSpPr>
              <p:grpSpPr>
                <a:xfrm>
                  <a:off x="7186862" y="1373991"/>
                  <a:ext cx="891607" cy="1208293"/>
                  <a:chOff x="5136122" y="1373991"/>
                  <a:chExt cx="891607" cy="1208293"/>
                </a:xfrm>
              </p:grpSpPr>
              <p:sp>
                <p:nvSpPr>
                  <p:cNvPr id="756" name="Google Shape;756;p35"/>
                  <p:cNvSpPr/>
                  <p:nvPr/>
                </p:nvSpPr>
                <p:spPr>
                  <a:xfrm>
                    <a:off x="5262591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7" name="Google Shape;757;p35"/>
                  <p:cNvSpPr/>
                  <p:nvPr/>
                </p:nvSpPr>
                <p:spPr>
                  <a:xfrm>
                    <a:off x="5338910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" name="Google Shape;758;p35"/>
                  <p:cNvSpPr/>
                  <p:nvPr/>
                </p:nvSpPr>
                <p:spPr>
                  <a:xfrm>
                    <a:off x="5415195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" name="Google Shape;759;p35"/>
                  <p:cNvSpPr/>
                  <p:nvPr/>
                </p:nvSpPr>
                <p:spPr>
                  <a:xfrm>
                    <a:off x="5491514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0" name="Google Shape;760;p35"/>
                  <p:cNvSpPr/>
                  <p:nvPr/>
                </p:nvSpPr>
                <p:spPr>
                  <a:xfrm>
                    <a:off x="5567799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1" name="Google Shape;761;p35"/>
                  <p:cNvSpPr/>
                  <p:nvPr/>
                </p:nvSpPr>
                <p:spPr>
                  <a:xfrm>
                    <a:off x="5644118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2" name="Google Shape;762;p35"/>
                  <p:cNvSpPr/>
                  <p:nvPr/>
                </p:nvSpPr>
                <p:spPr>
                  <a:xfrm>
                    <a:off x="5720403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3" name="Google Shape;763;p35"/>
                  <p:cNvSpPr/>
                  <p:nvPr/>
                </p:nvSpPr>
                <p:spPr>
                  <a:xfrm>
                    <a:off x="5797747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66" y="4620"/>
                        </a:lnTo>
                        <a:lnTo>
                          <a:pt x="76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4" name="Google Shape;764;p35"/>
                  <p:cNvSpPr/>
                  <p:nvPr/>
                </p:nvSpPr>
                <p:spPr>
                  <a:xfrm>
                    <a:off x="5874066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65" y="4620"/>
                        </a:lnTo>
                        <a:lnTo>
                          <a:pt x="7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5" name="Google Shape;765;p35"/>
                  <p:cNvSpPr/>
                  <p:nvPr/>
                </p:nvSpPr>
                <p:spPr>
                  <a:xfrm>
                    <a:off x="5176912" y="1373991"/>
                    <a:ext cx="809036" cy="18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82" h="5385" extrusionOk="0">
                        <a:moveTo>
                          <a:pt x="22886" y="765"/>
                        </a:moveTo>
                        <a:lnTo>
                          <a:pt x="22886" y="4589"/>
                        </a:lnTo>
                        <a:lnTo>
                          <a:pt x="826" y="4589"/>
                        </a:lnTo>
                        <a:lnTo>
                          <a:pt x="796" y="765"/>
                        </a:lnTo>
                        <a:close/>
                        <a:moveTo>
                          <a:pt x="0" y="0"/>
                        </a:moveTo>
                        <a:lnTo>
                          <a:pt x="0" y="5385"/>
                        </a:lnTo>
                        <a:lnTo>
                          <a:pt x="23681" y="5385"/>
                        </a:lnTo>
                        <a:lnTo>
                          <a:pt x="236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6" name="Google Shape;766;p35"/>
                  <p:cNvSpPr/>
                  <p:nvPr/>
                </p:nvSpPr>
                <p:spPr>
                  <a:xfrm>
                    <a:off x="5136122" y="1503569"/>
                    <a:ext cx="891607" cy="117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9" h="3428" extrusionOk="0">
                        <a:moveTo>
                          <a:pt x="1" y="1"/>
                        </a:moveTo>
                        <a:lnTo>
                          <a:pt x="1" y="3428"/>
                        </a:lnTo>
                        <a:lnTo>
                          <a:pt x="26099" y="3428"/>
                        </a:lnTo>
                        <a:lnTo>
                          <a:pt x="2609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7" name="Google Shape;767;p35"/>
                  <p:cNvSpPr/>
                  <p:nvPr/>
                </p:nvSpPr>
                <p:spPr>
                  <a:xfrm>
                    <a:off x="5192558" y="1620644"/>
                    <a:ext cx="777709" cy="961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28149" extrusionOk="0">
                        <a:moveTo>
                          <a:pt x="1" y="1"/>
                        </a:moveTo>
                        <a:lnTo>
                          <a:pt x="1" y="28149"/>
                        </a:lnTo>
                        <a:lnTo>
                          <a:pt x="22764" y="28149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8" name="Google Shape;768;p35"/>
                  <p:cNvSpPr/>
                  <p:nvPr/>
                </p:nvSpPr>
                <p:spPr>
                  <a:xfrm>
                    <a:off x="5340994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15" y="0"/>
                        </a:moveTo>
                        <a:cubicBezTo>
                          <a:pt x="1255" y="0"/>
                          <a:pt x="1" y="1255"/>
                          <a:pt x="1" y="2815"/>
                        </a:cubicBezTo>
                        <a:lnTo>
                          <a:pt x="1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3" y="123"/>
                        </a:cubicBezTo>
                        <a:cubicBezTo>
                          <a:pt x="3427" y="31"/>
                          <a:pt x="3121" y="0"/>
                          <a:pt x="281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9" name="Google Shape;769;p35"/>
                  <p:cNvSpPr/>
                  <p:nvPr/>
                </p:nvSpPr>
                <p:spPr>
                  <a:xfrm>
                    <a:off x="5400574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9" y="0"/>
                        </a:moveTo>
                        <a:cubicBezTo>
                          <a:pt x="796" y="367"/>
                          <a:pt x="1" y="1438"/>
                          <a:pt x="1" y="2662"/>
                        </a:cubicBezTo>
                        <a:lnTo>
                          <a:pt x="1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9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" name="Google Shape;770;p35"/>
                  <p:cNvSpPr/>
                  <p:nvPr/>
                </p:nvSpPr>
                <p:spPr>
                  <a:xfrm>
                    <a:off x="5628438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46" y="0"/>
                        </a:moveTo>
                        <a:cubicBezTo>
                          <a:pt x="1285" y="0"/>
                          <a:pt x="0" y="1255"/>
                          <a:pt x="0" y="2815"/>
                        </a:cubicBezTo>
                        <a:lnTo>
                          <a:pt x="0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2" y="123"/>
                        </a:cubicBezTo>
                        <a:cubicBezTo>
                          <a:pt x="3427" y="31"/>
                          <a:pt x="3121" y="0"/>
                          <a:pt x="28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" name="Google Shape;771;p35"/>
                  <p:cNvSpPr/>
                  <p:nvPr/>
                </p:nvSpPr>
                <p:spPr>
                  <a:xfrm>
                    <a:off x="5688017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8" y="0"/>
                        </a:moveTo>
                        <a:cubicBezTo>
                          <a:pt x="796" y="367"/>
                          <a:pt x="31" y="1438"/>
                          <a:pt x="0" y="2662"/>
                        </a:cubicBezTo>
                        <a:lnTo>
                          <a:pt x="0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8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" name="Google Shape;772;p35"/>
                  <p:cNvSpPr/>
                  <p:nvPr/>
                </p:nvSpPr>
                <p:spPr>
                  <a:xfrm>
                    <a:off x="5192558" y="1620644"/>
                    <a:ext cx="777709" cy="3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1041" extrusionOk="0">
                        <a:moveTo>
                          <a:pt x="1" y="1"/>
                        </a:moveTo>
                        <a:lnTo>
                          <a:pt x="1" y="1041"/>
                        </a:lnTo>
                        <a:lnTo>
                          <a:pt x="22764" y="1041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3" name="Google Shape;773;p35"/>
                <p:cNvSpPr/>
                <p:nvPr/>
              </p:nvSpPr>
              <p:spPr>
                <a:xfrm>
                  <a:off x="6070569" y="2721257"/>
                  <a:ext cx="1072429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26100" extrusionOk="0">
                      <a:moveTo>
                        <a:pt x="0" y="1"/>
                      </a:moveTo>
                      <a:lnTo>
                        <a:pt x="0" y="26099"/>
                      </a:lnTo>
                      <a:lnTo>
                        <a:pt x="313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5"/>
                <p:cNvSpPr/>
                <p:nvPr/>
              </p:nvSpPr>
              <p:spPr>
                <a:xfrm>
                  <a:off x="6070569" y="3612864"/>
                  <a:ext cx="1072429" cy="951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27843" extrusionOk="0">
                      <a:moveTo>
                        <a:pt x="0" y="0"/>
                      </a:moveTo>
                      <a:lnTo>
                        <a:pt x="0" y="27842"/>
                      </a:lnTo>
                      <a:lnTo>
                        <a:pt x="31392" y="27842"/>
                      </a:lnTo>
                      <a:lnTo>
                        <a:pt x="313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5"/>
                <p:cNvSpPr/>
                <p:nvPr/>
              </p:nvSpPr>
              <p:spPr>
                <a:xfrm>
                  <a:off x="5092223" y="2720232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35"/>
                <p:cNvSpPr/>
                <p:nvPr/>
              </p:nvSpPr>
              <p:spPr>
                <a:xfrm>
                  <a:off x="5346221" y="2962718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5" y="1"/>
                      </a:moveTo>
                      <a:cubicBezTo>
                        <a:pt x="3060" y="1"/>
                        <a:pt x="1" y="3091"/>
                        <a:pt x="1" y="6885"/>
                      </a:cubicBezTo>
                      <a:lnTo>
                        <a:pt x="1" y="19031"/>
                      </a:lnTo>
                      <a:lnTo>
                        <a:pt x="13769" y="19031"/>
                      </a:lnTo>
                      <a:lnTo>
                        <a:pt x="13769" y="6885"/>
                      </a:lnTo>
                      <a:cubicBezTo>
                        <a:pt x="13769" y="3580"/>
                        <a:pt x="11382" y="735"/>
                        <a:pt x="8108" y="123"/>
                      </a:cubicBezTo>
                      <a:cubicBezTo>
                        <a:pt x="7711" y="31"/>
                        <a:pt x="7282" y="1"/>
                        <a:pt x="68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5"/>
                <p:cNvSpPr/>
                <p:nvPr/>
              </p:nvSpPr>
              <p:spPr>
                <a:xfrm>
                  <a:off x="5431935" y="2966886"/>
                  <a:ext cx="384670" cy="64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10" extrusionOk="0">
                      <a:moveTo>
                        <a:pt x="5630" y="1"/>
                      </a:moveTo>
                      <a:cubicBezTo>
                        <a:pt x="2356" y="613"/>
                        <a:pt x="0" y="3458"/>
                        <a:pt x="0" y="6763"/>
                      </a:cubicBezTo>
                      <a:lnTo>
                        <a:pt x="0" y="18909"/>
                      </a:lnTo>
                      <a:lnTo>
                        <a:pt x="11260" y="18909"/>
                      </a:lnTo>
                      <a:lnTo>
                        <a:pt x="11260" y="6763"/>
                      </a:lnTo>
                      <a:cubicBezTo>
                        <a:pt x="11229" y="3458"/>
                        <a:pt x="8873" y="613"/>
                        <a:pt x="5630" y="1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35"/>
                <p:cNvSpPr/>
                <p:nvPr/>
              </p:nvSpPr>
              <p:spPr>
                <a:xfrm>
                  <a:off x="5092223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35"/>
                <p:cNvSpPr/>
                <p:nvPr/>
              </p:nvSpPr>
              <p:spPr>
                <a:xfrm>
                  <a:off x="5346221" y="3913870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5" y="1"/>
                      </a:moveTo>
                      <a:cubicBezTo>
                        <a:pt x="3060" y="1"/>
                        <a:pt x="1" y="3060"/>
                        <a:pt x="1" y="6885"/>
                      </a:cubicBezTo>
                      <a:lnTo>
                        <a:pt x="1" y="19031"/>
                      </a:lnTo>
                      <a:lnTo>
                        <a:pt x="13769" y="19031"/>
                      </a:lnTo>
                      <a:lnTo>
                        <a:pt x="13769" y="6885"/>
                      </a:lnTo>
                      <a:cubicBezTo>
                        <a:pt x="13738" y="3550"/>
                        <a:pt x="11382" y="704"/>
                        <a:pt x="8108" y="123"/>
                      </a:cubicBezTo>
                      <a:cubicBezTo>
                        <a:pt x="7711" y="31"/>
                        <a:pt x="7282" y="1"/>
                        <a:pt x="68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5"/>
                <p:cNvSpPr/>
                <p:nvPr/>
              </p:nvSpPr>
              <p:spPr>
                <a:xfrm>
                  <a:off x="5431935" y="3918072"/>
                  <a:ext cx="384670" cy="64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09" extrusionOk="0">
                      <a:moveTo>
                        <a:pt x="5630" y="0"/>
                      </a:moveTo>
                      <a:cubicBezTo>
                        <a:pt x="2387" y="612"/>
                        <a:pt x="0" y="3427"/>
                        <a:pt x="0" y="6762"/>
                      </a:cubicBezTo>
                      <a:lnTo>
                        <a:pt x="0" y="18908"/>
                      </a:lnTo>
                      <a:lnTo>
                        <a:pt x="11260" y="18908"/>
                      </a:lnTo>
                      <a:lnTo>
                        <a:pt x="11260" y="6762"/>
                      </a:lnTo>
                      <a:cubicBezTo>
                        <a:pt x="11229" y="3457"/>
                        <a:pt x="8873" y="612"/>
                        <a:pt x="5630" y="0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5"/>
                <p:cNvSpPr/>
                <p:nvPr/>
              </p:nvSpPr>
              <p:spPr>
                <a:xfrm>
                  <a:off x="5057750" y="2582250"/>
                  <a:ext cx="3110555" cy="13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4070" extrusionOk="0">
                      <a:moveTo>
                        <a:pt x="1" y="1"/>
                      </a:moveTo>
                      <a:lnTo>
                        <a:pt x="1" y="4070"/>
                      </a:lnTo>
                      <a:lnTo>
                        <a:pt x="31392" y="4070"/>
                      </a:lnTo>
                      <a:lnTo>
                        <a:pt x="313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5"/>
                <p:cNvSpPr/>
                <p:nvPr/>
              </p:nvSpPr>
              <p:spPr>
                <a:xfrm>
                  <a:off x="5092213" y="3612875"/>
                  <a:ext cx="3042666" cy="5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714" extrusionOk="0">
                      <a:moveTo>
                        <a:pt x="1" y="0"/>
                      </a:moveTo>
                      <a:lnTo>
                        <a:pt x="1" y="1713"/>
                      </a:lnTo>
                      <a:lnTo>
                        <a:pt x="29434" y="1713"/>
                      </a:lnTo>
                      <a:lnTo>
                        <a:pt x="29434" y="0"/>
                      </a:lnTo>
                      <a:close/>
                    </a:path>
                  </a:pathLst>
                </a:custGeom>
                <a:solidFill>
                  <a:srgbClr val="F77C9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5"/>
                <p:cNvSpPr/>
                <p:nvPr/>
              </p:nvSpPr>
              <p:spPr>
                <a:xfrm>
                  <a:off x="7142964" y="2720232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5"/>
                <p:cNvSpPr/>
                <p:nvPr/>
              </p:nvSpPr>
              <p:spPr>
                <a:xfrm>
                  <a:off x="7142964" y="2721257"/>
                  <a:ext cx="978380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00" extrusionOk="0">
                      <a:moveTo>
                        <a:pt x="1" y="1"/>
                      </a:moveTo>
                      <a:lnTo>
                        <a:pt x="1" y="26099"/>
                      </a:lnTo>
                      <a:lnTo>
                        <a:pt x="1683" y="26099"/>
                      </a:lnTo>
                      <a:lnTo>
                        <a:pt x="1683" y="1133"/>
                      </a:lnTo>
                      <a:lnTo>
                        <a:pt x="28638" y="1133"/>
                      </a:lnTo>
                      <a:lnTo>
                        <a:pt x="2863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5"/>
                <p:cNvSpPr/>
                <p:nvPr/>
              </p:nvSpPr>
              <p:spPr>
                <a:xfrm>
                  <a:off x="7396962" y="2962718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4" y="1"/>
                      </a:moveTo>
                      <a:cubicBezTo>
                        <a:pt x="3090" y="1"/>
                        <a:pt x="0" y="3091"/>
                        <a:pt x="0" y="6885"/>
                      </a:cubicBezTo>
                      <a:lnTo>
                        <a:pt x="0" y="19031"/>
                      </a:lnTo>
                      <a:lnTo>
                        <a:pt x="13768" y="19031"/>
                      </a:lnTo>
                      <a:lnTo>
                        <a:pt x="13768" y="6885"/>
                      </a:lnTo>
                      <a:cubicBezTo>
                        <a:pt x="13768" y="3580"/>
                        <a:pt x="11413" y="735"/>
                        <a:pt x="8139" y="123"/>
                      </a:cubicBezTo>
                      <a:cubicBezTo>
                        <a:pt x="7710" y="31"/>
                        <a:pt x="7313" y="1"/>
                        <a:pt x="68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5"/>
                <p:cNvSpPr/>
                <p:nvPr/>
              </p:nvSpPr>
              <p:spPr>
                <a:xfrm>
                  <a:off x="7482676" y="2966886"/>
                  <a:ext cx="384670" cy="64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10" extrusionOk="0">
                      <a:moveTo>
                        <a:pt x="5630" y="1"/>
                      </a:moveTo>
                      <a:cubicBezTo>
                        <a:pt x="2356" y="613"/>
                        <a:pt x="0" y="3458"/>
                        <a:pt x="0" y="6763"/>
                      </a:cubicBezTo>
                      <a:lnTo>
                        <a:pt x="0" y="18909"/>
                      </a:lnTo>
                      <a:lnTo>
                        <a:pt x="11259" y="18909"/>
                      </a:lnTo>
                      <a:lnTo>
                        <a:pt x="11259" y="6763"/>
                      </a:lnTo>
                      <a:cubicBezTo>
                        <a:pt x="11259" y="3458"/>
                        <a:pt x="8904" y="613"/>
                        <a:pt x="5630" y="1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5"/>
                <p:cNvSpPr/>
                <p:nvPr/>
              </p:nvSpPr>
              <p:spPr>
                <a:xfrm>
                  <a:off x="7142964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28638" y="26129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5"/>
                <p:cNvSpPr/>
                <p:nvPr/>
              </p:nvSpPr>
              <p:spPr>
                <a:xfrm>
                  <a:off x="7142964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1867" y="26129"/>
                      </a:lnTo>
                      <a:lnTo>
                        <a:pt x="1867" y="1041"/>
                      </a:lnTo>
                      <a:lnTo>
                        <a:pt x="28638" y="1041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5"/>
                <p:cNvSpPr/>
                <p:nvPr/>
              </p:nvSpPr>
              <p:spPr>
                <a:xfrm>
                  <a:off x="7396962" y="3913870"/>
                  <a:ext cx="470383" cy="650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9" h="19032" extrusionOk="0">
                      <a:moveTo>
                        <a:pt x="6884" y="1"/>
                      </a:moveTo>
                      <a:cubicBezTo>
                        <a:pt x="3090" y="1"/>
                        <a:pt x="0" y="3060"/>
                        <a:pt x="0" y="6885"/>
                      </a:cubicBezTo>
                      <a:lnTo>
                        <a:pt x="0" y="19031"/>
                      </a:lnTo>
                      <a:lnTo>
                        <a:pt x="13768" y="19031"/>
                      </a:lnTo>
                      <a:lnTo>
                        <a:pt x="13768" y="6885"/>
                      </a:lnTo>
                      <a:cubicBezTo>
                        <a:pt x="13768" y="3550"/>
                        <a:pt x="11413" y="704"/>
                        <a:pt x="8139" y="123"/>
                      </a:cubicBezTo>
                      <a:cubicBezTo>
                        <a:pt x="7710" y="31"/>
                        <a:pt x="7313" y="1"/>
                        <a:pt x="6884" y="1"/>
                      </a:cubicBez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5"/>
                <p:cNvSpPr/>
                <p:nvPr/>
              </p:nvSpPr>
              <p:spPr>
                <a:xfrm>
                  <a:off x="7482676" y="3918072"/>
                  <a:ext cx="384670" cy="64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0" h="18909" extrusionOk="0">
                      <a:moveTo>
                        <a:pt x="5630" y="0"/>
                      </a:moveTo>
                      <a:cubicBezTo>
                        <a:pt x="2387" y="612"/>
                        <a:pt x="0" y="3427"/>
                        <a:pt x="0" y="6762"/>
                      </a:cubicBezTo>
                      <a:lnTo>
                        <a:pt x="0" y="18908"/>
                      </a:lnTo>
                      <a:lnTo>
                        <a:pt x="11259" y="18908"/>
                      </a:lnTo>
                      <a:lnTo>
                        <a:pt x="11259" y="6762"/>
                      </a:lnTo>
                      <a:cubicBezTo>
                        <a:pt x="11259" y="3427"/>
                        <a:pt x="8873" y="612"/>
                        <a:pt x="5630" y="0"/>
                      </a:cubicBezTo>
                      <a:close/>
                    </a:path>
                  </a:pathLst>
                </a:custGeom>
                <a:solidFill>
                  <a:srgbClr val="9719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5"/>
                <p:cNvSpPr/>
                <p:nvPr/>
              </p:nvSpPr>
              <p:spPr>
                <a:xfrm>
                  <a:off x="5092223" y="2721257"/>
                  <a:ext cx="2091531" cy="89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23" h="26100" extrusionOk="0">
                      <a:moveTo>
                        <a:pt x="1" y="1"/>
                      </a:moveTo>
                      <a:lnTo>
                        <a:pt x="1" y="26099"/>
                      </a:lnTo>
                      <a:lnTo>
                        <a:pt x="1684" y="26099"/>
                      </a:lnTo>
                      <a:lnTo>
                        <a:pt x="1684" y="1133"/>
                      </a:lnTo>
                      <a:lnTo>
                        <a:pt x="61223" y="1133"/>
                      </a:lnTo>
                      <a:lnTo>
                        <a:pt x="6122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5"/>
                <p:cNvSpPr/>
                <p:nvPr/>
              </p:nvSpPr>
              <p:spPr>
                <a:xfrm>
                  <a:off x="5092223" y="3671385"/>
                  <a:ext cx="978380" cy="89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39" h="26130" extrusionOk="0">
                      <a:moveTo>
                        <a:pt x="1" y="0"/>
                      </a:moveTo>
                      <a:lnTo>
                        <a:pt x="1" y="26129"/>
                      </a:lnTo>
                      <a:lnTo>
                        <a:pt x="1898" y="26129"/>
                      </a:lnTo>
                      <a:lnTo>
                        <a:pt x="1898" y="1041"/>
                      </a:lnTo>
                      <a:lnTo>
                        <a:pt x="28638" y="1041"/>
                      </a:lnTo>
                      <a:lnTo>
                        <a:pt x="2863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93" name="Google Shape;793;p35"/>
                <p:cNvGrpSpPr/>
                <p:nvPr/>
              </p:nvGrpSpPr>
              <p:grpSpPr>
                <a:xfrm>
                  <a:off x="5136122" y="1373991"/>
                  <a:ext cx="891607" cy="1208293"/>
                  <a:chOff x="5136122" y="1373991"/>
                  <a:chExt cx="891607" cy="1208293"/>
                </a:xfrm>
              </p:grpSpPr>
              <p:sp>
                <p:nvSpPr>
                  <p:cNvPr id="794" name="Google Shape;794;p35"/>
                  <p:cNvSpPr/>
                  <p:nvPr/>
                </p:nvSpPr>
                <p:spPr>
                  <a:xfrm>
                    <a:off x="5262591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" name="Google Shape;795;p35"/>
                  <p:cNvSpPr/>
                  <p:nvPr/>
                </p:nvSpPr>
                <p:spPr>
                  <a:xfrm>
                    <a:off x="5338910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" name="Google Shape;796;p35"/>
                  <p:cNvSpPr/>
                  <p:nvPr/>
                </p:nvSpPr>
                <p:spPr>
                  <a:xfrm>
                    <a:off x="5415195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" name="Google Shape;797;p35"/>
                  <p:cNvSpPr/>
                  <p:nvPr/>
                </p:nvSpPr>
                <p:spPr>
                  <a:xfrm>
                    <a:off x="5491514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" name="Google Shape;798;p35"/>
                  <p:cNvSpPr/>
                  <p:nvPr/>
                </p:nvSpPr>
                <p:spPr>
                  <a:xfrm>
                    <a:off x="5567799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" name="Google Shape;799;p35"/>
                  <p:cNvSpPr/>
                  <p:nvPr/>
                </p:nvSpPr>
                <p:spPr>
                  <a:xfrm>
                    <a:off x="5644118" y="1386528"/>
                    <a:ext cx="27193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" name="Google Shape;800;p35"/>
                  <p:cNvSpPr/>
                  <p:nvPr/>
                </p:nvSpPr>
                <p:spPr>
                  <a:xfrm>
                    <a:off x="5720403" y="1386528"/>
                    <a:ext cx="2722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96" y="4620"/>
                        </a:lnTo>
                        <a:lnTo>
                          <a:pt x="79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" name="Google Shape;801;p35"/>
                  <p:cNvSpPr/>
                  <p:nvPr/>
                </p:nvSpPr>
                <p:spPr>
                  <a:xfrm>
                    <a:off x="5797747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1" y="0"/>
                        </a:moveTo>
                        <a:lnTo>
                          <a:pt x="1" y="4620"/>
                        </a:lnTo>
                        <a:lnTo>
                          <a:pt x="766" y="4620"/>
                        </a:lnTo>
                        <a:lnTo>
                          <a:pt x="766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" name="Google Shape;802;p35"/>
                  <p:cNvSpPr/>
                  <p:nvPr/>
                </p:nvSpPr>
                <p:spPr>
                  <a:xfrm>
                    <a:off x="5874066" y="1386528"/>
                    <a:ext cx="26168" cy="1578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" h="4621" extrusionOk="0">
                        <a:moveTo>
                          <a:pt x="0" y="0"/>
                        </a:moveTo>
                        <a:lnTo>
                          <a:pt x="0" y="4620"/>
                        </a:lnTo>
                        <a:lnTo>
                          <a:pt x="765" y="4620"/>
                        </a:lnTo>
                        <a:lnTo>
                          <a:pt x="7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" name="Google Shape;803;p35"/>
                  <p:cNvSpPr/>
                  <p:nvPr/>
                </p:nvSpPr>
                <p:spPr>
                  <a:xfrm>
                    <a:off x="5176912" y="1373991"/>
                    <a:ext cx="809036" cy="183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82" h="5385" extrusionOk="0">
                        <a:moveTo>
                          <a:pt x="22886" y="765"/>
                        </a:moveTo>
                        <a:lnTo>
                          <a:pt x="22886" y="4589"/>
                        </a:lnTo>
                        <a:lnTo>
                          <a:pt x="826" y="4589"/>
                        </a:lnTo>
                        <a:lnTo>
                          <a:pt x="796" y="765"/>
                        </a:lnTo>
                        <a:close/>
                        <a:moveTo>
                          <a:pt x="0" y="0"/>
                        </a:moveTo>
                        <a:lnTo>
                          <a:pt x="0" y="5385"/>
                        </a:lnTo>
                        <a:lnTo>
                          <a:pt x="23681" y="5385"/>
                        </a:lnTo>
                        <a:lnTo>
                          <a:pt x="2368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" name="Google Shape;804;p35"/>
                  <p:cNvSpPr/>
                  <p:nvPr/>
                </p:nvSpPr>
                <p:spPr>
                  <a:xfrm>
                    <a:off x="5136122" y="1503569"/>
                    <a:ext cx="891607" cy="117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9" h="3428" extrusionOk="0">
                        <a:moveTo>
                          <a:pt x="1" y="1"/>
                        </a:moveTo>
                        <a:lnTo>
                          <a:pt x="1" y="3428"/>
                        </a:lnTo>
                        <a:lnTo>
                          <a:pt x="26099" y="3428"/>
                        </a:lnTo>
                        <a:lnTo>
                          <a:pt x="2609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" name="Google Shape;805;p35"/>
                  <p:cNvSpPr/>
                  <p:nvPr/>
                </p:nvSpPr>
                <p:spPr>
                  <a:xfrm>
                    <a:off x="5192558" y="1620644"/>
                    <a:ext cx="777709" cy="961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28149" extrusionOk="0">
                        <a:moveTo>
                          <a:pt x="1" y="1"/>
                        </a:moveTo>
                        <a:lnTo>
                          <a:pt x="1" y="28149"/>
                        </a:lnTo>
                        <a:lnTo>
                          <a:pt x="22764" y="28149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" name="Google Shape;806;p35"/>
                  <p:cNvSpPr/>
                  <p:nvPr/>
                </p:nvSpPr>
                <p:spPr>
                  <a:xfrm>
                    <a:off x="5340994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15" y="0"/>
                        </a:moveTo>
                        <a:cubicBezTo>
                          <a:pt x="1255" y="0"/>
                          <a:pt x="1" y="1255"/>
                          <a:pt x="1" y="2815"/>
                        </a:cubicBezTo>
                        <a:lnTo>
                          <a:pt x="1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3" y="123"/>
                        </a:cubicBezTo>
                        <a:cubicBezTo>
                          <a:pt x="3427" y="31"/>
                          <a:pt x="3121" y="0"/>
                          <a:pt x="281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" name="Google Shape;807;p35"/>
                  <p:cNvSpPr/>
                  <p:nvPr/>
                </p:nvSpPr>
                <p:spPr>
                  <a:xfrm>
                    <a:off x="5400574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9" y="0"/>
                        </a:moveTo>
                        <a:cubicBezTo>
                          <a:pt x="796" y="367"/>
                          <a:pt x="1" y="1438"/>
                          <a:pt x="1" y="2662"/>
                        </a:cubicBezTo>
                        <a:lnTo>
                          <a:pt x="1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9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" name="Google Shape;808;p35"/>
                  <p:cNvSpPr/>
                  <p:nvPr/>
                </p:nvSpPr>
                <p:spPr>
                  <a:xfrm>
                    <a:off x="5628438" y="1792071"/>
                    <a:ext cx="193394" cy="7902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1" h="23131" extrusionOk="0">
                        <a:moveTo>
                          <a:pt x="2846" y="0"/>
                        </a:moveTo>
                        <a:cubicBezTo>
                          <a:pt x="1285" y="0"/>
                          <a:pt x="0" y="1255"/>
                          <a:pt x="0" y="2815"/>
                        </a:cubicBezTo>
                        <a:lnTo>
                          <a:pt x="0" y="23131"/>
                        </a:lnTo>
                        <a:lnTo>
                          <a:pt x="5661" y="23131"/>
                        </a:lnTo>
                        <a:lnTo>
                          <a:pt x="5661" y="2815"/>
                        </a:lnTo>
                        <a:cubicBezTo>
                          <a:pt x="5661" y="1591"/>
                          <a:pt x="4865" y="520"/>
                          <a:pt x="3702" y="123"/>
                        </a:cubicBezTo>
                        <a:cubicBezTo>
                          <a:pt x="3427" y="31"/>
                          <a:pt x="3121" y="0"/>
                          <a:pt x="2846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" name="Google Shape;809;p35"/>
                  <p:cNvSpPr/>
                  <p:nvPr/>
                </p:nvSpPr>
                <p:spPr>
                  <a:xfrm>
                    <a:off x="5688017" y="1797298"/>
                    <a:ext cx="133815" cy="784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7" h="22978" extrusionOk="0">
                        <a:moveTo>
                          <a:pt x="1958" y="0"/>
                        </a:moveTo>
                        <a:cubicBezTo>
                          <a:pt x="796" y="367"/>
                          <a:pt x="31" y="1438"/>
                          <a:pt x="0" y="2662"/>
                        </a:cubicBezTo>
                        <a:lnTo>
                          <a:pt x="0" y="22978"/>
                        </a:lnTo>
                        <a:lnTo>
                          <a:pt x="3917" y="22978"/>
                        </a:lnTo>
                        <a:lnTo>
                          <a:pt x="3917" y="2662"/>
                        </a:lnTo>
                        <a:cubicBezTo>
                          <a:pt x="3917" y="1438"/>
                          <a:pt x="3121" y="367"/>
                          <a:pt x="1958" y="0"/>
                        </a:cubicBezTo>
                        <a:close/>
                      </a:path>
                    </a:pathLst>
                  </a:custGeom>
                  <a:solidFill>
                    <a:srgbClr val="9719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" name="Google Shape;810;p35"/>
                  <p:cNvSpPr/>
                  <p:nvPr/>
                </p:nvSpPr>
                <p:spPr>
                  <a:xfrm>
                    <a:off x="5192558" y="1620644"/>
                    <a:ext cx="777709" cy="3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65" h="1041" extrusionOk="0">
                        <a:moveTo>
                          <a:pt x="1" y="1"/>
                        </a:moveTo>
                        <a:lnTo>
                          <a:pt x="1" y="1041"/>
                        </a:lnTo>
                        <a:lnTo>
                          <a:pt x="22764" y="1041"/>
                        </a:lnTo>
                        <a:lnTo>
                          <a:pt x="2276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11" name="Google Shape;811;p35"/>
                <p:cNvSpPr/>
                <p:nvPr/>
              </p:nvSpPr>
              <p:spPr>
                <a:xfrm>
                  <a:off x="6070569" y="3671385"/>
                  <a:ext cx="1072429" cy="3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92" h="1041" extrusionOk="0">
                      <a:moveTo>
                        <a:pt x="0" y="0"/>
                      </a:moveTo>
                      <a:lnTo>
                        <a:pt x="0" y="1041"/>
                      </a:lnTo>
                      <a:lnTo>
                        <a:pt x="31392" y="1041"/>
                      </a:lnTo>
                      <a:lnTo>
                        <a:pt x="31392" y="0"/>
                      </a:lnTo>
                      <a:close/>
                    </a:path>
                  </a:pathLst>
                </a:custGeom>
                <a:solidFill>
                  <a:srgbClr val="B029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2" name="Google Shape;812;p35"/>
                <p:cNvGrpSpPr/>
                <p:nvPr/>
              </p:nvGrpSpPr>
              <p:grpSpPr>
                <a:xfrm>
                  <a:off x="6297373" y="2857156"/>
                  <a:ext cx="619844" cy="619844"/>
                  <a:chOff x="6297373" y="2857156"/>
                  <a:chExt cx="619844" cy="619844"/>
                </a:xfrm>
              </p:grpSpPr>
              <p:sp>
                <p:nvSpPr>
                  <p:cNvPr id="813" name="Google Shape;813;p35"/>
                  <p:cNvSpPr/>
                  <p:nvPr/>
                </p:nvSpPr>
                <p:spPr>
                  <a:xfrm>
                    <a:off x="6299457" y="2857156"/>
                    <a:ext cx="617760" cy="619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83" h="18144" extrusionOk="0">
                        <a:moveTo>
                          <a:pt x="8476" y="0"/>
                        </a:moveTo>
                        <a:cubicBezTo>
                          <a:pt x="8200" y="0"/>
                          <a:pt x="7925" y="31"/>
                          <a:pt x="7650" y="92"/>
                        </a:cubicBezTo>
                        <a:cubicBezTo>
                          <a:pt x="7313" y="123"/>
                          <a:pt x="6977" y="215"/>
                          <a:pt x="6640" y="306"/>
                        </a:cubicBezTo>
                        <a:cubicBezTo>
                          <a:pt x="6365" y="368"/>
                          <a:pt x="6120" y="459"/>
                          <a:pt x="5845" y="551"/>
                        </a:cubicBezTo>
                        <a:cubicBezTo>
                          <a:pt x="5508" y="674"/>
                          <a:pt x="5202" y="826"/>
                          <a:pt x="4866" y="1010"/>
                        </a:cubicBezTo>
                        <a:cubicBezTo>
                          <a:pt x="4621" y="1132"/>
                          <a:pt x="4376" y="1255"/>
                          <a:pt x="4162" y="1408"/>
                        </a:cubicBezTo>
                        <a:cubicBezTo>
                          <a:pt x="3856" y="1591"/>
                          <a:pt x="3581" y="1806"/>
                          <a:pt x="3305" y="2050"/>
                        </a:cubicBezTo>
                        <a:cubicBezTo>
                          <a:pt x="3060" y="2203"/>
                          <a:pt x="2877" y="2417"/>
                          <a:pt x="2693" y="2601"/>
                        </a:cubicBezTo>
                        <a:cubicBezTo>
                          <a:pt x="2418" y="2846"/>
                          <a:pt x="2173" y="3121"/>
                          <a:pt x="1959" y="3397"/>
                        </a:cubicBezTo>
                        <a:cubicBezTo>
                          <a:pt x="1775" y="3611"/>
                          <a:pt x="1622" y="3825"/>
                          <a:pt x="1469" y="4070"/>
                        </a:cubicBezTo>
                        <a:cubicBezTo>
                          <a:pt x="1286" y="4345"/>
                          <a:pt x="1102" y="4682"/>
                          <a:pt x="919" y="4987"/>
                        </a:cubicBezTo>
                        <a:cubicBezTo>
                          <a:pt x="796" y="5232"/>
                          <a:pt x="705" y="5508"/>
                          <a:pt x="613" y="5752"/>
                        </a:cubicBezTo>
                        <a:cubicBezTo>
                          <a:pt x="460" y="6089"/>
                          <a:pt x="368" y="6425"/>
                          <a:pt x="276" y="6793"/>
                        </a:cubicBezTo>
                        <a:cubicBezTo>
                          <a:pt x="184" y="7037"/>
                          <a:pt x="154" y="7313"/>
                          <a:pt x="93" y="7588"/>
                        </a:cubicBezTo>
                        <a:cubicBezTo>
                          <a:pt x="31" y="7925"/>
                          <a:pt x="1" y="8292"/>
                          <a:pt x="1" y="8659"/>
                        </a:cubicBezTo>
                        <a:lnTo>
                          <a:pt x="1" y="9087"/>
                        </a:lnTo>
                        <a:lnTo>
                          <a:pt x="1" y="9485"/>
                        </a:lnTo>
                        <a:cubicBezTo>
                          <a:pt x="1" y="9852"/>
                          <a:pt x="31" y="10189"/>
                          <a:pt x="93" y="10556"/>
                        </a:cubicBezTo>
                        <a:cubicBezTo>
                          <a:pt x="154" y="10831"/>
                          <a:pt x="184" y="11107"/>
                          <a:pt x="276" y="11351"/>
                        </a:cubicBezTo>
                        <a:cubicBezTo>
                          <a:pt x="368" y="11719"/>
                          <a:pt x="460" y="12055"/>
                          <a:pt x="613" y="12392"/>
                        </a:cubicBezTo>
                        <a:cubicBezTo>
                          <a:pt x="705" y="12636"/>
                          <a:pt x="796" y="12912"/>
                          <a:pt x="919" y="13157"/>
                        </a:cubicBezTo>
                        <a:cubicBezTo>
                          <a:pt x="1102" y="13463"/>
                          <a:pt x="1286" y="13799"/>
                          <a:pt x="1469" y="14074"/>
                        </a:cubicBezTo>
                        <a:cubicBezTo>
                          <a:pt x="1622" y="14319"/>
                          <a:pt x="1775" y="14533"/>
                          <a:pt x="1959" y="14748"/>
                        </a:cubicBezTo>
                        <a:cubicBezTo>
                          <a:pt x="2173" y="15023"/>
                          <a:pt x="2418" y="15298"/>
                          <a:pt x="2693" y="15543"/>
                        </a:cubicBezTo>
                        <a:cubicBezTo>
                          <a:pt x="2877" y="15757"/>
                          <a:pt x="3091" y="15941"/>
                          <a:pt x="3305" y="16094"/>
                        </a:cubicBezTo>
                        <a:cubicBezTo>
                          <a:pt x="3581" y="16339"/>
                          <a:pt x="3856" y="16553"/>
                          <a:pt x="4162" y="16736"/>
                        </a:cubicBezTo>
                        <a:cubicBezTo>
                          <a:pt x="4407" y="16889"/>
                          <a:pt x="4621" y="17012"/>
                          <a:pt x="4866" y="17134"/>
                        </a:cubicBezTo>
                        <a:cubicBezTo>
                          <a:pt x="5202" y="17318"/>
                          <a:pt x="5508" y="17471"/>
                          <a:pt x="5845" y="17593"/>
                        </a:cubicBezTo>
                        <a:cubicBezTo>
                          <a:pt x="6120" y="17685"/>
                          <a:pt x="6365" y="17777"/>
                          <a:pt x="6610" y="17838"/>
                        </a:cubicBezTo>
                        <a:cubicBezTo>
                          <a:pt x="6977" y="17929"/>
                          <a:pt x="7313" y="18021"/>
                          <a:pt x="7680" y="18082"/>
                        </a:cubicBezTo>
                        <a:cubicBezTo>
                          <a:pt x="7956" y="18113"/>
                          <a:pt x="8231" y="18144"/>
                          <a:pt x="8506" y="18144"/>
                        </a:cubicBezTo>
                        <a:lnTo>
                          <a:pt x="9577" y="18144"/>
                        </a:lnTo>
                        <a:cubicBezTo>
                          <a:pt x="9853" y="18144"/>
                          <a:pt x="10128" y="18113"/>
                          <a:pt x="10403" y="18082"/>
                        </a:cubicBezTo>
                        <a:cubicBezTo>
                          <a:pt x="10740" y="18021"/>
                          <a:pt x="11107" y="17929"/>
                          <a:pt x="11444" y="17838"/>
                        </a:cubicBezTo>
                        <a:cubicBezTo>
                          <a:pt x="11688" y="17777"/>
                          <a:pt x="11964" y="17685"/>
                          <a:pt x="12209" y="17593"/>
                        </a:cubicBezTo>
                        <a:cubicBezTo>
                          <a:pt x="12545" y="17471"/>
                          <a:pt x="12882" y="17318"/>
                          <a:pt x="13188" y="17134"/>
                        </a:cubicBezTo>
                        <a:cubicBezTo>
                          <a:pt x="13432" y="17012"/>
                          <a:pt x="13677" y="16889"/>
                          <a:pt x="13891" y="16736"/>
                        </a:cubicBezTo>
                        <a:cubicBezTo>
                          <a:pt x="14197" y="16553"/>
                          <a:pt x="14503" y="16339"/>
                          <a:pt x="14779" y="16094"/>
                        </a:cubicBezTo>
                        <a:cubicBezTo>
                          <a:pt x="14993" y="15941"/>
                          <a:pt x="15207" y="15757"/>
                          <a:pt x="15390" y="15543"/>
                        </a:cubicBezTo>
                        <a:cubicBezTo>
                          <a:pt x="15635" y="15298"/>
                          <a:pt x="15880" y="15023"/>
                          <a:pt x="16125" y="14748"/>
                        </a:cubicBezTo>
                        <a:cubicBezTo>
                          <a:pt x="16278" y="14533"/>
                          <a:pt x="16431" y="14319"/>
                          <a:pt x="16584" y="14074"/>
                        </a:cubicBezTo>
                        <a:cubicBezTo>
                          <a:pt x="16798" y="13799"/>
                          <a:pt x="16981" y="13463"/>
                          <a:pt x="17134" y="13157"/>
                        </a:cubicBezTo>
                        <a:cubicBezTo>
                          <a:pt x="17257" y="12912"/>
                          <a:pt x="17379" y="12636"/>
                          <a:pt x="17471" y="12392"/>
                        </a:cubicBezTo>
                        <a:cubicBezTo>
                          <a:pt x="17593" y="12055"/>
                          <a:pt x="17716" y="11719"/>
                          <a:pt x="17808" y="11351"/>
                        </a:cubicBezTo>
                        <a:cubicBezTo>
                          <a:pt x="17869" y="11107"/>
                          <a:pt x="17930" y="10831"/>
                          <a:pt x="17961" y="10556"/>
                        </a:cubicBezTo>
                        <a:cubicBezTo>
                          <a:pt x="18022" y="10189"/>
                          <a:pt x="18052" y="9852"/>
                          <a:pt x="18083" y="9485"/>
                        </a:cubicBezTo>
                        <a:lnTo>
                          <a:pt x="18083" y="9057"/>
                        </a:lnTo>
                        <a:cubicBezTo>
                          <a:pt x="18083" y="8934"/>
                          <a:pt x="18083" y="8781"/>
                          <a:pt x="18083" y="8659"/>
                        </a:cubicBezTo>
                        <a:cubicBezTo>
                          <a:pt x="18052" y="8292"/>
                          <a:pt x="18022" y="7925"/>
                          <a:pt x="17961" y="7588"/>
                        </a:cubicBezTo>
                        <a:cubicBezTo>
                          <a:pt x="17930" y="7313"/>
                          <a:pt x="17869" y="7037"/>
                          <a:pt x="17808" y="6793"/>
                        </a:cubicBezTo>
                        <a:cubicBezTo>
                          <a:pt x="17716" y="6425"/>
                          <a:pt x="17593" y="6089"/>
                          <a:pt x="17471" y="5752"/>
                        </a:cubicBezTo>
                        <a:cubicBezTo>
                          <a:pt x="17379" y="5477"/>
                          <a:pt x="17257" y="5232"/>
                          <a:pt x="17134" y="4987"/>
                        </a:cubicBezTo>
                        <a:cubicBezTo>
                          <a:pt x="16981" y="4682"/>
                          <a:pt x="16798" y="4345"/>
                          <a:pt x="16584" y="4070"/>
                        </a:cubicBezTo>
                        <a:cubicBezTo>
                          <a:pt x="16431" y="3825"/>
                          <a:pt x="16278" y="3611"/>
                          <a:pt x="16094" y="3397"/>
                        </a:cubicBezTo>
                        <a:cubicBezTo>
                          <a:pt x="15880" y="3121"/>
                          <a:pt x="15635" y="2846"/>
                          <a:pt x="15390" y="2601"/>
                        </a:cubicBezTo>
                        <a:cubicBezTo>
                          <a:pt x="15176" y="2387"/>
                          <a:pt x="14993" y="2203"/>
                          <a:pt x="14779" y="2050"/>
                        </a:cubicBezTo>
                        <a:cubicBezTo>
                          <a:pt x="14503" y="1806"/>
                          <a:pt x="14197" y="1591"/>
                          <a:pt x="13891" y="1408"/>
                        </a:cubicBezTo>
                        <a:cubicBezTo>
                          <a:pt x="13677" y="1255"/>
                          <a:pt x="13432" y="1132"/>
                          <a:pt x="13188" y="1010"/>
                        </a:cubicBezTo>
                        <a:cubicBezTo>
                          <a:pt x="12882" y="826"/>
                          <a:pt x="12545" y="674"/>
                          <a:pt x="12209" y="551"/>
                        </a:cubicBezTo>
                        <a:cubicBezTo>
                          <a:pt x="11964" y="459"/>
                          <a:pt x="11688" y="368"/>
                          <a:pt x="11413" y="306"/>
                        </a:cubicBezTo>
                        <a:cubicBezTo>
                          <a:pt x="11076" y="215"/>
                          <a:pt x="10709" y="123"/>
                          <a:pt x="10373" y="92"/>
                        </a:cubicBezTo>
                        <a:cubicBezTo>
                          <a:pt x="10097" y="31"/>
                          <a:pt x="9822" y="0"/>
                          <a:pt x="954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35"/>
                  <p:cNvSpPr/>
                  <p:nvPr/>
                </p:nvSpPr>
                <p:spPr>
                  <a:xfrm>
                    <a:off x="6587960" y="2857156"/>
                    <a:ext cx="37647" cy="10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" h="3213" extrusionOk="0">
                        <a:moveTo>
                          <a:pt x="0" y="0"/>
                        </a:moveTo>
                        <a:lnTo>
                          <a:pt x="0" y="3213"/>
                        </a:lnTo>
                        <a:lnTo>
                          <a:pt x="1102" y="3213"/>
                        </a:lnTo>
                        <a:lnTo>
                          <a:pt x="110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35"/>
                  <p:cNvSpPr/>
                  <p:nvPr/>
                </p:nvSpPr>
                <p:spPr>
                  <a:xfrm>
                    <a:off x="6524178" y="2860299"/>
                    <a:ext cx="59614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5" h="3366" extrusionOk="0">
                        <a:moveTo>
                          <a:pt x="1072" y="0"/>
                        </a:moveTo>
                        <a:cubicBezTo>
                          <a:pt x="705" y="31"/>
                          <a:pt x="368" y="123"/>
                          <a:pt x="1" y="214"/>
                        </a:cubicBezTo>
                        <a:lnTo>
                          <a:pt x="674" y="3366"/>
                        </a:lnTo>
                        <a:lnTo>
                          <a:pt x="1745" y="3152"/>
                        </a:lnTo>
                        <a:lnTo>
                          <a:pt x="107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35"/>
                  <p:cNvSpPr/>
                  <p:nvPr/>
                </p:nvSpPr>
                <p:spPr>
                  <a:xfrm>
                    <a:off x="6463574" y="2875979"/>
                    <a:ext cx="78437" cy="116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97" extrusionOk="0">
                        <a:moveTo>
                          <a:pt x="979" y="0"/>
                        </a:moveTo>
                        <a:cubicBezTo>
                          <a:pt x="643" y="153"/>
                          <a:pt x="337" y="275"/>
                          <a:pt x="0" y="459"/>
                        </a:cubicBezTo>
                        <a:lnTo>
                          <a:pt x="1316" y="3396"/>
                        </a:lnTo>
                        <a:lnTo>
                          <a:pt x="2295" y="2968"/>
                        </a:lnTo>
                        <a:lnTo>
                          <a:pt x="97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817;p35"/>
                  <p:cNvSpPr/>
                  <p:nvPr/>
                </p:nvSpPr>
                <p:spPr>
                  <a:xfrm>
                    <a:off x="6410246" y="2906281"/>
                    <a:ext cx="94118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5" h="3244" extrusionOk="0">
                        <a:moveTo>
                          <a:pt x="858" y="0"/>
                        </a:moveTo>
                        <a:cubicBezTo>
                          <a:pt x="552" y="184"/>
                          <a:pt x="276" y="398"/>
                          <a:pt x="1" y="643"/>
                        </a:cubicBezTo>
                        <a:lnTo>
                          <a:pt x="1867" y="3244"/>
                        </a:lnTo>
                        <a:lnTo>
                          <a:pt x="2755" y="2570"/>
                        </a:lnTo>
                        <a:lnTo>
                          <a:pt x="85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818;p35"/>
                  <p:cNvSpPr/>
                  <p:nvPr/>
                </p:nvSpPr>
                <p:spPr>
                  <a:xfrm>
                    <a:off x="6365323" y="2946012"/>
                    <a:ext cx="105596" cy="101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1" h="2968" extrusionOk="0">
                        <a:moveTo>
                          <a:pt x="704" y="0"/>
                        </a:moveTo>
                        <a:cubicBezTo>
                          <a:pt x="459" y="245"/>
                          <a:pt x="215" y="520"/>
                          <a:pt x="0" y="796"/>
                        </a:cubicBezTo>
                        <a:lnTo>
                          <a:pt x="2356" y="2968"/>
                        </a:lnTo>
                        <a:lnTo>
                          <a:pt x="3091" y="2142"/>
                        </a:lnTo>
                        <a:lnTo>
                          <a:pt x="70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35"/>
                  <p:cNvSpPr/>
                  <p:nvPr/>
                </p:nvSpPr>
                <p:spPr>
                  <a:xfrm>
                    <a:off x="6329794" y="2996163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551" y="1"/>
                        </a:moveTo>
                        <a:cubicBezTo>
                          <a:pt x="337" y="307"/>
                          <a:pt x="153" y="613"/>
                          <a:pt x="0" y="949"/>
                        </a:cubicBezTo>
                        <a:lnTo>
                          <a:pt x="2784" y="2540"/>
                        </a:lnTo>
                        <a:lnTo>
                          <a:pt x="3335" y="1622"/>
                        </a:lnTo>
                        <a:lnTo>
                          <a:pt x="55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35"/>
                  <p:cNvSpPr/>
                  <p:nvPr/>
                </p:nvSpPr>
                <p:spPr>
                  <a:xfrm>
                    <a:off x="6306802" y="3053658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37" y="0"/>
                        </a:moveTo>
                        <a:cubicBezTo>
                          <a:pt x="184" y="337"/>
                          <a:pt x="92" y="673"/>
                          <a:pt x="0" y="1041"/>
                        </a:cubicBezTo>
                        <a:lnTo>
                          <a:pt x="3060" y="2020"/>
                        </a:lnTo>
                        <a:lnTo>
                          <a:pt x="3396" y="1010"/>
                        </a:lnTo>
                        <a:lnTo>
                          <a:pt x="33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35"/>
                  <p:cNvSpPr/>
                  <p:nvPr/>
                </p:nvSpPr>
                <p:spPr>
                  <a:xfrm>
                    <a:off x="6297373" y="3116381"/>
                    <a:ext cx="112907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5" h="1408" extrusionOk="0">
                        <a:moveTo>
                          <a:pt x="92" y="0"/>
                        </a:moveTo>
                        <a:cubicBezTo>
                          <a:pt x="31" y="337"/>
                          <a:pt x="1" y="704"/>
                          <a:pt x="1" y="1071"/>
                        </a:cubicBezTo>
                        <a:lnTo>
                          <a:pt x="3183" y="1408"/>
                        </a:lnTo>
                        <a:lnTo>
                          <a:pt x="3305" y="337"/>
                        </a:lnTo>
                        <a:lnTo>
                          <a:pt x="9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35"/>
                  <p:cNvSpPr/>
                  <p:nvPr/>
                </p:nvSpPr>
                <p:spPr>
                  <a:xfrm>
                    <a:off x="6297373" y="3169674"/>
                    <a:ext cx="112907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5" h="1408" extrusionOk="0">
                        <a:moveTo>
                          <a:pt x="3183" y="1"/>
                        </a:moveTo>
                        <a:lnTo>
                          <a:pt x="1" y="337"/>
                        </a:lnTo>
                        <a:cubicBezTo>
                          <a:pt x="1" y="704"/>
                          <a:pt x="31" y="1041"/>
                          <a:pt x="92" y="1408"/>
                        </a:cubicBezTo>
                        <a:lnTo>
                          <a:pt x="3305" y="1071"/>
                        </a:lnTo>
                        <a:lnTo>
                          <a:pt x="318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35"/>
                  <p:cNvSpPr/>
                  <p:nvPr/>
                </p:nvSpPr>
                <p:spPr>
                  <a:xfrm>
                    <a:off x="6306802" y="3211489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060" y="0"/>
                        </a:moveTo>
                        <a:lnTo>
                          <a:pt x="0" y="979"/>
                        </a:lnTo>
                        <a:cubicBezTo>
                          <a:pt x="92" y="1347"/>
                          <a:pt x="184" y="1683"/>
                          <a:pt x="337" y="2020"/>
                        </a:cubicBezTo>
                        <a:lnTo>
                          <a:pt x="3396" y="1010"/>
                        </a:lnTo>
                        <a:lnTo>
                          <a:pt x="306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35"/>
                  <p:cNvSpPr/>
                  <p:nvPr/>
                </p:nvSpPr>
                <p:spPr>
                  <a:xfrm>
                    <a:off x="6329794" y="3251186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2784" y="1"/>
                        </a:moveTo>
                        <a:lnTo>
                          <a:pt x="0" y="1592"/>
                        </a:lnTo>
                        <a:cubicBezTo>
                          <a:pt x="153" y="1929"/>
                          <a:pt x="337" y="2234"/>
                          <a:pt x="551" y="2540"/>
                        </a:cubicBezTo>
                        <a:lnTo>
                          <a:pt x="3335" y="919"/>
                        </a:lnTo>
                        <a:lnTo>
                          <a:pt x="278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825;p35"/>
                  <p:cNvSpPr/>
                  <p:nvPr/>
                </p:nvSpPr>
                <p:spPr>
                  <a:xfrm>
                    <a:off x="6364264" y="3286749"/>
                    <a:ext cx="106655" cy="10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9" extrusionOk="0">
                        <a:moveTo>
                          <a:pt x="2387" y="0"/>
                        </a:moveTo>
                        <a:lnTo>
                          <a:pt x="1" y="2173"/>
                        </a:lnTo>
                        <a:cubicBezTo>
                          <a:pt x="215" y="2448"/>
                          <a:pt x="460" y="2693"/>
                          <a:pt x="735" y="2968"/>
                        </a:cubicBezTo>
                        <a:lnTo>
                          <a:pt x="3122" y="796"/>
                        </a:lnTo>
                        <a:lnTo>
                          <a:pt x="238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" name="Google Shape;826;p35"/>
                  <p:cNvSpPr/>
                  <p:nvPr/>
                </p:nvSpPr>
                <p:spPr>
                  <a:xfrm>
                    <a:off x="6409221" y="3318110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1897" y="0"/>
                        </a:moveTo>
                        <a:lnTo>
                          <a:pt x="0" y="2601"/>
                        </a:lnTo>
                        <a:cubicBezTo>
                          <a:pt x="276" y="2815"/>
                          <a:pt x="582" y="3029"/>
                          <a:pt x="888" y="3243"/>
                        </a:cubicBezTo>
                        <a:lnTo>
                          <a:pt x="2785" y="612"/>
                        </a:lnTo>
                        <a:lnTo>
                          <a:pt x="189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7" name="Google Shape;827;p35"/>
                  <p:cNvSpPr/>
                  <p:nvPr/>
                </p:nvSpPr>
                <p:spPr>
                  <a:xfrm>
                    <a:off x="6464599" y="3342127"/>
                    <a:ext cx="77412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6" h="3367" extrusionOk="0">
                        <a:moveTo>
                          <a:pt x="1286" y="1"/>
                        </a:moveTo>
                        <a:lnTo>
                          <a:pt x="1" y="2938"/>
                        </a:lnTo>
                        <a:cubicBezTo>
                          <a:pt x="307" y="3091"/>
                          <a:pt x="643" y="3244"/>
                          <a:pt x="980" y="3366"/>
                        </a:cubicBezTo>
                        <a:lnTo>
                          <a:pt x="2265" y="429"/>
                        </a:lnTo>
                        <a:lnTo>
                          <a:pt x="128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8" name="Google Shape;828;p35"/>
                  <p:cNvSpPr/>
                  <p:nvPr/>
                </p:nvSpPr>
                <p:spPr>
                  <a:xfrm>
                    <a:off x="6525237" y="3358866"/>
                    <a:ext cx="58555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3366" extrusionOk="0">
                        <a:moveTo>
                          <a:pt x="674" y="0"/>
                        </a:moveTo>
                        <a:lnTo>
                          <a:pt x="1" y="3152"/>
                        </a:lnTo>
                        <a:cubicBezTo>
                          <a:pt x="337" y="3243"/>
                          <a:pt x="674" y="3305"/>
                          <a:pt x="1041" y="3366"/>
                        </a:cubicBezTo>
                        <a:lnTo>
                          <a:pt x="1714" y="215"/>
                        </a:lnTo>
                        <a:lnTo>
                          <a:pt x="67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9" name="Google Shape;829;p35"/>
                  <p:cNvSpPr/>
                  <p:nvPr/>
                </p:nvSpPr>
                <p:spPr>
                  <a:xfrm>
                    <a:off x="6587960" y="3367236"/>
                    <a:ext cx="37647" cy="109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" h="3213" extrusionOk="0">
                        <a:moveTo>
                          <a:pt x="0" y="0"/>
                        </a:moveTo>
                        <a:lnTo>
                          <a:pt x="0" y="3213"/>
                        </a:lnTo>
                        <a:lnTo>
                          <a:pt x="1102" y="3213"/>
                        </a:lnTo>
                        <a:lnTo>
                          <a:pt x="110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0" name="Google Shape;830;p35"/>
                  <p:cNvSpPr/>
                  <p:nvPr/>
                </p:nvSpPr>
                <p:spPr>
                  <a:xfrm>
                    <a:off x="6630799" y="3358866"/>
                    <a:ext cx="58589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" h="3366" extrusionOk="0">
                        <a:moveTo>
                          <a:pt x="1041" y="0"/>
                        </a:moveTo>
                        <a:lnTo>
                          <a:pt x="1" y="215"/>
                        </a:lnTo>
                        <a:lnTo>
                          <a:pt x="674" y="3366"/>
                        </a:lnTo>
                        <a:cubicBezTo>
                          <a:pt x="1010" y="3305"/>
                          <a:pt x="1377" y="3243"/>
                          <a:pt x="1714" y="3152"/>
                        </a:cubicBezTo>
                        <a:lnTo>
                          <a:pt x="104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1" name="Google Shape;831;p35"/>
                  <p:cNvSpPr/>
                  <p:nvPr/>
                </p:nvSpPr>
                <p:spPr>
                  <a:xfrm>
                    <a:off x="6671555" y="3342127"/>
                    <a:ext cx="78437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67" extrusionOk="0">
                        <a:moveTo>
                          <a:pt x="980" y="1"/>
                        </a:moveTo>
                        <a:lnTo>
                          <a:pt x="1" y="429"/>
                        </a:lnTo>
                        <a:lnTo>
                          <a:pt x="1317" y="3366"/>
                        </a:lnTo>
                        <a:cubicBezTo>
                          <a:pt x="1653" y="3244"/>
                          <a:pt x="1959" y="3091"/>
                          <a:pt x="2296" y="2938"/>
                        </a:cubicBezTo>
                        <a:lnTo>
                          <a:pt x="98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2" name="Google Shape;832;p35"/>
                  <p:cNvSpPr/>
                  <p:nvPr/>
                </p:nvSpPr>
                <p:spPr>
                  <a:xfrm>
                    <a:off x="6709202" y="3318110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888" y="0"/>
                        </a:moveTo>
                        <a:lnTo>
                          <a:pt x="0" y="612"/>
                        </a:lnTo>
                        <a:lnTo>
                          <a:pt x="1897" y="3243"/>
                        </a:lnTo>
                        <a:cubicBezTo>
                          <a:pt x="2203" y="3029"/>
                          <a:pt x="2479" y="2815"/>
                          <a:pt x="2785" y="2601"/>
                        </a:cubicBezTo>
                        <a:lnTo>
                          <a:pt x="88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3" name="Google Shape;833;p35"/>
                  <p:cNvSpPr/>
                  <p:nvPr/>
                </p:nvSpPr>
                <p:spPr>
                  <a:xfrm>
                    <a:off x="6742647" y="3286749"/>
                    <a:ext cx="106655" cy="1014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9" extrusionOk="0">
                        <a:moveTo>
                          <a:pt x="735" y="0"/>
                        </a:moveTo>
                        <a:lnTo>
                          <a:pt x="0" y="796"/>
                        </a:lnTo>
                        <a:lnTo>
                          <a:pt x="2417" y="2968"/>
                        </a:lnTo>
                        <a:cubicBezTo>
                          <a:pt x="2662" y="2693"/>
                          <a:pt x="2907" y="2448"/>
                          <a:pt x="3121" y="2173"/>
                        </a:cubicBezTo>
                        <a:lnTo>
                          <a:pt x="7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4" name="Google Shape;834;p35"/>
                  <p:cNvSpPr/>
                  <p:nvPr/>
                </p:nvSpPr>
                <p:spPr>
                  <a:xfrm>
                    <a:off x="6770866" y="3251186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551" y="1"/>
                        </a:moveTo>
                        <a:lnTo>
                          <a:pt x="1" y="919"/>
                        </a:lnTo>
                        <a:lnTo>
                          <a:pt x="2785" y="2540"/>
                        </a:lnTo>
                        <a:cubicBezTo>
                          <a:pt x="2968" y="2234"/>
                          <a:pt x="3152" y="1929"/>
                          <a:pt x="3335" y="1592"/>
                        </a:cubicBezTo>
                        <a:lnTo>
                          <a:pt x="55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5" name="Google Shape;835;p35"/>
                  <p:cNvSpPr/>
                  <p:nvPr/>
                </p:nvSpPr>
                <p:spPr>
                  <a:xfrm>
                    <a:off x="6790714" y="3211489"/>
                    <a:ext cx="117109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8" h="2020" extrusionOk="0">
                        <a:moveTo>
                          <a:pt x="337" y="0"/>
                        </a:moveTo>
                        <a:lnTo>
                          <a:pt x="1" y="1010"/>
                        </a:lnTo>
                        <a:lnTo>
                          <a:pt x="3060" y="2020"/>
                        </a:lnTo>
                        <a:cubicBezTo>
                          <a:pt x="3213" y="1683"/>
                          <a:pt x="3305" y="1347"/>
                          <a:pt x="3428" y="979"/>
                        </a:cubicBezTo>
                        <a:lnTo>
                          <a:pt x="33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6" name="Google Shape;836;p35"/>
                  <p:cNvSpPr/>
                  <p:nvPr/>
                </p:nvSpPr>
                <p:spPr>
                  <a:xfrm>
                    <a:off x="6803252" y="3169674"/>
                    <a:ext cx="113966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1408" extrusionOk="0">
                        <a:moveTo>
                          <a:pt x="123" y="1"/>
                        </a:moveTo>
                        <a:lnTo>
                          <a:pt x="1" y="1071"/>
                        </a:lnTo>
                        <a:lnTo>
                          <a:pt x="3214" y="1408"/>
                        </a:lnTo>
                        <a:cubicBezTo>
                          <a:pt x="3275" y="1041"/>
                          <a:pt x="3305" y="704"/>
                          <a:pt x="3336" y="337"/>
                        </a:cubicBezTo>
                        <a:lnTo>
                          <a:pt x="12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7" name="Google Shape;837;p35"/>
                  <p:cNvSpPr/>
                  <p:nvPr/>
                </p:nvSpPr>
                <p:spPr>
                  <a:xfrm>
                    <a:off x="6803252" y="3116381"/>
                    <a:ext cx="113966" cy="4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1408" extrusionOk="0">
                        <a:moveTo>
                          <a:pt x="3214" y="0"/>
                        </a:moveTo>
                        <a:lnTo>
                          <a:pt x="1" y="337"/>
                        </a:lnTo>
                        <a:lnTo>
                          <a:pt x="123" y="1408"/>
                        </a:lnTo>
                        <a:lnTo>
                          <a:pt x="3336" y="1071"/>
                        </a:lnTo>
                        <a:cubicBezTo>
                          <a:pt x="3305" y="704"/>
                          <a:pt x="3275" y="337"/>
                          <a:pt x="321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8" name="Google Shape;838;p35"/>
                  <p:cNvSpPr/>
                  <p:nvPr/>
                </p:nvSpPr>
                <p:spPr>
                  <a:xfrm>
                    <a:off x="6791773" y="3053658"/>
                    <a:ext cx="116050" cy="69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" h="2020" extrusionOk="0">
                        <a:moveTo>
                          <a:pt x="3060" y="0"/>
                        </a:moveTo>
                        <a:lnTo>
                          <a:pt x="0" y="979"/>
                        </a:lnTo>
                        <a:lnTo>
                          <a:pt x="337" y="2020"/>
                        </a:lnTo>
                        <a:lnTo>
                          <a:pt x="3397" y="1041"/>
                        </a:lnTo>
                        <a:cubicBezTo>
                          <a:pt x="3305" y="673"/>
                          <a:pt x="3182" y="337"/>
                          <a:pt x="306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9" name="Google Shape;839;p35"/>
                  <p:cNvSpPr/>
                  <p:nvPr/>
                </p:nvSpPr>
                <p:spPr>
                  <a:xfrm>
                    <a:off x="6770866" y="2996163"/>
                    <a:ext cx="113966" cy="86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6" h="2541" extrusionOk="0">
                        <a:moveTo>
                          <a:pt x="2785" y="1"/>
                        </a:moveTo>
                        <a:lnTo>
                          <a:pt x="1" y="1622"/>
                        </a:lnTo>
                        <a:lnTo>
                          <a:pt x="551" y="2540"/>
                        </a:lnTo>
                        <a:lnTo>
                          <a:pt x="3335" y="949"/>
                        </a:lnTo>
                        <a:cubicBezTo>
                          <a:pt x="3152" y="613"/>
                          <a:pt x="2968" y="307"/>
                          <a:pt x="27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0" name="Google Shape;840;p35"/>
                  <p:cNvSpPr/>
                  <p:nvPr/>
                </p:nvSpPr>
                <p:spPr>
                  <a:xfrm>
                    <a:off x="6742647" y="2946012"/>
                    <a:ext cx="106655" cy="101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2" h="2968" extrusionOk="0">
                        <a:moveTo>
                          <a:pt x="2387" y="0"/>
                        </a:moveTo>
                        <a:lnTo>
                          <a:pt x="0" y="2142"/>
                        </a:lnTo>
                        <a:lnTo>
                          <a:pt x="735" y="2968"/>
                        </a:lnTo>
                        <a:lnTo>
                          <a:pt x="3121" y="796"/>
                        </a:lnTo>
                        <a:cubicBezTo>
                          <a:pt x="2907" y="520"/>
                          <a:pt x="2662" y="245"/>
                          <a:pt x="238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1" name="Google Shape;841;p35"/>
                  <p:cNvSpPr/>
                  <p:nvPr/>
                </p:nvSpPr>
                <p:spPr>
                  <a:xfrm>
                    <a:off x="6709202" y="2905222"/>
                    <a:ext cx="95143" cy="110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5" h="3244" extrusionOk="0">
                        <a:moveTo>
                          <a:pt x="1897" y="1"/>
                        </a:moveTo>
                        <a:lnTo>
                          <a:pt x="0" y="2601"/>
                        </a:lnTo>
                        <a:lnTo>
                          <a:pt x="888" y="3244"/>
                        </a:lnTo>
                        <a:lnTo>
                          <a:pt x="2785" y="643"/>
                        </a:lnTo>
                        <a:cubicBezTo>
                          <a:pt x="2479" y="399"/>
                          <a:pt x="2203" y="215"/>
                          <a:pt x="189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2" name="Google Shape;842;p35"/>
                  <p:cNvSpPr/>
                  <p:nvPr/>
                </p:nvSpPr>
                <p:spPr>
                  <a:xfrm>
                    <a:off x="6671555" y="2877004"/>
                    <a:ext cx="78437" cy="115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6" h="3367" extrusionOk="0">
                        <a:moveTo>
                          <a:pt x="1317" y="1"/>
                        </a:moveTo>
                        <a:lnTo>
                          <a:pt x="1" y="2938"/>
                        </a:lnTo>
                        <a:lnTo>
                          <a:pt x="980" y="3366"/>
                        </a:lnTo>
                        <a:lnTo>
                          <a:pt x="2296" y="429"/>
                        </a:lnTo>
                        <a:cubicBezTo>
                          <a:pt x="1959" y="245"/>
                          <a:pt x="1653" y="123"/>
                          <a:pt x="131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3" name="Google Shape;843;p35"/>
                  <p:cNvSpPr/>
                  <p:nvPr/>
                </p:nvSpPr>
                <p:spPr>
                  <a:xfrm>
                    <a:off x="6630799" y="2860299"/>
                    <a:ext cx="58589" cy="114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" h="3366" extrusionOk="0">
                        <a:moveTo>
                          <a:pt x="674" y="0"/>
                        </a:moveTo>
                        <a:lnTo>
                          <a:pt x="1" y="3152"/>
                        </a:lnTo>
                        <a:lnTo>
                          <a:pt x="1041" y="3366"/>
                        </a:lnTo>
                        <a:lnTo>
                          <a:pt x="1714" y="214"/>
                        </a:lnTo>
                        <a:cubicBezTo>
                          <a:pt x="1377" y="123"/>
                          <a:pt x="1010" y="61"/>
                          <a:pt x="67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4" name="Google Shape;844;p35"/>
                  <p:cNvSpPr/>
                  <p:nvPr/>
                </p:nvSpPr>
                <p:spPr>
                  <a:xfrm>
                    <a:off x="6344415" y="2927496"/>
                    <a:ext cx="524736" cy="478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60" h="13997" extrusionOk="0">
                        <a:moveTo>
                          <a:pt x="7666" y="1"/>
                        </a:moveTo>
                        <a:cubicBezTo>
                          <a:pt x="4474" y="1"/>
                          <a:pt x="1596" y="2222"/>
                          <a:pt x="857" y="5468"/>
                        </a:cubicBezTo>
                        <a:cubicBezTo>
                          <a:pt x="0" y="9231"/>
                          <a:pt x="2356" y="12964"/>
                          <a:pt x="6150" y="13821"/>
                        </a:cubicBezTo>
                        <a:cubicBezTo>
                          <a:pt x="6672" y="13939"/>
                          <a:pt x="7194" y="13996"/>
                          <a:pt x="7707" y="13996"/>
                        </a:cubicBezTo>
                        <a:cubicBezTo>
                          <a:pt x="10894" y="13996"/>
                          <a:pt x="13765" y="11799"/>
                          <a:pt x="14503" y="8558"/>
                        </a:cubicBezTo>
                        <a:cubicBezTo>
                          <a:pt x="15360" y="4764"/>
                          <a:pt x="13004" y="1032"/>
                          <a:pt x="9210" y="175"/>
                        </a:cubicBezTo>
                        <a:cubicBezTo>
                          <a:pt x="8692" y="57"/>
                          <a:pt x="8175" y="1"/>
                          <a:pt x="766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845" name="Google Shape;845;p35"/>
            <p:cNvGrpSpPr/>
            <p:nvPr/>
          </p:nvGrpSpPr>
          <p:grpSpPr>
            <a:xfrm>
              <a:off x="8177003" y="314133"/>
              <a:ext cx="454703" cy="1859465"/>
              <a:chOff x="8097259" y="314133"/>
              <a:chExt cx="454703" cy="1859465"/>
            </a:xfrm>
          </p:grpSpPr>
          <p:sp>
            <p:nvSpPr>
              <p:cNvPr id="846" name="Google Shape;846;p35"/>
              <p:cNvSpPr/>
              <p:nvPr/>
            </p:nvSpPr>
            <p:spPr>
              <a:xfrm>
                <a:off x="8311526" y="314133"/>
                <a:ext cx="26168" cy="286418"/>
              </a:xfrm>
              <a:custGeom>
                <a:avLst/>
                <a:gdLst/>
                <a:ahLst/>
                <a:cxnLst/>
                <a:rect l="l" t="t" r="r" b="b"/>
                <a:pathLst>
                  <a:path w="766" h="8384" extrusionOk="0">
                    <a:moveTo>
                      <a:pt x="1" y="0"/>
                    </a:moveTo>
                    <a:lnTo>
                      <a:pt x="1" y="8383"/>
                    </a:lnTo>
                    <a:lnTo>
                      <a:pt x="765" y="8383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8281224" y="579610"/>
                <a:ext cx="85748" cy="97226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846" extrusionOk="0">
                    <a:moveTo>
                      <a:pt x="0" y="0"/>
                    </a:moveTo>
                    <a:lnTo>
                      <a:pt x="0" y="2846"/>
                    </a:lnTo>
                    <a:lnTo>
                      <a:pt x="2509" y="2846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8129645" y="841944"/>
                <a:ext cx="388872" cy="165176"/>
              </a:xfrm>
              <a:custGeom>
                <a:avLst/>
                <a:gdLst/>
                <a:ahLst/>
                <a:cxnLst/>
                <a:rect l="l" t="t" r="r" b="b"/>
                <a:pathLst>
                  <a:path w="11383" h="4835" extrusionOk="0">
                    <a:moveTo>
                      <a:pt x="1" y="1"/>
                    </a:moveTo>
                    <a:lnTo>
                      <a:pt x="1" y="4835"/>
                    </a:lnTo>
                    <a:lnTo>
                      <a:pt x="11383" y="4835"/>
                    </a:lnTo>
                    <a:lnTo>
                      <a:pt x="113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5"/>
              <p:cNvSpPr/>
              <p:nvPr/>
            </p:nvSpPr>
            <p:spPr>
              <a:xfrm>
                <a:off x="8210132" y="676803"/>
                <a:ext cx="227898" cy="165176"/>
              </a:xfrm>
              <a:custGeom>
                <a:avLst/>
                <a:gdLst/>
                <a:ahLst/>
                <a:cxnLst/>
                <a:rect l="l" t="t" r="r" b="b"/>
                <a:pathLst>
                  <a:path w="6671" h="4835" extrusionOk="0">
                    <a:moveTo>
                      <a:pt x="1194" y="1"/>
                    </a:moveTo>
                    <a:lnTo>
                      <a:pt x="1" y="4835"/>
                    </a:lnTo>
                    <a:lnTo>
                      <a:pt x="6671" y="4835"/>
                    </a:lnTo>
                    <a:lnTo>
                      <a:pt x="55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5"/>
              <p:cNvSpPr/>
              <p:nvPr/>
            </p:nvSpPr>
            <p:spPr>
              <a:xfrm>
                <a:off x="8235241" y="1001893"/>
                <a:ext cx="177713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5171" extrusionOk="0">
                    <a:moveTo>
                      <a:pt x="4467" y="581"/>
                    </a:moveTo>
                    <a:lnTo>
                      <a:pt x="4620" y="4589"/>
                    </a:lnTo>
                    <a:lnTo>
                      <a:pt x="612" y="4589"/>
                    </a:lnTo>
                    <a:lnTo>
                      <a:pt x="765" y="581"/>
                    </a:lnTo>
                    <a:close/>
                    <a:moveTo>
                      <a:pt x="214" y="0"/>
                    </a:moveTo>
                    <a:lnTo>
                      <a:pt x="0" y="5171"/>
                    </a:lnTo>
                    <a:lnTo>
                      <a:pt x="5201" y="5171"/>
                    </a:lnTo>
                    <a:lnTo>
                      <a:pt x="50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5"/>
              <p:cNvSpPr/>
              <p:nvPr/>
            </p:nvSpPr>
            <p:spPr>
              <a:xfrm>
                <a:off x="8244636" y="1003977"/>
                <a:ext cx="165176" cy="170403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988" extrusionOk="0">
                    <a:moveTo>
                      <a:pt x="398" y="0"/>
                    </a:moveTo>
                    <a:lnTo>
                      <a:pt x="0" y="398"/>
                    </a:lnTo>
                    <a:lnTo>
                      <a:pt x="4406" y="4987"/>
                    </a:lnTo>
                    <a:lnTo>
                      <a:pt x="4835" y="4590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5"/>
              <p:cNvSpPr/>
              <p:nvPr/>
            </p:nvSpPr>
            <p:spPr>
              <a:xfrm>
                <a:off x="8238350" y="1003977"/>
                <a:ext cx="165176" cy="170403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988" extrusionOk="0">
                    <a:moveTo>
                      <a:pt x="4437" y="0"/>
                    </a:moveTo>
                    <a:lnTo>
                      <a:pt x="1" y="4590"/>
                    </a:lnTo>
                    <a:lnTo>
                      <a:pt x="429" y="4987"/>
                    </a:lnTo>
                    <a:lnTo>
                      <a:pt x="4835" y="398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5"/>
              <p:cNvSpPr/>
              <p:nvPr/>
            </p:nvSpPr>
            <p:spPr>
              <a:xfrm>
                <a:off x="8228955" y="1158665"/>
                <a:ext cx="190251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5967" extrusionOk="0">
                    <a:moveTo>
                      <a:pt x="4835" y="582"/>
                    </a:moveTo>
                    <a:lnTo>
                      <a:pt x="4988" y="5385"/>
                    </a:lnTo>
                    <a:lnTo>
                      <a:pt x="612" y="5385"/>
                    </a:lnTo>
                    <a:lnTo>
                      <a:pt x="765" y="582"/>
                    </a:lnTo>
                    <a:close/>
                    <a:moveTo>
                      <a:pt x="215" y="0"/>
                    </a:moveTo>
                    <a:lnTo>
                      <a:pt x="1" y="5967"/>
                    </a:lnTo>
                    <a:lnTo>
                      <a:pt x="5569" y="5967"/>
                    </a:lnTo>
                    <a:lnTo>
                      <a:pt x="53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5"/>
              <p:cNvSpPr/>
              <p:nvPr/>
            </p:nvSpPr>
            <p:spPr>
              <a:xfrm>
                <a:off x="8238350" y="1161808"/>
                <a:ext cx="178772" cy="196537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5753" extrusionOk="0">
                    <a:moveTo>
                      <a:pt x="429" y="0"/>
                    </a:moveTo>
                    <a:lnTo>
                      <a:pt x="1" y="398"/>
                    </a:lnTo>
                    <a:lnTo>
                      <a:pt x="4804" y="5752"/>
                    </a:lnTo>
                    <a:lnTo>
                      <a:pt x="5233" y="5385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5"/>
              <p:cNvSpPr/>
              <p:nvPr/>
            </p:nvSpPr>
            <p:spPr>
              <a:xfrm>
                <a:off x="8232098" y="1161808"/>
                <a:ext cx="177713" cy="197562"/>
              </a:xfrm>
              <a:custGeom>
                <a:avLst/>
                <a:gdLst/>
                <a:ahLst/>
                <a:cxnLst/>
                <a:rect l="l" t="t" r="r" b="b"/>
                <a:pathLst>
                  <a:path w="5202" h="5783" extrusionOk="0">
                    <a:moveTo>
                      <a:pt x="4773" y="0"/>
                    </a:moveTo>
                    <a:lnTo>
                      <a:pt x="0" y="5385"/>
                    </a:lnTo>
                    <a:lnTo>
                      <a:pt x="429" y="5783"/>
                    </a:lnTo>
                    <a:lnTo>
                      <a:pt x="5202" y="398"/>
                    </a:lnTo>
                    <a:lnTo>
                      <a:pt x="47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5"/>
              <p:cNvSpPr/>
              <p:nvPr/>
            </p:nvSpPr>
            <p:spPr>
              <a:xfrm>
                <a:off x="8220586" y="1342630"/>
                <a:ext cx="206991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6946" extrusionOk="0">
                    <a:moveTo>
                      <a:pt x="5263" y="582"/>
                    </a:moveTo>
                    <a:lnTo>
                      <a:pt x="5477" y="6364"/>
                    </a:lnTo>
                    <a:lnTo>
                      <a:pt x="613" y="6364"/>
                    </a:lnTo>
                    <a:lnTo>
                      <a:pt x="827" y="582"/>
                    </a:lnTo>
                    <a:close/>
                    <a:moveTo>
                      <a:pt x="276" y="0"/>
                    </a:moveTo>
                    <a:lnTo>
                      <a:pt x="1" y="6945"/>
                    </a:lnTo>
                    <a:lnTo>
                      <a:pt x="6059" y="6945"/>
                    </a:lnTo>
                    <a:lnTo>
                      <a:pt x="58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5"/>
              <p:cNvSpPr/>
              <p:nvPr/>
            </p:nvSpPr>
            <p:spPr>
              <a:xfrm>
                <a:off x="8209107" y="1342630"/>
                <a:ext cx="192335" cy="228923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6701" extrusionOk="0">
                    <a:moveTo>
                      <a:pt x="429" y="0"/>
                    </a:moveTo>
                    <a:lnTo>
                      <a:pt x="0" y="367"/>
                    </a:lnTo>
                    <a:lnTo>
                      <a:pt x="5201" y="6701"/>
                    </a:lnTo>
                    <a:lnTo>
                      <a:pt x="5630" y="633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5"/>
              <p:cNvSpPr/>
              <p:nvPr/>
            </p:nvSpPr>
            <p:spPr>
              <a:xfrm>
                <a:off x="8223729" y="1345773"/>
                <a:ext cx="193394" cy="229982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6732" extrusionOk="0">
                    <a:moveTo>
                      <a:pt x="5202" y="0"/>
                    </a:moveTo>
                    <a:lnTo>
                      <a:pt x="1" y="6395"/>
                    </a:lnTo>
                    <a:lnTo>
                      <a:pt x="429" y="6731"/>
                    </a:lnTo>
                    <a:lnTo>
                      <a:pt x="5661" y="367"/>
                    </a:lnTo>
                    <a:lnTo>
                      <a:pt x="520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5"/>
              <p:cNvSpPr/>
              <p:nvPr/>
            </p:nvSpPr>
            <p:spPr>
              <a:xfrm>
                <a:off x="8211191" y="1560040"/>
                <a:ext cx="225814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8292" extrusionOk="0">
                    <a:moveTo>
                      <a:pt x="5752" y="581"/>
                    </a:moveTo>
                    <a:lnTo>
                      <a:pt x="6028" y="7710"/>
                    </a:lnTo>
                    <a:lnTo>
                      <a:pt x="612" y="7710"/>
                    </a:lnTo>
                    <a:lnTo>
                      <a:pt x="857" y="581"/>
                    </a:lnTo>
                    <a:close/>
                    <a:moveTo>
                      <a:pt x="306" y="0"/>
                    </a:moveTo>
                    <a:lnTo>
                      <a:pt x="0" y="8292"/>
                    </a:lnTo>
                    <a:lnTo>
                      <a:pt x="6609" y="8292"/>
                    </a:lnTo>
                    <a:lnTo>
                      <a:pt x="63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5"/>
              <p:cNvSpPr/>
              <p:nvPr/>
            </p:nvSpPr>
            <p:spPr>
              <a:xfrm>
                <a:off x="8222669" y="1564208"/>
                <a:ext cx="212217" cy="27494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8048" extrusionOk="0">
                    <a:moveTo>
                      <a:pt x="490" y="1"/>
                    </a:moveTo>
                    <a:lnTo>
                      <a:pt x="1" y="337"/>
                    </a:lnTo>
                    <a:lnTo>
                      <a:pt x="5753" y="8047"/>
                    </a:lnTo>
                    <a:lnTo>
                      <a:pt x="6212" y="7711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5"/>
              <p:cNvSpPr/>
              <p:nvPr/>
            </p:nvSpPr>
            <p:spPr>
              <a:xfrm>
                <a:off x="8213275" y="1564208"/>
                <a:ext cx="212217" cy="274940"/>
              </a:xfrm>
              <a:custGeom>
                <a:avLst/>
                <a:gdLst/>
                <a:ahLst/>
                <a:cxnLst/>
                <a:rect l="l" t="t" r="r" b="b"/>
                <a:pathLst>
                  <a:path w="6212" h="8048" extrusionOk="0">
                    <a:moveTo>
                      <a:pt x="5753" y="1"/>
                    </a:moveTo>
                    <a:lnTo>
                      <a:pt x="1" y="7711"/>
                    </a:lnTo>
                    <a:lnTo>
                      <a:pt x="460" y="8047"/>
                    </a:lnTo>
                    <a:lnTo>
                      <a:pt x="6211" y="337"/>
                    </a:lnTo>
                    <a:lnTo>
                      <a:pt x="57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5"/>
              <p:cNvSpPr/>
              <p:nvPr/>
            </p:nvSpPr>
            <p:spPr>
              <a:xfrm>
                <a:off x="8199678" y="1824458"/>
                <a:ext cx="248805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7283" h="10037" extrusionOk="0">
                    <a:moveTo>
                      <a:pt x="6395" y="552"/>
                    </a:moveTo>
                    <a:lnTo>
                      <a:pt x="6732" y="9455"/>
                    </a:lnTo>
                    <a:lnTo>
                      <a:pt x="613" y="9455"/>
                    </a:lnTo>
                    <a:lnTo>
                      <a:pt x="919" y="552"/>
                    </a:lnTo>
                    <a:close/>
                    <a:moveTo>
                      <a:pt x="368" y="1"/>
                    </a:moveTo>
                    <a:lnTo>
                      <a:pt x="1" y="10036"/>
                    </a:lnTo>
                    <a:lnTo>
                      <a:pt x="7283" y="10036"/>
                    </a:lnTo>
                    <a:lnTo>
                      <a:pt x="69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5"/>
              <p:cNvSpPr/>
              <p:nvPr/>
            </p:nvSpPr>
            <p:spPr>
              <a:xfrm>
                <a:off x="8213275" y="1827600"/>
                <a:ext cx="234150" cy="334519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9792" extrusionOk="0">
                    <a:moveTo>
                      <a:pt x="490" y="1"/>
                    </a:moveTo>
                    <a:lnTo>
                      <a:pt x="1" y="307"/>
                    </a:lnTo>
                    <a:lnTo>
                      <a:pt x="6364" y="9791"/>
                    </a:lnTo>
                    <a:lnTo>
                      <a:pt x="6854" y="9485"/>
                    </a:lnTo>
                    <a:lnTo>
                      <a:pt x="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5"/>
              <p:cNvSpPr/>
              <p:nvPr/>
            </p:nvSpPr>
            <p:spPr>
              <a:xfrm>
                <a:off x="8209107" y="1838054"/>
                <a:ext cx="234150" cy="335544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9822" extrusionOk="0">
                    <a:moveTo>
                      <a:pt x="6364" y="1"/>
                    </a:moveTo>
                    <a:lnTo>
                      <a:pt x="0" y="9485"/>
                    </a:lnTo>
                    <a:lnTo>
                      <a:pt x="459" y="9822"/>
                    </a:lnTo>
                    <a:lnTo>
                      <a:pt x="6854" y="337"/>
                    </a:lnTo>
                    <a:lnTo>
                      <a:pt x="63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5"/>
              <p:cNvSpPr/>
              <p:nvPr/>
            </p:nvSpPr>
            <p:spPr>
              <a:xfrm>
                <a:off x="8386786" y="1001893"/>
                <a:ext cx="96202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5171" extrusionOk="0">
                    <a:moveTo>
                      <a:pt x="1928" y="581"/>
                    </a:moveTo>
                    <a:lnTo>
                      <a:pt x="2203" y="4589"/>
                    </a:lnTo>
                    <a:lnTo>
                      <a:pt x="735" y="4589"/>
                    </a:lnTo>
                    <a:lnTo>
                      <a:pt x="582" y="581"/>
                    </a:lnTo>
                    <a:close/>
                    <a:moveTo>
                      <a:pt x="0" y="0"/>
                    </a:moveTo>
                    <a:lnTo>
                      <a:pt x="184" y="5171"/>
                    </a:lnTo>
                    <a:lnTo>
                      <a:pt x="2815" y="5171"/>
                    </a:lnTo>
                    <a:lnTo>
                      <a:pt x="24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5"/>
              <p:cNvSpPr/>
              <p:nvPr/>
            </p:nvSpPr>
            <p:spPr>
              <a:xfrm>
                <a:off x="8387845" y="1007086"/>
                <a:ext cx="94084" cy="165210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4836" extrusionOk="0">
                    <a:moveTo>
                      <a:pt x="520" y="1"/>
                    </a:moveTo>
                    <a:lnTo>
                      <a:pt x="0" y="246"/>
                    </a:lnTo>
                    <a:lnTo>
                      <a:pt x="2234" y="4835"/>
                    </a:lnTo>
                    <a:lnTo>
                      <a:pt x="2754" y="4590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5"/>
              <p:cNvSpPr/>
              <p:nvPr/>
            </p:nvSpPr>
            <p:spPr>
              <a:xfrm>
                <a:off x="8393072" y="1008145"/>
                <a:ext cx="77378" cy="163092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4774" extrusionOk="0">
                    <a:moveTo>
                      <a:pt x="1744" y="1"/>
                    </a:moveTo>
                    <a:lnTo>
                      <a:pt x="0" y="4590"/>
                    </a:lnTo>
                    <a:lnTo>
                      <a:pt x="551" y="4774"/>
                    </a:lnTo>
                    <a:lnTo>
                      <a:pt x="2264" y="184"/>
                    </a:lnTo>
                    <a:lnTo>
                      <a:pt x="17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5"/>
              <p:cNvSpPr/>
              <p:nvPr/>
            </p:nvSpPr>
            <p:spPr>
              <a:xfrm>
                <a:off x="8392013" y="1158665"/>
                <a:ext cx="103512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5967" extrusionOk="0">
                    <a:moveTo>
                      <a:pt x="2081" y="582"/>
                    </a:moveTo>
                    <a:lnTo>
                      <a:pt x="2417" y="5385"/>
                    </a:lnTo>
                    <a:lnTo>
                      <a:pt x="796" y="5385"/>
                    </a:lnTo>
                    <a:lnTo>
                      <a:pt x="612" y="582"/>
                    </a:lnTo>
                    <a:close/>
                    <a:moveTo>
                      <a:pt x="0" y="0"/>
                    </a:moveTo>
                    <a:lnTo>
                      <a:pt x="245" y="5967"/>
                    </a:lnTo>
                    <a:lnTo>
                      <a:pt x="3029" y="5967"/>
                    </a:lnTo>
                    <a:lnTo>
                      <a:pt x="26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5"/>
              <p:cNvSpPr/>
              <p:nvPr/>
            </p:nvSpPr>
            <p:spPr>
              <a:xfrm>
                <a:off x="8394097" y="1164916"/>
                <a:ext cx="100369" cy="191310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600" extrusionOk="0">
                    <a:moveTo>
                      <a:pt x="521" y="1"/>
                    </a:moveTo>
                    <a:lnTo>
                      <a:pt x="1" y="215"/>
                    </a:lnTo>
                    <a:lnTo>
                      <a:pt x="2418" y="5600"/>
                    </a:lnTo>
                    <a:lnTo>
                      <a:pt x="2938" y="5355"/>
                    </a:lnTo>
                    <a:lnTo>
                      <a:pt x="52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5"/>
              <p:cNvSpPr/>
              <p:nvPr/>
            </p:nvSpPr>
            <p:spPr>
              <a:xfrm>
                <a:off x="8400383" y="1164916"/>
                <a:ext cx="81546" cy="190285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5570" extrusionOk="0">
                    <a:moveTo>
                      <a:pt x="1836" y="1"/>
                    </a:moveTo>
                    <a:lnTo>
                      <a:pt x="0" y="5386"/>
                    </a:lnTo>
                    <a:lnTo>
                      <a:pt x="520" y="5569"/>
                    </a:lnTo>
                    <a:lnTo>
                      <a:pt x="2387" y="185"/>
                    </a:lnTo>
                    <a:lnTo>
                      <a:pt x="1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5"/>
              <p:cNvSpPr/>
              <p:nvPr/>
            </p:nvSpPr>
            <p:spPr>
              <a:xfrm>
                <a:off x="8399324" y="1342630"/>
                <a:ext cx="111882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6946" extrusionOk="0">
                    <a:moveTo>
                      <a:pt x="2234" y="582"/>
                    </a:moveTo>
                    <a:lnTo>
                      <a:pt x="2662" y="6364"/>
                    </a:lnTo>
                    <a:lnTo>
                      <a:pt x="796" y="6364"/>
                    </a:lnTo>
                    <a:lnTo>
                      <a:pt x="582" y="582"/>
                    </a:lnTo>
                    <a:close/>
                    <a:moveTo>
                      <a:pt x="1" y="0"/>
                    </a:moveTo>
                    <a:lnTo>
                      <a:pt x="245" y="6945"/>
                    </a:lnTo>
                    <a:lnTo>
                      <a:pt x="3274" y="6945"/>
                    </a:lnTo>
                    <a:lnTo>
                      <a:pt x="27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5"/>
              <p:cNvSpPr/>
              <p:nvPr/>
            </p:nvSpPr>
            <p:spPr>
              <a:xfrm>
                <a:off x="8400383" y="1347857"/>
                <a:ext cx="108739" cy="22578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609" extrusionOk="0">
                    <a:moveTo>
                      <a:pt x="520" y="0"/>
                    </a:moveTo>
                    <a:lnTo>
                      <a:pt x="0" y="245"/>
                    </a:lnTo>
                    <a:lnTo>
                      <a:pt x="2662" y="6609"/>
                    </a:lnTo>
                    <a:lnTo>
                      <a:pt x="3182" y="6395"/>
                    </a:lnTo>
                    <a:lnTo>
                      <a:pt x="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5"/>
              <p:cNvSpPr/>
              <p:nvPr/>
            </p:nvSpPr>
            <p:spPr>
              <a:xfrm>
                <a:off x="8407694" y="1349940"/>
                <a:ext cx="86773" cy="223696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6548" extrusionOk="0">
                    <a:moveTo>
                      <a:pt x="1989" y="0"/>
                    </a:moveTo>
                    <a:lnTo>
                      <a:pt x="0" y="6364"/>
                    </a:lnTo>
                    <a:lnTo>
                      <a:pt x="551" y="6548"/>
                    </a:lnTo>
                    <a:lnTo>
                      <a:pt x="2540" y="153"/>
                    </a:lnTo>
                    <a:lnTo>
                      <a:pt x="19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5"/>
              <p:cNvSpPr/>
              <p:nvPr/>
            </p:nvSpPr>
            <p:spPr>
              <a:xfrm>
                <a:off x="8407694" y="1560040"/>
                <a:ext cx="121277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8292" extrusionOk="0">
                    <a:moveTo>
                      <a:pt x="2417" y="581"/>
                    </a:moveTo>
                    <a:lnTo>
                      <a:pt x="2938" y="7710"/>
                    </a:lnTo>
                    <a:lnTo>
                      <a:pt x="826" y="7710"/>
                    </a:lnTo>
                    <a:lnTo>
                      <a:pt x="551" y="581"/>
                    </a:lnTo>
                    <a:close/>
                    <a:moveTo>
                      <a:pt x="0" y="0"/>
                    </a:moveTo>
                    <a:lnTo>
                      <a:pt x="276" y="8292"/>
                    </a:lnTo>
                    <a:lnTo>
                      <a:pt x="3549" y="8292"/>
                    </a:lnTo>
                    <a:lnTo>
                      <a:pt x="29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5"/>
              <p:cNvSpPr/>
              <p:nvPr/>
            </p:nvSpPr>
            <p:spPr>
              <a:xfrm>
                <a:off x="8407694" y="1566292"/>
                <a:ext cx="120218" cy="270738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7925" extrusionOk="0">
                    <a:moveTo>
                      <a:pt x="551" y="1"/>
                    </a:moveTo>
                    <a:lnTo>
                      <a:pt x="0" y="215"/>
                    </a:lnTo>
                    <a:lnTo>
                      <a:pt x="2968" y="7925"/>
                    </a:lnTo>
                    <a:lnTo>
                      <a:pt x="3519" y="7711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5"/>
              <p:cNvSpPr/>
              <p:nvPr/>
            </p:nvSpPr>
            <p:spPr>
              <a:xfrm>
                <a:off x="8417088" y="1567351"/>
                <a:ext cx="92034" cy="268654"/>
              </a:xfrm>
              <a:custGeom>
                <a:avLst/>
                <a:gdLst/>
                <a:ahLst/>
                <a:cxnLst/>
                <a:rect l="l" t="t" r="r" b="b"/>
                <a:pathLst>
                  <a:path w="2694" h="7864" extrusionOk="0">
                    <a:moveTo>
                      <a:pt x="2142" y="0"/>
                    </a:moveTo>
                    <a:lnTo>
                      <a:pt x="1" y="7710"/>
                    </a:lnTo>
                    <a:lnTo>
                      <a:pt x="551" y="7863"/>
                    </a:lnTo>
                    <a:lnTo>
                      <a:pt x="2693" y="153"/>
                    </a:lnTo>
                    <a:lnTo>
                      <a:pt x="21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5"/>
              <p:cNvSpPr/>
              <p:nvPr/>
            </p:nvSpPr>
            <p:spPr>
              <a:xfrm>
                <a:off x="8416063" y="1824458"/>
                <a:ext cx="135898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10037" extrusionOk="0">
                    <a:moveTo>
                      <a:pt x="2723" y="552"/>
                    </a:moveTo>
                    <a:lnTo>
                      <a:pt x="3335" y="9455"/>
                    </a:lnTo>
                    <a:lnTo>
                      <a:pt x="949" y="9455"/>
                    </a:lnTo>
                    <a:lnTo>
                      <a:pt x="612" y="552"/>
                    </a:lnTo>
                    <a:close/>
                    <a:moveTo>
                      <a:pt x="0" y="1"/>
                    </a:moveTo>
                    <a:lnTo>
                      <a:pt x="398" y="10036"/>
                    </a:lnTo>
                    <a:lnTo>
                      <a:pt x="3978" y="10036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5"/>
              <p:cNvSpPr/>
              <p:nvPr/>
            </p:nvSpPr>
            <p:spPr>
              <a:xfrm>
                <a:off x="8418147" y="1829684"/>
                <a:ext cx="131731" cy="330351"/>
              </a:xfrm>
              <a:custGeom>
                <a:avLst/>
                <a:gdLst/>
                <a:ahLst/>
                <a:cxnLst/>
                <a:rect l="l" t="t" r="r" b="b"/>
                <a:pathLst>
                  <a:path w="3856" h="9670" extrusionOk="0">
                    <a:moveTo>
                      <a:pt x="520" y="1"/>
                    </a:moveTo>
                    <a:lnTo>
                      <a:pt x="0" y="184"/>
                    </a:lnTo>
                    <a:lnTo>
                      <a:pt x="3335" y="9669"/>
                    </a:lnTo>
                    <a:lnTo>
                      <a:pt x="3855" y="9485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/>
              <p:nvPr/>
            </p:nvSpPr>
            <p:spPr>
              <a:xfrm>
                <a:off x="8428601" y="1830743"/>
                <a:ext cx="99310" cy="328233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9608" extrusionOk="0">
                    <a:moveTo>
                      <a:pt x="2356" y="0"/>
                    </a:moveTo>
                    <a:lnTo>
                      <a:pt x="0" y="9485"/>
                    </a:lnTo>
                    <a:lnTo>
                      <a:pt x="582" y="9607"/>
                    </a:lnTo>
                    <a:lnTo>
                      <a:pt x="2907" y="123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5"/>
              <p:cNvSpPr/>
              <p:nvPr/>
            </p:nvSpPr>
            <p:spPr>
              <a:xfrm>
                <a:off x="8165208" y="1001893"/>
                <a:ext cx="96167" cy="176654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5171" extrusionOk="0">
                    <a:moveTo>
                      <a:pt x="2234" y="581"/>
                    </a:moveTo>
                    <a:lnTo>
                      <a:pt x="2081" y="4589"/>
                    </a:lnTo>
                    <a:lnTo>
                      <a:pt x="612" y="4589"/>
                    </a:lnTo>
                    <a:lnTo>
                      <a:pt x="887" y="581"/>
                    </a:lnTo>
                    <a:close/>
                    <a:moveTo>
                      <a:pt x="367" y="0"/>
                    </a:moveTo>
                    <a:lnTo>
                      <a:pt x="0" y="5171"/>
                    </a:lnTo>
                    <a:lnTo>
                      <a:pt x="2631" y="5171"/>
                    </a:lnTo>
                    <a:lnTo>
                      <a:pt x="28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5"/>
              <p:cNvSpPr/>
              <p:nvPr/>
            </p:nvSpPr>
            <p:spPr>
              <a:xfrm>
                <a:off x="8177746" y="1008145"/>
                <a:ext cx="77378" cy="163092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4774" extrusionOk="0">
                    <a:moveTo>
                      <a:pt x="520" y="1"/>
                    </a:moveTo>
                    <a:lnTo>
                      <a:pt x="0" y="184"/>
                    </a:lnTo>
                    <a:lnTo>
                      <a:pt x="1714" y="4774"/>
                    </a:lnTo>
                    <a:lnTo>
                      <a:pt x="2264" y="4590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/>
              <p:nvPr/>
            </p:nvSpPr>
            <p:spPr>
              <a:xfrm>
                <a:off x="8167292" y="1007086"/>
                <a:ext cx="93059" cy="165210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4836" extrusionOk="0">
                    <a:moveTo>
                      <a:pt x="2203" y="1"/>
                    </a:moveTo>
                    <a:lnTo>
                      <a:pt x="0" y="4590"/>
                    </a:lnTo>
                    <a:lnTo>
                      <a:pt x="520" y="4835"/>
                    </a:lnTo>
                    <a:lnTo>
                      <a:pt x="2723" y="246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5"/>
              <p:cNvSpPr/>
              <p:nvPr/>
            </p:nvSpPr>
            <p:spPr>
              <a:xfrm>
                <a:off x="8152671" y="1158665"/>
                <a:ext cx="103478" cy="203848"/>
              </a:xfrm>
              <a:custGeom>
                <a:avLst/>
                <a:gdLst/>
                <a:ahLst/>
                <a:cxnLst/>
                <a:rect l="l" t="t" r="r" b="b"/>
                <a:pathLst>
                  <a:path w="3029" h="5967" extrusionOk="0">
                    <a:moveTo>
                      <a:pt x="2417" y="582"/>
                    </a:moveTo>
                    <a:lnTo>
                      <a:pt x="2264" y="5385"/>
                    </a:lnTo>
                    <a:lnTo>
                      <a:pt x="612" y="5385"/>
                    </a:lnTo>
                    <a:lnTo>
                      <a:pt x="948" y="582"/>
                    </a:lnTo>
                    <a:close/>
                    <a:moveTo>
                      <a:pt x="398" y="0"/>
                    </a:moveTo>
                    <a:lnTo>
                      <a:pt x="0" y="5967"/>
                    </a:lnTo>
                    <a:lnTo>
                      <a:pt x="2815" y="5967"/>
                    </a:lnTo>
                    <a:lnTo>
                      <a:pt x="30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5"/>
              <p:cNvSpPr/>
              <p:nvPr/>
            </p:nvSpPr>
            <p:spPr>
              <a:xfrm>
                <a:off x="8166233" y="1165975"/>
                <a:ext cx="81580" cy="18922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5539" extrusionOk="0">
                    <a:moveTo>
                      <a:pt x="551" y="1"/>
                    </a:moveTo>
                    <a:lnTo>
                      <a:pt x="1" y="184"/>
                    </a:lnTo>
                    <a:lnTo>
                      <a:pt x="1867" y="5538"/>
                    </a:lnTo>
                    <a:lnTo>
                      <a:pt x="2387" y="5355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5"/>
              <p:cNvSpPr/>
              <p:nvPr/>
            </p:nvSpPr>
            <p:spPr>
              <a:xfrm>
                <a:off x="8153695" y="1163891"/>
                <a:ext cx="100369" cy="19233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630" extrusionOk="0">
                    <a:moveTo>
                      <a:pt x="2418" y="0"/>
                    </a:moveTo>
                    <a:lnTo>
                      <a:pt x="1" y="5385"/>
                    </a:lnTo>
                    <a:lnTo>
                      <a:pt x="521" y="5630"/>
                    </a:lnTo>
                    <a:lnTo>
                      <a:pt x="2938" y="245"/>
                    </a:lnTo>
                    <a:lnTo>
                      <a:pt x="24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5"/>
              <p:cNvSpPr/>
              <p:nvPr/>
            </p:nvSpPr>
            <p:spPr>
              <a:xfrm>
                <a:off x="8138015" y="1342630"/>
                <a:ext cx="110823" cy="237293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946" extrusionOk="0">
                    <a:moveTo>
                      <a:pt x="2663" y="582"/>
                    </a:moveTo>
                    <a:lnTo>
                      <a:pt x="2448" y="6364"/>
                    </a:lnTo>
                    <a:lnTo>
                      <a:pt x="613" y="6364"/>
                    </a:lnTo>
                    <a:lnTo>
                      <a:pt x="1010" y="582"/>
                    </a:lnTo>
                    <a:close/>
                    <a:moveTo>
                      <a:pt x="460" y="0"/>
                    </a:moveTo>
                    <a:lnTo>
                      <a:pt x="1" y="6945"/>
                    </a:lnTo>
                    <a:lnTo>
                      <a:pt x="2999" y="6945"/>
                    </a:lnTo>
                    <a:lnTo>
                      <a:pt x="324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5"/>
              <p:cNvSpPr/>
              <p:nvPr/>
            </p:nvSpPr>
            <p:spPr>
              <a:xfrm>
                <a:off x="8153695" y="1348881"/>
                <a:ext cx="86807" cy="223730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6549" extrusionOk="0">
                    <a:moveTo>
                      <a:pt x="551" y="1"/>
                    </a:moveTo>
                    <a:lnTo>
                      <a:pt x="1" y="184"/>
                    </a:lnTo>
                    <a:lnTo>
                      <a:pt x="1989" y="6548"/>
                    </a:lnTo>
                    <a:lnTo>
                      <a:pt x="2540" y="6395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5"/>
              <p:cNvSpPr/>
              <p:nvPr/>
            </p:nvSpPr>
            <p:spPr>
              <a:xfrm>
                <a:off x="8139074" y="1347857"/>
                <a:ext cx="108739" cy="225780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609" extrusionOk="0">
                    <a:moveTo>
                      <a:pt x="2662" y="0"/>
                    </a:moveTo>
                    <a:lnTo>
                      <a:pt x="0" y="6395"/>
                    </a:lnTo>
                    <a:lnTo>
                      <a:pt x="520" y="6609"/>
                    </a:lnTo>
                    <a:lnTo>
                      <a:pt x="3182" y="245"/>
                    </a:lnTo>
                    <a:lnTo>
                      <a:pt x="26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5"/>
              <p:cNvSpPr/>
              <p:nvPr/>
            </p:nvSpPr>
            <p:spPr>
              <a:xfrm>
                <a:off x="8119191" y="1560040"/>
                <a:ext cx="122336" cy="28327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8292" extrusionOk="0">
                    <a:moveTo>
                      <a:pt x="2969" y="581"/>
                    </a:moveTo>
                    <a:lnTo>
                      <a:pt x="2724" y="7710"/>
                    </a:lnTo>
                    <a:lnTo>
                      <a:pt x="613" y="7710"/>
                    </a:lnTo>
                    <a:lnTo>
                      <a:pt x="1102" y="581"/>
                    </a:lnTo>
                    <a:close/>
                    <a:moveTo>
                      <a:pt x="582" y="0"/>
                    </a:moveTo>
                    <a:lnTo>
                      <a:pt x="1" y="8292"/>
                    </a:lnTo>
                    <a:lnTo>
                      <a:pt x="3275" y="8292"/>
                    </a:lnTo>
                    <a:lnTo>
                      <a:pt x="3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5"/>
              <p:cNvSpPr/>
              <p:nvPr/>
            </p:nvSpPr>
            <p:spPr>
              <a:xfrm>
                <a:off x="8139074" y="1567351"/>
                <a:ext cx="92000" cy="268654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7864" extrusionOk="0">
                    <a:moveTo>
                      <a:pt x="551" y="0"/>
                    </a:moveTo>
                    <a:lnTo>
                      <a:pt x="0" y="153"/>
                    </a:lnTo>
                    <a:lnTo>
                      <a:pt x="2142" y="7863"/>
                    </a:lnTo>
                    <a:lnTo>
                      <a:pt x="2693" y="7710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5"/>
              <p:cNvSpPr/>
              <p:nvPr/>
            </p:nvSpPr>
            <p:spPr>
              <a:xfrm>
                <a:off x="8120250" y="1567351"/>
                <a:ext cx="120252" cy="269679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7894" extrusionOk="0">
                    <a:moveTo>
                      <a:pt x="2968" y="0"/>
                    </a:moveTo>
                    <a:lnTo>
                      <a:pt x="1" y="7680"/>
                    </a:lnTo>
                    <a:lnTo>
                      <a:pt x="551" y="7894"/>
                    </a:lnTo>
                    <a:lnTo>
                      <a:pt x="3519" y="184"/>
                    </a:lnTo>
                    <a:lnTo>
                      <a:pt x="29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5"/>
              <p:cNvSpPr/>
              <p:nvPr/>
            </p:nvSpPr>
            <p:spPr>
              <a:xfrm>
                <a:off x="8097259" y="1824458"/>
                <a:ext cx="134874" cy="342889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10037" extrusionOk="0">
                    <a:moveTo>
                      <a:pt x="3335" y="552"/>
                    </a:moveTo>
                    <a:lnTo>
                      <a:pt x="3029" y="9455"/>
                    </a:lnTo>
                    <a:lnTo>
                      <a:pt x="612" y="9455"/>
                    </a:lnTo>
                    <a:lnTo>
                      <a:pt x="1224" y="552"/>
                    </a:lnTo>
                    <a:close/>
                    <a:moveTo>
                      <a:pt x="674" y="1"/>
                    </a:moveTo>
                    <a:lnTo>
                      <a:pt x="0" y="10036"/>
                    </a:lnTo>
                    <a:lnTo>
                      <a:pt x="3580" y="10036"/>
                    </a:lnTo>
                    <a:lnTo>
                      <a:pt x="39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5"/>
              <p:cNvSpPr/>
              <p:nvPr/>
            </p:nvSpPr>
            <p:spPr>
              <a:xfrm>
                <a:off x="8120250" y="1831802"/>
                <a:ext cx="98286" cy="328233"/>
              </a:xfrm>
              <a:custGeom>
                <a:avLst/>
                <a:gdLst/>
                <a:ahLst/>
                <a:cxnLst/>
                <a:rect l="l" t="t" r="r" b="b"/>
                <a:pathLst>
                  <a:path w="2877" h="9608" extrusionOk="0">
                    <a:moveTo>
                      <a:pt x="551" y="0"/>
                    </a:moveTo>
                    <a:lnTo>
                      <a:pt x="1" y="122"/>
                    </a:lnTo>
                    <a:lnTo>
                      <a:pt x="2326" y="9607"/>
                    </a:lnTo>
                    <a:lnTo>
                      <a:pt x="2877" y="9454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5"/>
              <p:cNvSpPr/>
              <p:nvPr/>
            </p:nvSpPr>
            <p:spPr>
              <a:xfrm>
                <a:off x="8098318" y="1830743"/>
                <a:ext cx="132755" cy="330317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9669" extrusionOk="0">
                    <a:moveTo>
                      <a:pt x="3335" y="0"/>
                    </a:moveTo>
                    <a:lnTo>
                      <a:pt x="0" y="9454"/>
                    </a:lnTo>
                    <a:lnTo>
                      <a:pt x="551" y="9669"/>
                    </a:lnTo>
                    <a:lnTo>
                      <a:pt x="3886" y="184"/>
                    </a:lnTo>
                    <a:lnTo>
                      <a:pt x="33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5"/>
              <p:cNvSpPr/>
              <p:nvPr/>
            </p:nvSpPr>
            <p:spPr>
              <a:xfrm>
                <a:off x="8118166" y="1518225"/>
                <a:ext cx="411863" cy="53328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561" extrusionOk="0">
                    <a:moveTo>
                      <a:pt x="0" y="0"/>
                    </a:moveTo>
                    <a:lnTo>
                      <a:pt x="0" y="1561"/>
                    </a:lnTo>
                    <a:lnTo>
                      <a:pt x="12055" y="1561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6" name="Google Shape;896;p35"/>
            <p:cNvSpPr/>
            <p:nvPr/>
          </p:nvSpPr>
          <p:spPr>
            <a:xfrm>
              <a:off x="8859536" y="1835970"/>
              <a:ext cx="1136176" cy="1043152"/>
            </a:xfrm>
            <a:custGeom>
              <a:avLst/>
              <a:gdLst/>
              <a:ahLst/>
              <a:cxnLst/>
              <a:rect l="l" t="t" r="r" b="b"/>
              <a:pathLst>
                <a:path w="33258" h="30535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58"/>
                  </a:lnTo>
                  <a:lnTo>
                    <a:pt x="2326" y="7558"/>
                  </a:lnTo>
                  <a:lnTo>
                    <a:pt x="2326" y="17471"/>
                  </a:lnTo>
                  <a:lnTo>
                    <a:pt x="0" y="17471"/>
                  </a:lnTo>
                  <a:lnTo>
                    <a:pt x="0" y="19031"/>
                  </a:lnTo>
                  <a:lnTo>
                    <a:pt x="2326" y="19031"/>
                  </a:lnTo>
                  <a:lnTo>
                    <a:pt x="2326" y="30535"/>
                  </a:lnTo>
                  <a:lnTo>
                    <a:pt x="32768" y="30535"/>
                  </a:lnTo>
                  <a:lnTo>
                    <a:pt x="32768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2768" y="17471"/>
                  </a:lnTo>
                  <a:lnTo>
                    <a:pt x="32768" y="7558"/>
                  </a:lnTo>
                  <a:lnTo>
                    <a:pt x="33258" y="7558"/>
                  </a:lnTo>
                  <a:lnTo>
                    <a:pt x="33258" y="5997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6150311" y="3602410"/>
              <a:ext cx="1072429" cy="961628"/>
            </a:xfrm>
            <a:custGeom>
              <a:avLst/>
              <a:gdLst/>
              <a:ahLst/>
              <a:cxnLst/>
              <a:rect l="l" t="t" r="r" b="b"/>
              <a:pathLst>
                <a:path w="31392" h="27843" extrusionOk="0">
                  <a:moveTo>
                    <a:pt x="0" y="0"/>
                  </a:moveTo>
                  <a:lnTo>
                    <a:pt x="0" y="27842"/>
                  </a:lnTo>
                  <a:lnTo>
                    <a:pt x="31392" y="27842"/>
                  </a:lnTo>
                  <a:lnTo>
                    <a:pt x="31392" y="0"/>
                  </a:lnTo>
                  <a:close/>
                </a:path>
              </a:pathLst>
            </a:custGeom>
            <a:solidFill>
              <a:srgbClr val="DC3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6150313" y="3612864"/>
              <a:ext cx="58555" cy="951186"/>
            </a:xfrm>
            <a:custGeom>
              <a:avLst/>
              <a:gdLst/>
              <a:ahLst/>
              <a:cxnLst/>
              <a:rect l="l" t="t" r="r" b="b"/>
              <a:pathLst>
                <a:path w="1714" h="27843" extrusionOk="0">
                  <a:moveTo>
                    <a:pt x="0" y="0"/>
                  </a:moveTo>
                  <a:lnTo>
                    <a:pt x="0" y="27842"/>
                  </a:lnTo>
                  <a:lnTo>
                    <a:pt x="1714" y="27842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rgbClr val="B0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6150313" y="2720232"/>
              <a:ext cx="58555" cy="892666"/>
            </a:xfrm>
            <a:custGeom>
              <a:avLst/>
              <a:gdLst/>
              <a:ahLst/>
              <a:cxnLst/>
              <a:rect l="l" t="t" r="r" b="b"/>
              <a:pathLst>
                <a:path w="1714" h="26130" extrusionOk="0">
                  <a:moveTo>
                    <a:pt x="0" y="0"/>
                  </a:moveTo>
                  <a:lnTo>
                    <a:pt x="0" y="26129"/>
                  </a:lnTo>
                  <a:lnTo>
                    <a:pt x="1714" y="26129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6439840" y="3808308"/>
              <a:ext cx="493375" cy="755743"/>
            </a:xfrm>
            <a:custGeom>
              <a:avLst/>
              <a:gdLst/>
              <a:ahLst/>
              <a:cxnLst/>
              <a:rect l="l" t="t" r="r" b="b"/>
              <a:pathLst>
                <a:path w="14442" h="22122" extrusionOk="0">
                  <a:moveTo>
                    <a:pt x="7221" y="0"/>
                  </a:moveTo>
                  <a:cubicBezTo>
                    <a:pt x="2662" y="3488"/>
                    <a:pt x="0" y="8873"/>
                    <a:pt x="0" y="14595"/>
                  </a:cubicBezTo>
                  <a:lnTo>
                    <a:pt x="0" y="22121"/>
                  </a:lnTo>
                  <a:lnTo>
                    <a:pt x="14442" y="22121"/>
                  </a:lnTo>
                  <a:lnTo>
                    <a:pt x="14442" y="14595"/>
                  </a:lnTo>
                  <a:cubicBezTo>
                    <a:pt x="14442" y="9424"/>
                    <a:pt x="12269" y="4498"/>
                    <a:pt x="8445" y="1010"/>
                  </a:cubicBezTo>
                  <a:cubicBezTo>
                    <a:pt x="8047" y="674"/>
                    <a:pt x="7649" y="337"/>
                    <a:pt x="7221" y="0"/>
                  </a:cubicBezTo>
                  <a:close/>
                </a:path>
              </a:pathLst>
            </a:custGeom>
            <a:solidFill>
              <a:srgbClr val="B029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6522411" y="3842812"/>
              <a:ext cx="410804" cy="721239"/>
            </a:xfrm>
            <a:custGeom>
              <a:avLst/>
              <a:gdLst/>
              <a:ahLst/>
              <a:cxnLst/>
              <a:rect l="l" t="t" r="r" b="b"/>
              <a:pathLst>
                <a:path w="12025" h="21112" extrusionOk="0">
                  <a:moveTo>
                    <a:pt x="6028" y="0"/>
                  </a:moveTo>
                  <a:cubicBezTo>
                    <a:pt x="2203" y="3488"/>
                    <a:pt x="0" y="8414"/>
                    <a:pt x="31" y="13585"/>
                  </a:cubicBezTo>
                  <a:lnTo>
                    <a:pt x="31" y="21111"/>
                  </a:lnTo>
                  <a:lnTo>
                    <a:pt x="12025" y="21111"/>
                  </a:lnTo>
                  <a:lnTo>
                    <a:pt x="12025" y="13585"/>
                  </a:lnTo>
                  <a:cubicBezTo>
                    <a:pt x="12025" y="8414"/>
                    <a:pt x="9852" y="3488"/>
                    <a:pt x="6028" y="0"/>
                  </a:cubicBezTo>
                  <a:close/>
                </a:path>
              </a:pathLst>
            </a:custGeom>
            <a:solidFill>
              <a:srgbClr val="8F21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2" name="Google Shape;902;p35"/>
            <p:cNvGrpSpPr/>
            <p:nvPr/>
          </p:nvGrpSpPr>
          <p:grpSpPr>
            <a:xfrm>
              <a:off x="7738015" y="2132808"/>
              <a:ext cx="1436157" cy="2172018"/>
              <a:chOff x="7658271" y="2132808"/>
              <a:chExt cx="1436157" cy="2172018"/>
            </a:xfrm>
          </p:grpSpPr>
          <p:grpSp>
            <p:nvGrpSpPr>
              <p:cNvPr id="903" name="Google Shape;903;p35"/>
              <p:cNvGrpSpPr/>
              <p:nvPr/>
            </p:nvGrpSpPr>
            <p:grpSpPr>
              <a:xfrm>
                <a:off x="7658271" y="2132808"/>
                <a:ext cx="1436157" cy="2172018"/>
                <a:chOff x="7658271" y="2132808"/>
                <a:chExt cx="1436157" cy="2172018"/>
              </a:xfrm>
            </p:grpSpPr>
            <p:sp>
              <p:nvSpPr>
                <p:cNvPr id="904" name="Google Shape;904;p35"/>
                <p:cNvSpPr/>
                <p:nvPr/>
              </p:nvSpPr>
              <p:spPr>
                <a:xfrm>
                  <a:off x="8725439" y="2132808"/>
                  <a:ext cx="368989" cy="217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" h="63579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0" y="63578"/>
                      </a:lnTo>
                      <a:lnTo>
                        <a:pt x="10801" y="63578"/>
                      </a:lnTo>
                      <a:lnTo>
                        <a:pt x="10801" y="8935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35"/>
                <p:cNvSpPr/>
                <p:nvPr/>
              </p:nvSpPr>
              <p:spPr>
                <a:xfrm>
                  <a:off x="7658271" y="2132808"/>
                  <a:ext cx="1251167" cy="30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4" h="8935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31238" y="8935"/>
                      </a:lnTo>
                      <a:lnTo>
                        <a:pt x="366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35"/>
                <p:cNvSpPr/>
                <p:nvPr/>
              </p:nvSpPr>
              <p:spPr>
                <a:xfrm>
                  <a:off x="7658271" y="2438016"/>
                  <a:ext cx="1067202" cy="1866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54645" extrusionOk="0">
                      <a:moveTo>
                        <a:pt x="0" y="1"/>
                      </a:moveTo>
                      <a:lnTo>
                        <a:pt x="0" y="54644"/>
                      </a:lnTo>
                      <a:lnTo>
                        <a:pt x="31238" y="54644"/>
                      </a:lnTo>
                      <a:lnTo>
                        <a:pt x="312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35"/>
                <p:cNvSpPr/>
                <p:nvPr/>
              </p:nvSpPr>
              <p:spPr>
                <a:xfrm>
                  <a:off x="8071125" y="3921181"/>
                  <a:ext cx="241495" cy="383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" h="11230" extrusionOk="0">
                      <a:moveTo>
                        <a:pt x="1" y="1"/>
                      </a:moveTo>
                      <a:lnTo>
                        <a:pt x="1" y="11229"/>
                      </a:lnTo>
                      <a:lnTo>
                        <a:pt x="7068" y="11229"/>
                      </a:lnTo>
                      <a:lnTo>
                        <a:pt x="706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35"/>
                <p:cNvSpPr/>
                <p:nvPr/>
              </p:nvSpPr>
              <p:spPr>
                <a:xfrm>
                  <a:off x="7658271" y="3800997"/>
                  <a:ext cx="1067202" cy="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919" extrusionOk="0">
                      <a:moveTo>
                        <a:pt x="0" y="0"/>
                      </a:moveTo>
                      <a:lnTo>
                        <a:pt x="0" y="918"/>
                      </a:lnTo>
                      <a:lnTo>
                        <a:pt x="31238" y="91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35"/>
                <p:cNvSpPr/>
                <p:nvPr/>
              </p:nvSpPr>
              <p:spPr>
                <a:xfrm>
                  <a:off x="7824437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35"/>
                <p:cNvSpPr/>
                <p:nvPr/>
              </p:nvSpPr>
              <p:spPr>
                <a:xfrm>
                  <a:off x="7824437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35"/>
                <p:cNvSpPr/>
                <p:nvPr/>
              </p:nvSpPr>
              <p:spPr>
                <a:xfrm>
                  <a:off x="8119191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35"/>
                <p:cNvSpPr/>
                <p:nvPr/>
              </p:nvSpPr>
              <p:spPr>
                <a:xfrm>
                  <a:off x="8119191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35"/>
                <p:cNvSpPr/>
                <p:nvPr/>
              </p:nvSpPr>
              <p:spPr>
                <a:xfrm>
                  <a:off x="8413945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35"/>
                <p:cNvSpPr/>
                <p:nvPr/>
              </p:nvSpPr>
              <p:spPr>
                <a:xfrm>
                  <a:off x="8413945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35"/>
                <p:cNvSpPr/>
                <p:nvPr/>
              </p:nvSpPr>
              <p:spPr>
                <a:xfrm>
                  <a:off x="7658271" y="3302430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31238" y="887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35"/>
                <p:cNvSpPr/>
                <p:nvPr/>
              </p:nvSpPr>
              <p:spPr>
                <a:xfrm>
                  <a:off x="7824437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35"/>
                <p:cNvSpPr/>
                <p:nvPr/>
              </p:nvSpPr>
              <p:spPr>
                <a:xfrm>
                  <a:off x="7824437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35"/>
                <p:cNvSpPr/>
                <p:nvPr/>
              </p:nvSpPr>
              <p:spPr>
                <a:xfrm>
                  <a:off x="8119191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35"/>
                <p:cNvSpPr/>
                <p:nvPr/>
              </p:nvSpPr>
              <p:spPr>
                <a:xfrm>
                  <a:off x="8119191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35"/>
                <p:cNvSpPr/>
                <p:nvPr/>
              </p:nvSpPr>
              <p:spPr>
                <a:xfrm>
                  <a:off x="8413945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35"/>
                <p:cNvSpPr/>
                <p:nvPr/>
              </p:nvSpPr>
              <p:spPr>
                <a:xfrm>
                  <a:off x="8413945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35"/>
                <p:cNvSpPr/>
                <p:nvPr/>
              </p:nvSpPr>
              <p:spPr>
                <a:xfrm>
                  <a:off x="7658271" y="2802803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8"/>
                      </a:lnTo>
                      <a:lnTo>
                        <a:pt x="31238" y="88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35"/>
                <p:cNvSpPr/>
                <p:nvPr/>
              </p:nvSpPr>
              <p:spPr>
                <a:xfrm>
                  <a:off x="7824437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35"/>
                <p:cNvSpPr/>
                <p:nvPr/>
              </p:nvSpPr>
              <p:spPr>
                <a:xfrm>
                  <a:off x="7824437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35"/>
                <p:cNvSpPr/>
                <p:nvPr/>
              </p:nvSpPr>
              <p:spPr>
                <a:xfrm>
                  <a:off x="8119191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35"/>
                <p:cNvSpPr/>
                <p:nvPr/>
              </p:nvSpPr>
              <p:spPr>
                <a:xfrm>
                  <a:off x="8119191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35"/>
                <p:cNvSpPr/>
                <p:nvPr/>
              </p:nvSpPr>
              <p:spPr>
                <a:xfrm>
                  <a:off x="8413945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35"/>
                <p:cNvSpPr/>
                <p:nvPr/>
              </p:nvSpPr>
              <p:spPr>
                <a:xfrm>
                  <a:off x="8413945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35"/>
                <p:cNvSpPr/>
                <p:nvPr/>
              </p:nvSpPr>
              <p:spPr>
                <a:xfrm>
                  <a:off x="8398299" y="2277042"/>
                  <a:ext cx="154722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528" y="4713"/>
                      </a:lnTo>
                      <a:lnTo>
                        <a:pt x="3916" y="2295"/>
                      </a:lnTo>
                      <a:cubicBezTo>
                        <a:pt x="3580" y="949"/>
                        <a:pt x="2356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35"/>
                <p:cNvSpPr/>
                <p:nvPr/>
              </p:nvSpPr>
              <p:spPr>
                <a:xfrm>
                  <a:off x="7935260" y="2277042"/>
                  <a:ext cx="153663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8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498" y="4713"/>
                      </a:lnTo>
                      <a:lnTo>
                        <a:pt x="3886" y="2295"/>
                      </a:lnTo>
                      <a:cubicBezTo>
                        <a:pt x="3549" y="949"/>
                        <a:pt x="2356" y="1"/>
                        <a:pt x="9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1" name="Google Shape;931;p35"/>
              <p:cNvSpPr/>
              <p:nvPr/>
            </p:nvSpPr>
            <p:spPr>
              <a:xfrm>
                <a:off x="8329291" y="2277042"/>
                <a:ext cx="138016" cy="159949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682" extrusionOk="0">
                    <a:moveTo>
                      <a:pt x="2020" y="1"/>
                    </a:moveTo>
                    <a:cubicBezTo>
                      <a:pt x="919" y="1"/>
                      <a:pt x="1" y="919"/>
                      <a:pt x="1" y="2020"/>
                    </a:cubicBezTo>
                    <a:lnTo>
                      <a:pt x="1" y="4682"/>
                    </a:lnTo>
                    <a:lnTo>
                      <a:pt x="4039" y="4682"/>
                    </a:lnTo>
                    <a:lnTo>
                      <a:pt x="4039" y="2020"/>
                    </a:lnTo>
                    <a:cubicBezTo>
                      <a:pt x="4039" y="919"/>
                      <a:pt x="315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5"/>
              <p:cNvSpPr/>
              <p:nvPr/>
            </p:nvSpPr>
            <p:spPr>
              <a:xfrm>
                <a:off x="7866252" y="2277042"/>
                <a:ext cx="138016" cy="161008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713" extrusionOk="0">
                    <a:moveTo>
                      <a:pt x="2020" y="1"/>
                    </a:moveTo>
                    <a:cubicBezTo>
                      <a:pt x="888" y="1"/>
                      <a:pt x="1" y="919"/>
                      <a:pt x="1" y="2020"/>
                    </a:cubicBezTo>
                    <a:lnTo>
                      <a:pt x="1" y="4713"/>
                    </a:lnTo>
                    <a:lnTo>
                      <a:pt x="4039" y="4713"/>
                    </a:lnTo>
                    <a:lnTo>
                      <a:pt x="4039" y="2020"/>
                    </a:lnTo>
                    <a:cubicBezTo>
                      <a:pt x="4039" y="919"/>
                      <a:pt x="312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" name="Google Shape;933;p35"/>
            <p:cNvGrpSpPr/>
            <p:nvPr/>
          </p:nvGrpSpPr>
          <p:grpSpPr>
            <a:xfrm>
              <a:off x="8952560" y="2763072"/>
              <a:ext cx="703474" cy="1541754"/>
              <a:chOff x="8872816" y="2763072"/>
              <a:chExt cx="703474" cy="1541754"/>
            </a:xfrm>
          </p:grpSpPr>
          <p:sp>
            <p:nvSpPr>
              <p:cNvPr id="934" name="Google Shape;934;p35"/>
              <p:cNvSpPr/>
              <p:nvPr/>
            </p:nvSpPr>
            <p:spPr>
              <a:xfrm>
                <a:off x="8872816" y="2763072"/>
                <a:ext cx="703474" cy="288536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8446" extrusionOk="0">
                    <a:moveTo>
                      <a:pt x="4070" y="1"/>
                    </a:moveTo>
                    <a:lnTo>
                      <a:pt x="3335" y="1531"/>
                    </a:lnTo>
                    <a:lnTo>
                      <a:pt x="3182" y="1867"/>
                    </a:lnTo>
                    <a:lnTo>
                      <a:pt x="2173" y="3948"/>
                    </a:lnTo>
                    <a:lnTo>
                      <a:pt x="2020" y="4284"/>
                    </a:lnTo>
                    <a:lnTo>
                      <a:pt x="0" y="8445"/>
                    </a:lnTo>
                    <a:lnTo>
                      <a:pt x="20591" y="8445"/>
                    </a:lnTo>
                    <a:lnTo>
                      <a:pt x="18572" y="4284"/>
                    </a:lnTo>
                    <a:lnTo>
                      <a:pt x="18419" y="3948"/>
                    </a:lnTo>
                    <a:lnTo>
                      <a:pt x="17409" y="1867"/>
                    </a:lnTo>
                    <a:lnTo>
                      <a:pt x="17256" y="1531"/>
                    </a:lnTo>
                    <a:lnTo>
                      <a:pt x="164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5" name="Google Shape;935;p35"/>
              <p:cNvGrpSpPr/>
              <p:nvPr/>
            </p:nvGrpSpPr>
            <p:grpSpPr>
              <a:xfrm>
                <a:off x="8941790" y="2763072"/>
                <a:ext cx="565526" cy="288536"/>
                <a:chOff x="8941790" y="2763072"/>
                <a:chExt cx="565526" cy="288536"/>
              </a:xfrm>
            </p:grpSpPr>
            <p:sp>
              <p:nvSpPr>
                <p:cNvPr id="936" name="Google Shape;936;p35"/>
                <p:cNvSpPr/>
                <p:nvPr/>
              </p:nvSpPr>
              <p:spPr>
                <a:xfrm>
                  <a:off x="8950160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6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5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1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4" y="3886"/>
                      </a:lnTo>
                      <a:lnTo>
                        <a:pt x="2051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4" y="4560"/>
                      </a:lnTo>
                      <a:lnTo>
                        <a:pt x="2357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35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0" y="6304"/>
                      </a:lnTo>
                      <a:lnTo>
                        <a:pt x="887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5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87" y="4223"/>
                      </a:lnTo>
                      <a:lnTo>
                        <a:pt x="3366" y="2142"/>
                      </a:lnTo>
                      <a:lnTo>
                        <a:pt x="354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5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4069" y="1"/>
                      </a:moveTo>
                      <a:lnTo>
                        <a:pt x="3366" y="1469"/>
                      </a:lnTo>
                      <a:lnTo>
                        <a:pt x="3182" y="1806"/>
                      </a:lnTo>
                      <a:lnTo>
                        <a:pt x="2203" y="3886"/>
                      </a:lnTo>
                      <a:lnTo>
                        <a:pt x="2020" y="4223"/>
                      </a:lnTo>
                      <a:lnTo>
                        <a:pt x="1010" y="6304"/>
                      </a:lnTo>
                      <a:lnTo>
                        <a:pt x="857" y="6640"/>
                      </a:lnTo>
                      <a:lnTo>
                        <a:pt x="0" y="8445"/>
                      </a:lnTo>
                      <a:lnTo>
                        <a:pt x="306" y="8445"/>
                      </a:lnTo>
                      <a:lnTo>
                        <a:pt x="101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3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35"/>
                <p:cNvSpPr/>
                <p:nvPr/>
              </p:nvSpPr>
              <p:spPr>
                <a:xfrm>
                  <a:off x="9348392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3335" y="1"/>
                      </a:moveTo>
                      <a:lnTo>
                        <a:pt x="2203" y="2356"/>
                      </a:lnTo>
                      <a:lnTo>
                        <a:pt x="2020" y="2693"/>
                      </a:lnTo>
                      <a:lnTo>
                        <a:pt x="1041" y="4774"/>
                      </a:lnTo>
                      <a:lnTo>
                        <a:pt x="857" y="5110"/>
                      </a:lnTo>
                      <a:lnTo>
                        <a:pt x="1" y="6915"/>
                      </a:lnTo>
                      <a:lnTo>
                        <a:pt x="306" y="6915"/>
                      </a:lnTo>
                      <a:lnTo>
                        <a:pt x="1041" y="5416"/>
                      </a:lnTo>
                      <a:lnTo>
                        <a:pt x="1194" y="5110"/>
                      </a:lnTo>
                      <a:lnTo>
                        <a:pt x="2203" y="3030"/>
                      </a:lnTo>
                      <a:lnTo>
                        <a:pt x="2356" y="2693"/>
                      </a:lnTo>
                      <a:lnTo>
                        <a:pt x="3488" y="337"/>
                      </a:lnTo>
                      <a:lnTo>
                        <a:pt x="3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35"/>
                <p:cNvSpPr/>
                <p:nvPr/>
              </p:nvSpPr>
              <p:spPr>
                <a:xfrm>
                  <a:off x="942782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2173" y="1"/>
                      </a:moveTo>
                      <a:lnTo>
                        <a:pt x="1041" y="2357"/>
                      </a:lnTo>
                      <a:lnTo>
                        <a:pt x="857" y="2693"/>
                      </a:lnTo>
                      <a:lnTo>
                        <a:pt x="1" y="4498"/>
                      </a:lnTo>
                      <a:lnTo>
                        <a:pt x="307" y="4498"/>
                      </a:lnTo>
                      <a:lnTo>
                        <a:pt x="1041" y="2999"/>
                      </a:lnTo>
                      <a:lnTo>
                        <a:pt x="1194" y="2693"/>
                      </a:lnTo>
                      <a:lnTo>
                        <a:pt x="2326" y="337"/>
                      </a:lnTo>
                      <a:lnTo>
                        <a:pt x="21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35"/>
                <p:cNvSpPr/>
                <p:nvPr/>
              </p:nvSpPr>
              <p:spPr>
                <a:xfrm>
                  <a:off x="9348392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57" y="1806"/>
                      </a:lnTo>
                      <a:lnTo>
                        <a:pt x="1041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7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35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0" y="1"/>
                      </a:moveTo>
                      <a:lnTo>
                        <a:pt x="857" y="1806"/>
                      </a:lnTo>
                      <a:lnTo>
                        <a:pt x="1010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69" y="8445"/>
                      </a:lnTo>
                      <a:lnTo>
                        <a:pt x="4375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10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35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0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49" y="6640"/>
                      </a:lnTo>
                      <a:lnTo>
                        <a:pt x="3366" y="6304"/>
                      </a:lnTo>
                      <a:lnTo>
                        <a:pt x="2387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35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0" y="1"/>
                      </a:moveTo>
                      <a:lnTo>
                        <a:pt x="887" y="1806"/>
                      </a:lnTo>
                      <a:lnTo>
                        <a:pt x="1040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40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35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1" y="4223"/>
                      </a:lnTo>
                      <a:lnTo>
                        <a:pt x="2204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1" y="8445"/>
                      </a:lnTo>
                      <a:lnTo>
                        <a:pt x="4407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7" y="4223"/>
                      </a:lnTo>
                      <a:lnTo>
                        <a:pt x="2204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35"/>
                <p:cNvSpPr/>
                <p:nvPr/>
              </p:nvSpPr>
              <p:spPr>
                <a:xfrm>
                  <a:off x="8981521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153" y="1"/>
                      </a:moveTo>
                      <a:lnTo>
                        <a:pt x="0" y="337"/>
                      </a:lnTo>
                      <a:lnTo>
                        <a:pt x="1132" y="2693"/>
                      </a:lnTo>
                      <a:lnTo>
                        <a:pt x="1285" y="3030"/>
                      </a:lnTo>
                      <a:lnTo>
                        <a:pt x="2295" y="5110"/>
                      </a:lnTo>
                      <a:lnTo>
                        <a:pt x="2448" y="5416"/>
                      </a:lnTo>
                      <a:lnTo>
                        <a:pt x="3182" y="6915"/>
                      </a:lnTo>
                      <a:lnTo>
                        <a:pt x="3488" y="6915"/>
                      </a:lnTo>
                      <a:lnTo>
                        <a:pt x="2601" y="5110"/>
                      </a:lnTo>
                      <a:lnTo>
                        <a:pt x="2448" y="4774"/>
                      </a:lnTo>
                      <a:lnTo>
                        <a:pt x="1438" y="2693"/>
                      </a:lnTo>
                      <a:lnTo>
                        <a:pt x="1285" y="2356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35"/>
                <p:cNvSpPr/>
                <p:nvPr/>
              </p:nvSpPr>
              <p:spPr>
                <a:xfrm>
                  <a:off x="894179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154" y="1"/>
                      </a:moveTo>
                      <a:lnTo>
                        <a:pt x="1" y="337"/>
                      </a:lnTo>
                      <a:lnTo>
                        <a:pt x="1133" y="2693"/>
                      </a:lnTo>
                      <a:lnTo>
                        <a:pt x="1286" y="2999"/>
                      </a:lnTo>
                      <a:lnTo>
                        <a:pt x="1989" y="4498"/>
                      </a:lnTo>
                      <a:lnTo>
                        <a:pt x="2326" y="4498"/>
                      </a:lnTo>
                      <a:lnTo>
                        <a:pt x="1439" y="2693"/>
                      </a:lnTo>
                      <a:lnTo>
                        <a:pt x="1286" y="2357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0" name="Google Shape;950;p35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9215" y="34543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010" y="34543"/>
                    </a:lnTo>
                    <a:lnTo>
                      <a:pt x="1010" y="858"/>
                    </a:lnTo>
                    <a:lnTo>
                      <a:pt x="19215" y="858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5"/>
              <p:cNvSpPr/>
              <p:nvPr/>
            </p:nvSpPr>
            <p:spPr>
              <a:xfrm>
                <a:off x="8945992" y="4044542"/>
                <a:ext cx="557122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41" extrusionOk="0">
                    <a:moveTo>
                      <a:pt x="0" y="0"/>
                    </a:moveTo>
                    <a:lnTo>
                      <a:pt x="0" y="1040"/>
                    </a:lnTo>
                    <a:lnTo>
                      <a:pt x="16308" y="1040"/>
                    </a:lnTo>
                    <a:lnTo>
                      <a:pt x="16308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5"/>
              <p:cNvSpPr/>
              <p:nvPr/>
            </p:nvSpPr>
            <p:spPr>
              <a:xfrm>
                <a:off x="9022277" y="3918004"/>
                <a:ext cx="96202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5" extrusionOk="0">
                    <a:moveTo>
                      <a:pt x="1353" y="1"/>
                    </a:moveTo>
                    <a:cubicBezTo>
                      <a:pt x="613" y="1"/>
                      <a:pt x="1" y="602"/>
                      <a:pt x="1" y="1348"/>
                    </a:cubicBezTo>
                    <a:lnTo>
                      <a:pt x="1" y="3735"/>
                    </a:lnTo>
                    <a:lnTo>
                      <a:pt x="2815" y="3735"/>
                    </a:lnTo>
                    <a:lnTo>
                      <a:pt x="2815" y="1348"/>
                    </a:lnTo>
                    <a:cubicBezTo>
                      <a:pt x="2815" y="767"/>
                      <a:pt x="2448" y="277"/>
                      <a:pt x="1898" y="94"/>
                    </a:cubicBezTo>
                    <a:cubicBezTo>
                      <a:pt x="1745" y="33"/>
                      <a:pt x="1592" y="2"/>
                      <a:pt x="1408" y="2"/>
                    </a:cubicBezTo>
                    <a:cubicBezTo>
                      <a:pt x="1390" y="1"/>
                      <a:pt x="1371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5"/>
              <p:cNvSpPr/>
              <p:nvPr/>
            </p:nvSpPr>
            <p:spPr>
              <a:xfrm>
                <a:off x="9049470" y="3920156"/>
                <a:ext cx="76319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72" extrusionOk="0">
                    <a:moveTo>
                      <a:pt x="110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19" y="3672"/>
                    </a:lnTo>
                    <a:lnTo>
                      <a:pt x="2019" y="1285"/>
                    </a:lnTo>
                    <a:lnTo>
                      <a:pt x="2050" y="1285"/>
                    </a:lnTo>
                    <a:cubicBezTo>
                      <a:pt x="2234" y="673"/>
                      <a:pt x="1775" y="0"/>
                      <a:pt x="1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5"/>
              <p:cNvSpPr/>
              <p:nvPr/>
            </p:nvSpPr>
            <p:spPr>
              <a:xfrm>
                <a:off x="9329569" y="3918004"/>
                <a:ext cx="97261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5" extrusionOk="0">
                    <a:moveTo>
                      <a:pt x="1353" y="1"/>
                    </a:moveTo>
                    <a:cubicBezTo>
                      <a:pt x="614" y="1"/>
                      <a:pt x="31" y="602"/>
                      <a:pt x="1" y="1348"/>
                    </a:cubicBezTo>
                    <a:lnTo>
                      <a:pt x="1" y="3735"/>
                    </a:lnTo>
                    <a:lnTo>
                      <a:pt x="2846" y="3735"/>
                    </a:lnTo>
                    <a:lnTo>
                      <a:pt x="2846" y="1348"/>
                    </a:lnTo>
                    <a:cubicBezTo>
                      <a:pt x="2846" y="767"/>
                      <a:pt x="2479" y="277"/>
                      <a:pt x="1928" y="94"/>
                    </a:cubicBezTo>
                    <a:cubicBezTo>
                      <a:pt x="1775" y="33"/>
                      <a:pt x="1592" y="2"/>
                      <a:pt x="1408" y="2"/>
                    </a:cubicBezTo>
                    <a:cubicBezTo>
                      <a:pt x="1390" y="1"/>
                      <a:pt x="1372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5"/>
              <p:cNvSpPr/>
              <p:nvPr/>
            </p:nvSpPr>
            <p:spPr>
              <a:xfrm>
                <a:off x="9356762" y="3920156"/>
                <a:ext cx="77378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72" extrusionOk="0">
                    <a:moveTo>
                      <a:pt x="113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50" y="3672"/>
                    </a:lnTo>
                    <a:lnTo>
                      <a:pt x="2050" y="1285"/>
                    </a:lnTo>
                    <a:cubicBezTo>
                      <a:pt x="2264" y="673"/>
                      <a:pt x="1775" y="0"/>
                      <a:pt x="1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5"/>
              <p:cNvSpPr/>
              <p:nvPr/>
            </p:nvSpPr>
            <p:spPr>
              <a:xfrm>
                <a:off x="8945992" y="3443521"/>
                <a:ext cx="557122" cy="34538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11" extrusionOk="0">
                    <a:moveTo>
                      <a:pt x="0" y="1"/>
                    </a:moveTo>
                    <a:lnTo>
                      <a:pt x="0" y="1010"/>
                    </a:lnTo>
                    <a:lnTo>
                      <a:pt x="16308" y="1010"/>
                    </a:lnTo>
                    <a:lnTo>
                      <a:pt x="16308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5"/>
              <p:cNvSpPr/>
              <p:nvPr/>
            </p:nvSpPr>
            <p:spPr>
              <a:xfrm>
                <a:off x="9022277" y="3315992"/>
                <a:ext cx="96202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4" extrusionOk="0">
                    <a:moveTo>
                      <a:pt x="1408" y="1"/>
                    </a:moveTo>
                    <a:cubicBezTo>
                      <a:pt x="643" y="1"/>
                      <a:pt x="1" y="582"/>
                      <a:pt x="1" y="1378"/>
                    </a:cubicBezTo>
                    <a:lnTo>
                      <a:pt x="1" y="3734"/>
                    </a:lnTo>
                    <a:lnTo>
                      <a:pt x="2815" y="3734"/>
                    </a:lnTo>
                    <a:lnTo>
                      <a:pt x="2815" y="1378"/>
                    </a:lnTo>
                    <a:cubicBezTo>
                      <a:pt x="2815" y="796"/>
                      <a:pt x="2448" y="276"/>
                      <a:pt x="1898" y="93"/>
                    </a:cubicBezTo>
                    <a:cubicBezTo>
                      <a:pt x="174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5"/>
              <p:cNvSpPr/>
              <p:nvPr/>
            </p:nvSpPr>
            <p:spPr>
              <a:xfrm>
                <a:off x="9049470" y="3319135"/>
                <a:ext cx="76319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42" extrusionOk="0">
                    <a:moveTo>
                      <a:pt x="110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19" y="3642"/>
                    </a:lnTo>
                    <a:lnTo>
                      <a:pt x="2019" y="1286"/>
                    </a:lnTo>
                    <a:lnTo>
                      <a:pt x="2050" y="1286"/>
                    </a:lnTo>
                    <a:cubicBezTo>
                      <a:pt x="2234" y="643"/>
                      <a:pt x="1775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5"/>
              <p:cNvSpPr/>
              <p:nvPr/>
            </p:nvSpPr>
            <p:spPr>
              <a:xfrm>
                <a:off x="9329569" y="3315992"/>
                <a:ext cx="97261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4" extrusionOk="0">
                    <a:moveTo>
                      <a:pt x="1408" y="1"/>
                    </a:moveTo>
                    <a:cubicBezTo>
                      <a:pt x="643" y="1"/>
                      <a:pt x="31" y="582"/>
                      <a:pt x="1" y="1378"/>
                    </a:cubicBezTo>
                    <a:lnTo>
                      <a:pt x="1" y="3734"/>
                    </a:lnTo>
                    <a:lnTo>
                      <a:pt x="2846" y="3734"/>
                    </a:lnTo>
                    <a:lnTo>
                      <a:pt x="2846" y="1378"/>
                    </a:lnTo>
                    <a:cubicBezTo>
                      <a:pt x="2846" y="796"/>
                      <a:pt x="2479" y="276"/>
                      <a:pt x="1928" y="93"/>
                    </a:cubicBezTo>
                    <a:cubicBezTo>
                      <a:pt x="177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5"/>
              <p:cNvSpPr/>
              <p:nvPr/>
            </p:nvSpPr>
            <p:spPr>
              <a:xfrm>
                <a:off x="9356762" y="3319135"/>
                <a:ext cx="77378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42" extrusionOk="0">
                    <a:moveTo>
                      <a:pt x="113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50" y="3642"/>
                    </a:lnTo>
                    <a:lnTo>
                      <a:pt x="2050" y="1286"/>
                    </a:lnTo>
                    <a:cubicBezTo>
                      <a:pt x="2264" y="643"/>
                      <a:pt x="1775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5"/>
              <p:cNvSpPr/>
              <p:nvPr/>
            </p:nvSpPr>
            <p:spPr>
              <a:xfrm>
                <a:off x="8872816" y="3677671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5"/>
              <p:cNvSpPr/>
              <p:nvPr/>
            </p:nvSpPr>
            <p:spPr>
              <a:xfrm>
                <a:off x="8872816" y="3051575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4" name="Google Shape;964;p35"/>
            <p:cNvGrpSpPr/>
            <p:nvPr/>
          </p:nvGrpSpPr>
          <p:grpSpPr>
            <a:xfrm>
              <a:off x="5137497" y="4044542"/>
              <a:ext cx="892636" cy="1102765"/>
              <a:chOff x="5057753" y="4044542"/>
              <a:chExt cx="892636" cy="1102765"/>
            </a:xfrm>
          </p:grpSpPr>
          <p:sp>
            <p:nvSpPr>
              <p:cNvPr id="965" name="Google Shape;965;p35"/>
              <p:cNvSpPr/>
              <p:nvPr/>
            </p:nvSpPr>
            <p:spPr>
              <a:xfrm>
                <a:off x="5080750" y="4397409"/>
                <a:ext cx="846649" cy="749864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31147" extrusionOk="0">
                    <a:moveTo>
                      <a:pt x="0" y="0"/>
                    </a:moveTo>
                    <a:lnTo>
                      <a:pt x="0" y="31147"/>
                    </a:lnTo>
                    <a:lnTo>
                      <a:pt x="24783" y="31147"/>
                    </a:lnTo>
                    <a:lnTo>
                      <a:pt x="24783" y="0"/>
                    </a:lnTo>
                    <a:close/>
                  </a:path>
                </a:pathLst>
              </a:custGeom>
              <a:solidFill>
                <a:srgbClr val="2674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6" name="Google Shape;966;p35"/>
              <p:cNvGrpSpPr/>
              <p:nvPr/>
            </p:nvGrpSpPr>
            <p:grpSpPr>
              <a:xfrm>
                <a:off x="5057753" y="4044542"/>
                <a:ext cx="892636" cy="1102765"/>
                <a:chOff x="5057753" y="4044542"/>
                <a:chExt cx="892636" cy="1102765"/>
              </a:xfrm>
            </p:grpSpPr>
            <p:sp>
              <p:nvSpPr>
                <p:cNvPr id="967" name="Google Shape;967;p35"/>
                <p:cNvSpPr/>
                <p:nvPr/>
              </p:nvSpPr>
              <p:spPr>
                <a:xfrm>
                  <a:off x="5057753" y="4044542"/>
                  <a:ext cx="892632" cy="27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8170" extrusionOk="0">
                      <a:moveTo>
                        <a:pt x="3916" y="0"/>
                      </a:moveTo>
                      <a:lnTo>
                        <a:pt x="3213" y="1499"/>
                      </a:lnTo>
                      <a:lnTo>
                        <a:pt x="3060" y="1805"/>
                      </a:lnTo>
                      <a:lnTo>
                        <a:pt x="3060" y="1836"/>
                      </a:lnTo>
                      <a:lnTo>
                        <a:pt x="2907" y="2142"/>
                      </a:lnTo>
                      <a:lnTo>
                        <a:pt x="2081" y="3825"/>
                      </a:lnTo>
                      <a:lnTo>
                        <a:pt x="1928" y="4131"/>
                      </a:lnTo>
                      <a:lnTo>
                        <a:pt x="1928" y="4192"/>
                      </a:lnTo>
                      <a:lnTo>
                        <a:pt x="1775" y="4498"/>
                      </a:lnTo>
                      <a:lnTo>
                        <a:pt x="765" y="6548"/>
                      </a:lnTo>
                      <a:lnTo>
                        <a:pt x="643" y="6823"/>
                      </a:lnTo>
                      <a:lnTo>
                        <a:pt x="0" y="8169"/>
                      </a:lnTo>
                      <a:lnTo>
                        <a:pt x="26129" y="8169"/>
                      </a:lnTo>
                      <a:lnTo>
                        <a:pt x="25486" y="6823"/>
                      </a:lnTo>
                      <a:lnTo>
                        <a:pt x="25333" y="6548"/>
                      </a:lnTo>
                      <a:lnTo>
                        <a:pt x="24354" y="4467"/>
                      </a:lnTo>
                      <a:lnTo>
                        <a:pt x="24201" y="4192"/>
                      </a:lnTo>
                      <a:lnTo>
                        <a:pt x="24201" y="4131"/>
                      </a:lnTo>
                      <a:lnTo>
                        <a:pt x="24048" y="3825"/>
                      </a:lnTo>
                      <a:lnTo>
                        <a:pt x="23222" y="2142"/>
                      </a:lnTo>
                      <a:lnTo>
                        <a:pt x="23069" y="1836"/>
                      </a:lnTo>
                      <a:lnTo>
                        <a:pt x="23069" y="1805"/>
                      </a:lnTo>
                      <a:lnTo>
                        <a:pt x="22916" y="1499"/>
                      </a:lnTo>
                      <a:lnTo>
                        <a:pt x="2218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5"/>
                <p:cNvSpPr/>
                <p:nvPr/>
              </p:nvSpPr>
              <p:spPr>
                <a:xfrm>
                  <a:off x="5080750" y="4391525"/>
                  <a:ext cx="846649" cy="755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83" h="31147" extrusionOk="0">
                      <a:moveTo>
                        <a:pt x="0" y="0"/>
                      </a:moveTo>
                      <a:lnTo>
                        <a:pt x="0" y="31147"/>
                      </a:lnTo>
                      <a:lnTo>
                        <a:pt x="1408" y="31147"/>
                      </a:lnTo>
                      <a:lnTo>
                        <a:pt x="1408" y="1193"/>
                      </a:lnTo>
                      <a:lnTo>
                        <a:pt x="24783" y="1193"/>
                      </a:lnTo>
                      <a:lnTo>
                        <a:pt x="2478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35"/>
                <p:cNvSpPr/>
                <p:nvPr/>
              </p:nvSpPr>
              <p:spPr>
                <a:xfrm>
                  <a:off x="5128811" y="4626705"/>
                  <a:ext cx="750516" cy="34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69" h="1011" extrusionOk="0">
                      <a:moveTo>
                        <a:pt x="1" y="1"/>
                      </a:moveTo>
                      <a:lnTo>
                        <a:pt x="1" y="1011"/>
                      </a:lnTo>
                      <a:lnTo>
                        <a:pt x="21968" y="1011"/>
                      </a:lnTo>
                      <a:lnTo>
                        <a:pt x="2196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0" name="Google Shape;970;p35"/>
                <p:cNvSpPr/>
                <p:nvPr/>
              </p:nvSpPr>
              <p:spPr>
                <a:xfrm>
                  <a:off x="5201987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43" y="0"/>
                        <a:pt x="31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5"/>
                        <a:pt x="2356" y="276"/>
                        <a:pt x="1867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1" name="Google Shape;971;p35"/>
                <p:cNvSpPr/>
                <p:nvPr/>
              </p:nvSpPr>
              <p:spPr>
                <a:xfrm>
                  <a:off x="5234373" y="4507580"/>
                  <a:ext cx="60673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19" extrusionOk="0">
                      <a:moveTo>
                        <a:pt x="888" y="0"/>
                      </a:moveTo>
                      <a:cubicBezTo>
                        <a:pt x="368" y="184"/>
                        <a:pt x="1" y="673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35"/>
                <p:cNvSpPr/>
                <p:nvPr/>
              </p:nvSpPr>
              <p:spPr>
                <a:xfrm>
                  <a:off x="5713092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13" y="0"/>
                        <a:pt x="1" y="582"/>
                        <a:pt x="1" y="1316"/>
                      </a:cubicBezTo>
                      <a:lnTo>
                        <a:pt x="1" y="3611"/>
                      </a:lnTo>
                      <a:lnTo>
                        <a:pt x="2724" y="3611"/>
                      </a:lnTo>
                      <a:lnTo>
                        <a:pt x="2724" y="1316"/>
                      </a:lnTo>
                      <a:cubicBezTo>
                        <a:pt x="2724" y="765"/>
                        <a:pt x="2357" y="276"/>
                        <a:pt x="1836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35"/>
                <p:cNvSpPr/>
                <p:nvPr/>
              </p:nvSpPr>
              <p:spPr>
                <a:xfrm>
                  <a:off x="5745512" y="4507580"/>
                  <a:ext cx="60638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3519" extrusionOk="0">
                      <a:moveTo>
                        <a:pt x="887" y="0"/>
                      </a:moveTo>
                      <a:cubicBezTo>
                        <a:pt x="367" y="184"/>
                        <a:pt x="31" y="673"/>
                        <a:pt x="0" y="1224"/>
                      </a:cubicBezTo>
                      <a:lnTo>
                        <a:pt x="0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35"/>
                <p:cNvSpPr/>
                <p:nvPr/>
              </p:nvSpPr>
              <p:spPr>
                <a:xfrm>
                  <a:off x="5455985" y="4504437"/>
                  <a:ext cx="93059" cy="123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1" extrusionOk="0">
                      <a:moveTo>
                        <a:pt x="1377" y="0"/>
                      </a:moveTo>
                      <a:cubicBezTo>
                        <a:pt x="612" y="0"/>
                        <a:pt x="0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5"/>
                        <a:pt x="2356" y="276"/>
                        <a:pt x="1836" y="92"/>
                      </a:cubicBezTo>
                      <a:cubicBezTo>
                        <a:pt x="1683" y="31"/>
                        <a:pt x="1530" y="0"/>
                        <a:pt x="13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35"/>
                <p:cNvSpPr/>
                <p:nvPr/>
              </p:nvSpPr>
              <p:spPr>
                <a:xfrm>
                  <a:off x="5488371" y="4507580"/>
                  <a:ext cx="60673" cy="120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19" extrusionOk="0">
                      <a:moveTo>
                        <a:pt x="888" y="0"/>
                      </a:moveTo>
                      <a:cubicBezTo>
                        <a:pt x="368" y="184"/>
                        <a:pt x="1" y="673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3"/>
                        <a:pt x="1408" y="184"/>
                        <a:pt x="8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35"/>
                <p:cNvSpPr/>
                <p:nvPr/>
              </p:nvSpPr>
              <p:spPr>
                <a:xfrm>
                  <a:off x="5201987" y="5023878"/>
                  <a:ext cx="93059" cy="12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2" extrusionOk="0">
                      <a:moveTo>
                        <a:pt x="1377" y="1"/>
                      </a:moveTo>
                      <a:cubicBezTo>
                        <a:pt x="643" y="1"/>
                        <a:pt x="31" y="582"/>
                        <a:pt x="0" y="1316"/>
                      </a:cubicBezTo>
                      <a:lnTo>
                        <a:pt x="0" y="3611"/>
                      </a:lnTo>
                      <a:lnTo>
                        <a:pt x="2723" y="3611"/>
                      </a:lnTo>
                      <a:lnTo>
                        <a:pt x="2723" y="1316"/>
                      </a:lnTo>
                      <a:cubicBezTo>
                        <a:pt x="2723" y="766"/>
                        <a:pt x="2356" y="276"/>
                        <a:pt x="1867" y="93"/>
                      </a:cubicBezTo>
                      <a:cubicBezTo>
                        <a:pt x="1683" y="31"/>
                        <a:pt x="1530" y="1"/>
                        <a:pt x="13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35"/>
                <p:cNvSpPr/>
                <p:nvPr/>
              </p:nvSpPr>
              <p:spPr>
                <a:xfrm>
                  <a:off x="5234373" y="5027021"/>
                  <a:ext cx="60673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20" extrusionOk="0">
                      <a:moveTo>
                        <a:pt x="888" y="1"/>
                      </a:moveTo>
                      <a:cubicBezTo>
                        <a:pt x="368" y="184"/>
                        <a:pt x="1" y="674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08" y="184"/>
                        <a:pt x="8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35"/>
                <p:cNvSpPr/>
                <p:nvPr/>
              </p:nvSpPr>
              <p:spPr>
                <a:xfrm>
                  <a:off x="5713092" y="5023844"/>
                  <a:ext cx="93059" cy="12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3" extrusionOk="0">
                      <a:moveTo>
                        <a:pt x="1323" y="1"/>
                      </a:moveTo>
                      <a:cubicBezTo>
                        <a:pt x="583" y="1"/>
                        <a:pt x="1" y="601"/>
                        <a:pt x="1" y="1317"/>
                      </a:cubicBezTo>
                      <a:lnTo>
                        <a:pt x="1" y="3612"/>
                      </a:lnTo>
                      <a:lnTo>
                        <a:pt x="2724" y="3612"/>
                      </a:lnTo>
                      <a:lnTo>
                        <a:pt x="2724" y="1317"/>
                      </a:lnTo>
                      <a:cubicBezTo>
                        <a:pt x="2724" y="767"/>
                        <a:pt x="2357" y="277"/>
                        <a:pt x="1836" y="94"/>
                      </a:cubicBezTo>
                      <a:cubicBezTo>
                        <a:pt x="1683" y="32"/>
                        <a:pt x="1530" y="2"/>
                        <a:pt x="1377" y="2"/>
                      </a:cubicBezTo>
                      <a:cubicBezTo>
                        <a:pt x="1359" y="1"/>
                        <a:pt x="1341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35"/>
                <p:cNvSpPr/>
                <p:nvPr/>
              </p:nvSpPr>
              <p:spPr>
                <a:xfrm>
                  <a:off x="5745512" y="5027021"/>
                  <a:ext cx="60638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" h="3520" extrusionOk="0">
                      <a:moveTo>
                        <a:pt x="918" y="1"/>
                      </a:moveTo>
                      <a:cubicBezTo>
                        <a:pt x="398" y="154"/>
                        <a:pt x="31" y="643"/>
                        <a:pt x="0" y="1224"/>
                      </a:cubicBezTo>
                      <a:lnTo>
                        <a:pt x="0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38" y="184"/>
                        <a:pt x="91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35"/>
                <p:cNvSpPr/>
                <p:nvPr/>
              </p:nvSpPr>
              <p:spPr>
                <a:xfrm>
                  <a:off x="5455985" y="5023844"/>
                  <a:ext cx="93059" cy="123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4" h="3613" extrusionOk="0">
                      <a:moveTo>
                        <a:pt x="1319" y="1"/>
                      </a:moveTo>
                      <a:cubicBezTo>
                        <a:pt x="582" y="1"/>
                        <a:pt x="0" y="572"/>
                        <a:pt x="0" y="1317"/>
                      </a:cubicBezTo>
                      <a:lnTo>
                        <a:pt x="0" y="3612"/>
                      </a:lnTo>
                      <a:lnTo>
                        <a:pt x="2723" y="3612"/>
                      </a:lnTo>
                      <a:lnTo>
                        <a:pt x="2723" y="1317"/>
                      </a:lnTo>
                      <a:cubicBezTo>
                        <a:pt x="2723" y="767"/>
                        <a:pt x="2356" y="277"/>
                        <a:pt x="1836" y="94"/>
                      </a:cubicBezTo>
                      <a:cubicBezTo>
                        <a:pt x="1683" y="32"/>
                        <a:pt x="1530" y="2"/>
                        <a:pt x="1377" y="2"/>
                      </a:cubicBezTo>
                      <a:cubicBezTo>
                        <a:pt x="1358" y="1"/>
                        <a:pt x="1338" y="1"/>
                        <a:pt x="13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35"/>
                <p:cNvSpPr/>
                <p:nvPr/>
              </p:nvSpPr>
              <p:spPr>
                <a:xfrm>
                  <a:off x="5488371" y="5027021"/>
                  <a:ext cx="60673" cy="120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3520" extrusionOk="0">
                      <a:moveTo>
                        <a:pt x="888" y="1"/>
                      </a:moveTo>
                      <a:cubicBezTo>
                        <a:pt x="368" y="184"/>
                        <a:pt x="1" y="674"/>
                        <a:pt x="1" y="1224"/>
                      </a:cubicBezTo>
                      <a:lnTo>
                        <a:pt x="1" y="3519"/>
                      </a:lnTo>
                      <a:lnTo>
                        <a:pt x="1775" y="3519"/>
                      </a:lnTo>
                      <a:lnTo>
                        <a:pt x="1775" y="1224"/>
                      </a:lnTo>
                      <a:cubicBezTo>
                        <a:pt x="1775" y="674"/>
                        <a:pt x="1408" y="184"/>
                        <a:pt x="8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35"/>
                <p:cNvSpPr/>
                <p:nvPr/>
              </p:nvSpPr>
              <p:spPr>
                <a:xfrm>
                  <a:off x="5080750" y="4852475"/>
                  <a:ext cx="869638" cy="72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2112" extrusionOk="0">
                      <a:moveTo>
                        <a:pt x="0" y="1"/>
                      </a:moveTo>
                      <a:lnTo>
                        <a:pt x="0" y="2112"/>
                      </a:lnTo>
                      <a:lnTo>
                        <a:pt x="26129" y="2112"/>
                      </a:lnTo>
                      <a:lnTo>
                        <a:pt x="2612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35"/>
                <p:cNvSpPr/>
                <p:nvPr/>
              </p:nvSpPr>
              <p:spPr>
                <a:xfrm>
                  <a:off x="5057753" y="4323615"/>
                  <a:ext cx="892632" cy="71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29" h="2081" extrusionOk="0">
                      <a:moveTo>
                        <a:pt x="0" y="0"/>
                      </a:moveTo>
                      <a:lnTo>
                        <a:pt x="0" y="2081"/>
                      </a:lnTo>
                      <a:lnTo>
                        <a:pt x="26129" y="2081"/>
                      </a:lnTo>
                      <a:lnTo>
                        <a:pt x="26129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35"/>
                <p:cNvSpPr/>
                <p:nvPr/>
              </p:nvSpPr>
              <p:spPr>
                <a:xfrm>
                  <a:off x="5079685" y="4044542"/>
                  <a:ext cx="849792" cy="279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75" h="8170" extrusionOk="0">
                      <a:moveTo>
                        <a:pt x="4468" y="2019"/>
                      </a:moveTo>
                      <a:lnTo>
                        <a:pt x="5477" y="4069"/>
                      </a:lnTo>
                      <a:lnTo>
                        <a:pt x="4468" y="6150"/>
                      </a:lnTo>
                      <a:lnTo>
                        <a:pt x="3489" y="4069"/>
                      </a:lnTo>
                      <a:lnTo>
                        <a:pt x="4468" y="2019"/>
                      </a:lnTo>
                      <a:close/>
                      <a:moveTo>
                        <a:pt x="6762" y="2050"/>
                      </a:moveTo>
                      <a:lnTo>
                        <a:pt x="7741" y="4100"/>
                      </a:lnTo>
                      <a:lnTo>
                        <a:pt x="6732" y="6150"/>
                      </a:lnTo>
                      <a:lnTo>
                        <a:pt x="5753" y="4069"/>
                      </a:lnTo>
                      <a:lnTo>
                        <a:pt x="6762" y="2050"/>
                      </a:lnTo>
                      <a:close/>
                      <a:moveTo>
                        <a:pt x="9026" y="2019"/>
                      </a:moveTo>
                      <a:lnTo>
                        <a:pt x="10005" y="4069"/>
                      </a:lnTo>
                      <a:lnTo>
                        <a:pt x="9026" y="6150"/>
                      </a:lnTo>
                      <a:lnTo>
                        <a:pt x="8017" y="4069"/>
                      </a:lnTo>
                      <a:lnTo>
                        <a:pt x="9026" y="2019"/>
                      </a:lnTo>
                      <a:close/>
                      <a:moveTo>
                        <a:pt x="11290" y="2050"/>
                      </a:moveTo>
                      <a:lnTo>
                        <a:pt x="12270" y="4100"/>
                      </a:lnTo>
                      <a:lnTo>
                        <a:pt x="11290" y="6150"/>
                      </a:lnTo>
                      <a:lnTo>
                        <a:pt x="10281" y="4069"/>
                      </a:lnTo>
                      <a:lnTo>
                        <a:pt x="11290" y="2050"/>
                      </a:lnTo>
                      <a:close/>
                      <a:moveTo>
                        <a:pt x="13555" y="2019"/>
                      </a:moveTo>
                      <a:lnTo>
                        <a:pt x="14534" y="4069"/>
                      </a:lnTo>
                      <a:lnTo>
                        <a:pt x="13555" y="6150"/>
                      </a:lnTo>
                      <a:lnTo>
                        <a:pt x="12545" y="4069"/>
                      </a:lnTo>
                      <a:lnTo>
                        <a:pt x="13555" y="2019"/>
                      </a:lnTo>
                      <a:close/>
                      <a:moveTo>
                        <a:pt x="15819" y="2050"/>
                      </a:moveTo>
                      <a:lnTo>
                        <a:pt x="16828" y="4100"/>
                      </a:lnTo>
                      <a:lnTo>
                        <a:pt x="15819" y="6150"/>
                      </a:lnTo>
                      <a:lnTo>
                        <a:pt x="14840" y="4069"/>
                      </a:lnTo>
                      <a:lnTo>
                        <a:pt x="15819" y="2050"/>
                      </a:lnTo>
                      <a:close/>
                      <a:moveTo>
                        <a:pt x="18083" y="2050"/>
                      </a:moveTo>
                      <a:lnTo>
                        <a:pt x="19092" y="4100"/>
                      </a:lnTo>
                      <a:lnTo>
                        <a:pt x="18083" y="6150"/>
                      </a:lnTo>
                      <a:lnTo>
                        <a:pt x="17104" y="4069"/>
                      </a:lnTo>
                      <a:lnTo>
                        <a:pt x="18083" y="2050"/>
                      </a:lnTo>
                      <a:close/>
                      <a:moveTo>
                        <a:pt x="20347" y="2019"/>
                      </a:moveTo>
                      <a:lnTo>
                        <a:pt x="21356" y="4069"/>
                      </a:lnTo>
                      <a:lnTo>
                        <a:pt x="20347" y="6150"/>
                      </a:lnTo>
                      <a:lnTo>
                        <a:pt x="19368" y="4069"/>
                      </a:lnTo>
                      <a:lnTo>
                        <a:pt x="20347" y="2019"/>
                      </a:lnTo>
                      <a:close/>
                      <a:moveTo>
                        <a:pt x="154" y="6548"/>
                      </a:moveTo>
                      <a:lnTo>
                        <a:pt x="1" y="6823"/>
                      </a:lnTo>
                      <a:lnTo>
                        <a:pt x="643" y="8169"/>
                      </a:lnTo>
                      <a:lnTo>
                        <a:pt x="919" y="8169"/>
                      </a:lnTo>
                      <a:lnTo>
                        <a:pt x="154" y="6548"/>
                      </a:lnTo>
                      <a:close/>
                      <a:moveTo>
                        <a:pt x="3519" y="0"/>
                      </a:moveTo>
                      <a:lnTo>
                        <a:pt x="4345" y="1744"/>
                      </a:lnTo>
                      <a:lnTo>
                        <a:pt x="3366" y="3794"/>
                      </a:lnTo>
                      <a:lnTo>
                        <a:pt x="2418" y="1836"/>
                      </a:lnTo>
                      <a:lnTo>
                        <a:pt x="2265" y="2142"/>
                      </a:lnTo>
                      <a:lnTo>
                        <a:pt x="3213" y="4069"/>
                      </a:lnTo>
                      <a:lnTo>
                        <a:pt x="2204" y="6150"/>
                      </a:lnTo>
                      <a:lnTo>
                        <a:pt x="1286" y="4192"/>
                      </a:lnTo>
                      <a:lnTo>
                        <a:pt x="1133" y="4498"/>
                      </a:lnTo>
                      <a:lnTo>
                        <a:pt x="2081" y="6425"/>
                      </a:lnTo>
                      <a:lnTo>
                        <a:pt x="1224" y="8169"/>
                      </a:lnTo>
                      <a:lnTo>
                        <a:pt x="1530" y="8169"/>
                      </a:lnTo>
                      <a:lnTo>
                        <a:pt x="2204" y="6701"/>
                      </a:lnTo>
                      <a:lnTo>
                        <a:pt x="2907" y="8169"/>
                      </a:lnTo>
                      <a:lnTo>
                        <a:pt x="3213" y="8169"/>
                      </a:lnTo>
                      <a:lnTo>
                        <a:pt x="2357" y="6425"/>
                      </a:lnTo>
                      <a:lnTo>
                        <a:pt x="3366" y="4375"/>
                      </a:lnTo>
                      <a:lnTo>
                        <a:pt x="4345" y="6425"/>
                      </a:lnTo>
                      <a:lnTo>
                        <a:pt x="3519" y="8169"/>
                      </a:lnTo>
                      <a:lnTo>
                        <a:pt x="3795" y="8169"/>
                      </a:lnTo>
                      <a:lnTo>
                        <a:pt x="4468" y="6701"/>
                      </a:lnTo>
                      <a:lnTo>
                        <a:pt x="5171" y="8169"/>
                      </a:lnTo>
                      <a:lnTo>
                        <a:pt x="5447" y="8169"/>
                      </a:lnTo>
                      <a:lnTo>
                        <a:pt x="4621" y="6425"/>
                      </a:lnTo>
                      <a:lnTo>
                        <a:pt x="5630" y="4375"/>
                      </a:lnTo>
                      <a:lnTo>
                        <a:pt x="6609" y="6425"/>
                      </a:lnTo>
                      <a:lnTo>
                        <a:pt x="5783" y="8169"/>
                      </a:lnTo>
                      <a:lnTo>
                        <a:pt x="6059" y="8169"/>
                      </a:lnTo>
                      <a:lnTo>
                        <a:pt x="6732" y="6701"/>
                      </a:lnTo>
                      <a:lnTo>
                        <a:pt x="7435" y="8169"/>
                      </a:lnTo>
                      <a:lnTo>
                        <a:pt x="7711" y="8169"/>
                      </a:lnTo>
                      <a:lnTo>
                        <a:pt x="6885" y="6425"/>
                      </a:lnTo>
                      <a:lnTo>
                        <a:pt x="7894" y="4375"/>
                      </a:lnTo>
                      <a:lnTo>
                        <a:pt x="8873" y="6425"/>
                      </a:lnTo>
                      <a:lnTo>
                        <a:pt x="8047" y="8169"/>
                      </a:lnTo>
                      <a:lnTo>
                        <a:pt x="8323" y="8169"/>
                      </a:lnTo>
                      <a:lnTo>
                        <a:pt x="9026" y="6701"/>
                      </a:lnTo>
                      <a:lnTo>
                        <a:pt x="9699" y="8169"/>
                      </a:lnTo>
                      <a:lnTo>
                        <a:pt x="9975" y="8169"/>
                      </a:lnTo>
                      <a:lnTo>
                        <a:pt x="9149" y="6425"/>
                      </a:lnTo>
                      <a:lnTo>
                        <a:pt x="10158" y="4375"/>
                      </a:lnTo>
                      <a:lnTo>
                        <a:pt x="11137" y="6425"/>
                      </a:lnTo>
                      <a:lnTo>
                        <a:pt x="10311" y="8169"/>
                      </a:lnTo>
                      <a:lnTo>
                        <a:pt x="10587" y="8169"/>
                      </a:lnTo>
                      <a:lnTo>
                        <a:pt x="11290" y="6701"/>
                      </a:lnTo>
                      <a:lnTo>
                        <a:pt x="11994" y="8169"/>
                      </a:lnTo>
                      <a:lnTo>
                        <a:pt x="12270" y="8169"/>
                      </a:lnTo>
                      <a:lnTo>
                        <a:pt x="11443" y="6425"/>
                      </a:lnTo>
                      <a:lnTo>
                        <a:pt x="12453" y="4375"/>
                      </a:lnTo>
                      <a:lnTo>
                        <a:pt x="13432" y="6425"/>
                      </a:lnTo>
                      <a:lnTo>
                        <a:pt x="12575" y="8169"/>
                      </a:lnTo>
                      <a:lnTo>
                        <a:pt x="12851" y="8169"/>
                      </a:lnTo>
                      <a:lnTo>
                        <a:pt x="13555" y="6701"/>
                      </a:lnTo>
                      <a:lnTo>
                        <a:pt x="14258" y="8169"/>
                      </a:lnTo>
                      <a:lnTo>
                        <a:pt x="14534" y="8169"/>
                      </a:lnTo>
                      <a:lnTo>
                        <a:pt x="13708" y="6425"/>
                      </a:lnTo>
                      <a:lnTo>
                        <a:pt x="14687" y="4375"/>
                      </a:lnTo>
                      <a:lnTo>
                        <a:pt x="15666" y="6425"/>
                      </a:lnTo>
                      <a:lnTo>
                        <a:pt x="14840" y="8169"/>
                      </a:lnTo>
                      <a:lnTo>
                        <a:pt x="15146" y="8169"/>
                      </a:lnTo>
                      <a:lnTo>
                        <a:pt x="15819" y="6731"/>
                      </a:lnTo>
                      <a:lnTo>
                        <a:pt x="16522" y="8169"/>
                      </a:lnTo>
                      <a:lnTo>
                        <a:pt x="16798" y="8169"/>
                      </a:lnTo>
                      <a:lnTo>
                        <a:pt x="15972" y="6425"/>
                      </a:lnTo>
                      <a:lnTo>
                        <a:pt x="16981" y="4375"/>
                      </a:lnTo>
                      <a:lnTo>
                        <a:pt x="17960" y="6425"/>
                      </a:lnTo>
                      <a:lnTo>
                        <a:pt x="17104" y="8169"/>
                      </a:lnTo>
                      <a:lnTo>
                        <a:pt x="17410" y="8169"/>
                      </a:lnTo>
                      <a:lnTo>
                        <a:pt x="18083" y="6701"/>
                      </a:lnTo>
                      <a:lnTo>
                        <a:pt x="18786" y="8169"/>
                      </a:lnTo>
                      <a:lnTo>
                        <a:pt x="19062" y="8169"/>
                      </a:lnTo>
                      <a:lnTo>
                        <a:pt x="18236" y="6425"/>
                      </a:lnTo>
                      <a:lnTo>
                        <a:pt x="19215" y="4375"/>
                      </a:lnTo>
                      <a:lnTo>
                        <a:pt x="20224" y="6425"/>
                      </a:lnTo>
                      <a:lnTo>
                        <a:pt x="19398" y="8169"/>
                      </a:lnTo>
                      <a:lnTo>
                        <a:pt x="19674" y="8169"/>
                      </a:lnTo>
                      <a:lnTo>
                        <a:pt x="20347" y="6701"/>
                      </a:lnTo>
                      <a:lnTo>
                        <a:pt x="21051" y="8169"/>
                      </a:lnTo>
                      <a:lnTo>
                        <a:pt x="21326" y="8169"/>
                      </a:lnTo>
                      <a:lnTo>
                        <a:pt x="20500" y="6425"/>
                      </a:lnTo>
                      <a:lnTo>
                        <a:pt x="21509" y="4375"/>
                      </a:lnTo>
                      <a:lnTo>
                        <a:pt x="22488" y="6425"/>
                      </a:lnTo>
                      <a:lnTo>
                        <a:pt x="21662" y="8169"/>
                      </a:lnTo>
                      <a:lnTo>
                        <a:pt x="21938" y="8169"/>
                      </a:lnTo>
                      <a:lnTo>
                        <a:pt x="22641" y="6701"/>
                      </a:lnTo>
                      <a:lnTo>
                        <a:pt x="23315" y="8169"/>
                      </a:lnTo>
                      <a:lnTo>
                        <a:pt x="23590" y="8169"/>
                      </a:lnTo>
                      <a:lnTo>
                        <a:pt x="22764" y="6425"/>
                      </a:lnTo>
                      <a:lnTo>
                        <a:pt x="23712" y="4467"/>
                      </a:lnTo>
                      <a:lnTo>
                        <a:pt x="23559" y="4192"/>
                      </a:lnTo>
                      <a:lnTo>
                        <a:pt x="22641" y="6150"/>
                      </a:lnTo>
                      <a:lnTo>
                        <a:pt x="21632" y="4069"/>
                      </a:lnTo>
                      <a:lnTo>
                        <a:pt x="22580" y="2142"/>
                      </a:lnTo>
                      <a:lnTo>
                        <a:pt x="22427" y="1836"/>
                      </a:lnTo>
                      <a:lnTo>
                        <a:pt x="21509" y="3794"/>
                      </a:lnTo>
                      <a:lnTo>
                        <a:pt x="20500" y="1744"/>
                      </a:lnTo>
                      <a:lnTo>
                        <a:pt x="21326" y="0"/>
                      </a:lnTo>
                      <a:lnTo>
                        <a:pt x="21051" y="0"/>
                      </a:lnTo>
                      <a:lnTo>
                        <a:pt x="20347" y="1438"/>
                      </a:lnTo>
                      <a:lnTo>
                        <a:pt x="19674" y="0"/>
                      </a:lnTo>
                      <a:lnTo>
                        <a:pt x="19398" y="0"/>
                      </a:lnTo>
                      <a:lnTo>
                        <a:pt x="20224" y="1744"/>
                      </a:lnTo>
                      <a:lnTo>
                        <a:pt x="19215" y="3794"/>
                      </a:lnTo>
                      <a:lnTo>
                        <a:pt x="18236" y="1744"/>
                      </a:lnTo>
                      <a:lnTo>
                        <a:pt x="19062" y="0"/>
                      </a:lnTo>
                      <a:lnTo>
                        <a:pt x="18786" y="0"/>
                      </a:lnTo>
                      <a:lnTo>
                        <a:pt x="18083" y="1438"/>
                      </a:lnTo>
                      <a:lnTo>
                        <a:pt x="17379" y="0"/>
                      </a:lnTo>
                      <a:lnTo>
                        <a:pt x="17104" y="0"/>
                      </a:lnTo>
                      <a:lnTo>
                        <a:pt x="17960" y="1744"/>
                      </a:lnTo>
                      <a:lnTo>
                        <a:pt x="16981" y="3794"/>
                      </a:lnTo>
                      <a:lnTo>
                        <a:pt x="15972" y="1744"/>
                      </a:lnTo>
                      <a:lnTo>
                        <a:pt x="16798" y="0"/>
                      </a:lnTo>
                      <a:lnTo>
                        <a:pt x="16522" y="0"/>
                      </a:lnTo>
                      <a:lnTo>
                        <a:pt x="15819" y="1438"/>
                      </a:lnTo>
                      <a:lnTo>
                        <a:pt x="15146" y="0"/>
                      </a:lnTo>
                      <a:lnTo>
                        <a:pt x="14840" y="0"/>
                      </a:lnTo>
                      <a:lnTo>
                        <a:pt x="15696" y="1744"/>
                      </a:lnTo>
                      <a:lnTo>
                        <a:pt x="14687" y="3794"/>
                      </a:lnTo>
                      <a:lnTo>
                        <a:pt x="13677" y="1744"/>
                      </a:lnTo>
                      <a:lnTo>
                        <a:pt x="14503" y="0"/>
                      </a:lnTo>
                      <a:lnTo>
                        <a:pt x="14228" y="0"/>
                      </a:lnTo>
                      <a:lnTo>
                        <a:pt x="13555" y="1438"/>
                      </a:lnTo>
                      <a:lnTo>
                        <a:pt x="12851" y="0"/>
                      </a:lnTo>
                      <a:lnTo>
                        <a:pt x="12575" y="0"/>
                      </a:lnTo>
                      <a:lnTo>
                        <a:pt x="13402" y="1744"/>
                      </a:lnTo>
                      <a:lnTo>
                        <a:pt x="12392" y="3794"/>
                      </a:lnTo>
                      <a:lnTo>
                        <a:pt x="11413" y="1744"/>
                      </a:lnTo>
                      <a:lnTo>
                        <a:pt x="12239" y="0"/>
                      </a:lnTo>
                      <a:lnTo>
                        <a:pt x="11994" y="0"/>
                      </a:lnTo>
                      <a:lnTo>
                        <a:pt x="11290" y="1438"/>
                      </a:lnTo>
                      <a:lnTo>
                        <a:pt x="10617" y="0"/>
                      </a:lnTo>
                      <a:lnTo>
                        <a:pt x="10311" y="0"/>
                      </a:lnTo>
                      <a:lnTo>
                        <a:pt x="11137" y="1744"/>
                      </a:lnTo>
                      <a:lnTo>
                        <a:pt x="10158" y="3794"/>
                      </a:lnTo>
                      <a:lnTo>
                        <a:pt x="9149" y="1744"/>
                      </a:lnTo>
                      <a:lnTo>
                        <a:pt x="10005" y="0"/>
                      </a:lnTo>
                      <a:lnTo>
                        <a:pt x="9699" y="0"/>
                      </a:lnTo>
                      <a:lnTo>
                        <a:pt x="8996" y="1438"/>
                      </a:lnTo>
                      <a:lnTo>
                        <a:pt x="8323" y="0"/>
                      </a:lnTo>
                      <a:lnTo>
                        <a:pt x="8047" y="0"/>
                      </a:lnTo>
                      <a:lnTo>
                        <a:pt x="8873" y="1744"/>
                      </a:lnTo>
                      <a:lnTo>
                        <a:pt x="7894" y="3794"/>
                      </a:lnTo>
                      <a:lnTo>
                        <a:pt x="6885" y="1744"/>
                      </a:lnTo>
                      <a:lnTo>
                        <a:pt x="7711" y="0"/>
                      </a:lnTo>
                      <a:lnTo>
                        <a:pt x="7435" y="0"/>
                      </a:lnTo>
                      <a:lnTo>
                        <a:pt x="6762" y="1438"/>
                      </a:lnTo>
                      <a:lnTo>
                        <a:pt x="6059" y="0"/>
                      </a:lnTo>
                      <a:lnTo>
                        <a:pt x="5783" y="0"/>
                      </a:lnTo>
                      <a:lnTo>
                        <a:pt x="6609" y="1744"/>
                      </a:lnTo>
                      <a:lnTo>
                        <a:pt x="5630" y="3794"/>
                      </a:lnTo>
                      <a:lnTo>
                        <a:pt x="4621" y="1744"/>
                      </a:lnTo>
                      <a:lnTo>
                        <a:pt x="5447" y="0"/>
                      </a:lnTo>
                      <a:lnTo>
                        <a:pt x="5171" y="0"/>
                      </a:lnTo>
                      <a:lnTo>
                        <a:pt x="4468" y="1438"/>
                      </a:lnTo>
                      <a:lnTo>
                        <a:pt x="3795" y="0"/>
                      </a:lnTo>
                      <a:close/>
                      <a:moveTo>
                        <a:pt x="24691" y="6548"/>
                      </a:moveTo>
                      <a:lnTo>
                        <a:pt x="23926" y="8169"/>
                      </a:lnTo>
                      <a:lnTo>
                        <a:pt x="24232" y="8169"/>
                      </a:lnTo>
                      <a:lnTo>
                        <a:pt x="24875" y="6823"/>
                      </a:lnTo>
                      <a:lnTo>
                        <a:pt x="24691" y="6548"/>
                      </a:lnTo>
                      <a:close/>
                    </a:path>
                  </a:pathLst>
                </a:custGeom>
                <a:solidFill>
                  <a:srgbClr val="1540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85" name="Google Shape;985;p35"/>
            <p:cNvGrpSpPr/>
            <p:nvPr/>
          </p:nvGrpSpPr>
          <p:grpSpPr>
            <a:xfrm>
              <a:off x="5873323" y="3586730"/>
              <a:ext cx="1029590" cy="1560557"/>
              <a:chOff x="5793579" y="3586730"/>
              <a:chExt cx="1029590" cy="1560557"/>
            </a:xfrm>
          </p:grpSpPr>
          <p:grpSp>
            <p:nvGrpSpPr>
              <p:cNvPr id="986" name="Google Shape;986;p35"/>
              <p:cNvGrpSpPr/>
              <p:nvPr/>
            </p:nvGrpSpPr>
            <p:grpSpPr>
              <a:xfrm>
                <a:off x="5793579" y="3586730"/>
                <a:ext cx="1029589" cy="1560557"/>
                <a:chOff x="5793579" y="3586730"/>
                <a:chExt cx="1029589" cy="1560557"/>
              </a:xfrm>
            </p:grpSpPr>
            <p:sp>
              <p:nvSpPr>
                <p:cNvPr id="987" name="Google Shape;987;p35"/>
                <p:cNvSpPr/>
                <p:nvPr/>
              </p:nvSpPr>
              <p:spPr>
                <a:xfrm>
                  <a:off x="5793579" y="3586730"/>
                  <a:ext cx="1029589" cy="32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9394" extrusionOk="0">
                      <a:moveTo>
                        <a:pt x="4529" y="0"/>
                      </a:moveTo>
                      <a:lnTo>
                        <a:pt x="3703" y="1714"/>
                      </a:lnTo>
                      <a:lnTo>
                        <a:pt x="3519" y="2081"/>
                      </a:lnTo>
                      <a:lnTo>
                        <a:pt x="3519" y="2111"/>
                      </a:lnTo>
                      <a:lnTo>
                        <a:pt x="3366" y="2448"/>
                      </a:lnTo>
                      <a:lnTo>
                        <a:pt x="2418" y="4406"/>
                      </a:lnTo>
                      <a:lnTo>
                        <a:pt x="2234" y="4773"/>
                      </a:lnTo>
                      <a:lnTo>
                        <a:pt x="2203" y="4834"/>
                      </a:lnTo>
                      <a:lnTo>
                        <a:pt x="2050" y="5171"/>
                      </a:lnTo>
                      <a:lnTo>
                        <a:pt x="888" y="7527"/>
                      </a:lnTo>
                      <a:lnTo>
                        <a:pt x="735" y="7863"/>
                      </a:lnTo>
                      <a:lnTo>
                        <a:pt x="1" y="9393"/>
                      </a:lnTo>
                      <a:lnTo>
                        <a:pt x="30137" y="9393"/>
                      </a:lnTo>
                      <a:lnTo>
                        <a:pt x="29403" y="7863"/>
                      </a:lnTo>
                      <a:lnTo>
                        <a:pt x="29250" y="7527"/>
                      </a:lnTo>
                      <a:lnTo>
                        <a:pt x="28087" y="5171"/>
                      </a:lnTo>
                      <a:lnTo>
                        <a:pt x="27934" y="4834"/>
                      </a:lnTo>
                      <a:lnTo>
                        <a:pt x="27904" y="4773"/>
                      </a:lnTo>
                      <a:lnTo>
                        <a:pt x="27720" y="4406"/>
                      </a:lnTo>
                      <a:lnTo>
                        <a:pt x="26802" y="2448"/>
                      </a:lnTo>
                      <a:lnTo>
                        <a:pt x="26619" y="2111"/>
                      </a:lnTo>
                      <a:lnTo>
                        <a:pt x="26619" y="2081"/>
                      </a:lnTo>
                      <a:lnTo>
                        <a:pt x="26435" y="1714"/>
                      </a:lnTo>
                      <a:lnTo>
                        <a:pt x="256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35"/>
                <p:cNvSpPr/>
                <p:nvPr/>
              </p:nvSpPr>
              <p:spPr>
                <a:xfrm>
                  <a:off x="5819725" y="3989125"/>
                  <a:ext cx="977321" cy="115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8" h="35951" extrusionOk="0">
                      <a:moveTo>
                        <a:pt x="0" y="1"/>
                      </a:moveTo>
                      <a:lnTo>
                        <a:pt x="0" y="35951"/>
                      </a:lnTo>
                      <a:lnTo>
                        <a:pt x="28607" y="35951"/>
                      </a:lnTo>
                      <a:lnTo>
                        <a:pt x="28607" y="1"/>
                      </a:lnTo>
                      <a:close/>
                    </a:path>
                  </a:pathLst>
                </a:custGeom>
                <a:solidFill>
                  <a:srgbClr val="2674D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35"/>
                <p:cNvSpPr/>
                <p:nvPr/>
              </p:nvSpPr>
              <p:spPr>
                <a:xfrm>
                  <a:off x="5819725" y="3989125"/>
                  <a:ext cx="977321" cy="115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8" h="35951" extrusionOk="0">
                      <a:moveTo>
                        <a:pt x="0" y="1"/>
                      </a:moveTo>
                      <a:lnTo>
                        <a:pt x="0" y="35951"/>
                      </a:lnTo>
                      <a:lnTo>
                        <a:pt x="1500" y="35951"/>
                      </a:lnTo>
                      <a:lnTo>
                        <a:pt x="1500" y="949"/>
                      </a:lnTo>
                      <a:lnTo>
                        <a:pt x="28607" y="949"/>
                      </a:lnTo>
                      <a:lnTo>
                        <a:pt x="28607" y="1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35"/>
                <p:cNvSpPr/>
                <p:nvPr/>
              </p:nvSpPr>
              <p:spPr>
                <a:xfrm>
                  <a:off x="5850000" y="4258800"/>
                  <a:ext cx="891643" cy="3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5" h="1133" extrusionOk="0">
                      <a:moveTo>
                        <a:pt x="1" y="0"/>
                      </a:moveTo>
                      <a:lnTo>
                        <a:pt x="1" y="1132"/>
                      </a:lnTo>
                      <a:lnTo>
                        <a:pt x="25365" y="1132"/>
                      </a:lnTo>
                      <a:lnTo>
                        <a:pt x="25365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35"/>
                <p:cNvSpPr/>
                <p:nvPr/>
              </p:nvSpPr>
              <p:spPr>
                <a:xfrm>
                  <a:off x="5959780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6" y="0"/>
                      </a:moveTo>
                      <a:cubicBezTo>
                        <a:pt x="675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4" y="0"/>
                        <a:pt x="1536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35"/>
                <p:cNvSpPr/>
                <p:nvPr/>
              </p:nvSpPr>
              <p:spPr>
                <a:xfrm>
                  <a:off x="5997393" y="4120827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1" y="1408"/>
                      </a:cubicBezTo>
                      <a:lnTo>
                        <a:pt x="1" y="4039"/>
                      </a:lnTo>
                      <a:lnTo>
                        <a:pt x="2051" y="4039"/>
                      </a:lnTo>
                      <a:lnTo>
                        <a:pt x="2051" y="1408"/>
                      </a:lnTo>
                      <a:cubicBezTo>
                        <a:pt x="2051" y="766"/>
                        <a:pt x="1622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35"/>
                <p:cNvSpPr/>
                <p:nvPr/>
              </p:nvSpPr>
              <p:spPr>
                <a:xfrm>
                  <a:off x="6549288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7" y="0"/>
                      </a:moveTo>
                      <a:cubicBezTo>
                        <a:pt x="704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5" y="0"/>
                        <a:pt x="1537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35"/>
                <p:cNvSpPr/>
                <p:nvPr/>
              </p:nvSpPr>
              <p:spPr>
                <a:xfrm>
                  <a:off x="6587960" y="4120827"/>
                  <a:ext cx="69008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4040" extrusionOk="0">
                      <a:moveTo>
                        <a:pt x="1010" y="1"/>
                      </a:moveTo>
                      <a:cubicBezTo>
                        <a:pt x="398" y="215"/>
                        <a:pt x="0" y="766"/>
                        <a:pt x="0" y="1408"/>
                      </a:cubicBezTo>
                      <a:lnTo>
                        <a:pt x="0" y="4039"/>
                      </a:lnTo>
                      <a:lnTo>
                        <a:pt x="2020" y="4039"/>
                      </a:lnTo>
                      <a:lnTo>
                        <a:pt x="2020" y="1408"/>
                      </a:lnTo>
                      <a:cubicBezTo>
                        <a:pt x="2020" y="766"/>
                        <a:pt x="1622" y="215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35"/>
                <p:cNvSpPr/>
                <p:nvPr/>
              </p:nvSpPr>
              <p:spPr>
                <a:xfrm>
                  <a:off x="6252450" y="4116625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5" y="0"/>
                      </a:moveTo>
                      <a:cubicBezTo>
                        <a:pt x="674" y="0"/>
                        <a:pt x="0" y="692"/>
                        <a:pt x="0" y="1531"/>
                      </a:cubicBezTo>
                      <a:lnTo>
                        <a:pt x="0" y="4162"/>
                      </a:lnTo>
                      <a:lnTo>
                        <a:pt x="3151" y="4162"/>
                      </a:lnTo>
                      <a:lnTo>
                        <a:pt x="3151" y="1531"/>
                      </a:lnTo>
                      <a:cubicBezTo>
                        <a:pt x="3151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2" y="1"/>
                        <a:pt x="1554" y="0"/>
                        <a:pt x="1535" y="0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35"/>
                <p:cNvSpPr/>
                <p:nvPr/>
              </p:nvSpPr>
              <p:spPr>
                <a:xfrm>
                  <a:off x="6290063" y="4120827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0" y="1408"/>
                      </a:cubicBezTo>
                      <a:lnTo>
                        <a:pt x="0" y="4039"/>
                      </a:lnTo>
                      <a:lnTo>
                        <a:pt x="2050" y="4039"/>
                      </a:lnTo>
                      <a:lnTo>
                        <a:pt x="2050" y="1408"/>
                      </a:lnTo>
                      <a:cubicBezTo>
                        <a:pt x="2050" y="766"/>
                        <a:pt x="1653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35"/>
                <p:cNvSpPr/>
                <p:nvPr/>
              </p:nvSpPr>
              <p:spPr>
                <a:xfrm>
                  <a:off x="5850000" y="4927743"/>
                  <a:ext cx="891643" cy="38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5" h="1133" extrusionOk="0">
                      <a:moveTo>
                        <a:pt x="1" y="0"/>
                      </a:moveTo>
                      <a:lnTo>
                        <a:pt x="1" y="1133"/>
                      </a:lnTo>
                      <a:lnTo>
                        <a:pt x="25365" y="1133"/>
                      </a:lnTo>
                      <a:lnTo>
                        <a:pt x="25365" y="0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35"/>
                <p:cNvSpPr/>
                <p:nvPr/>
              </p:nvSpPr>
              <p:spPr>
                <a:xfrm>
                  <a:off x="5959780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6" y="1"/>
                      </a:moveTo>
                      <a:cubicBezTo>
                        <a:pt x="675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4" y="1"/>
                        <a:pt x="1536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35"/>
                <p:cNvSpPr/>
                <p:nvPr/>
              </p:nvSpPr>
              <p:spPr>
                <a:xfrm>
                  <a:off x="5997393" y="4789763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1" y="1408"/>
                      </a:cubicBezTo>
                      <a:lnTo>
                        <a:pt x="1" y="4039"/>
                      </a:lnTo>
                      <a:lnTo>
                        <a:pt x="2051" y="4039"/>
                      </a:lnTo>
                      <a:lnTo>
                        <a:pt x="2051" y="1408"/>
                      </a:lnTo>
                      <a:cubicBezTo>
                        <a:pt x="2051" y="766"/>
                        <a:pt x="1622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35"/>
                <p:cNvSpPr/>
                <p:nvPr/>
              </p:nvSpPr>
              <p:spPr>
                <a:xfrm>
                  <a:off x="6549288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7" y="1"/>
                      </a:moveTo>
                      <a:cubicBezTo>
                        <a:pt x="704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2" y="4162"/>
                      </a:lnTo>
                      <a:lnTo>
                        <a:pt x="3152" y="1531"/>
                      </a:lnTo>
                      <a:cubicBezTo>
                        <a:pt x="3152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3" y="1"/>
                        <a:pt x="1555" y="1"/>
                        <a:pt x="1537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35"/>
                <p:cNvSpPr/>
                <p:nvPr/>
              </p:nvSpPr>
              <p:spPr>
                <a:xfrm>
                  <a:off x="6587960" y="4789763"/>
                  <a:ext cx="69008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" h="4040" extrusionOk="0">
                      <a:moveTo>
                        <a:pt x="1010" y="1"/>
                      </a:moveTo>
                      <a:cubicBezTo>
                        <a:pt x="398" y="215"/>
                        <a:pt x="0" y="766"/>
                        <a:pt x="0" y="1408"/>
                      </a:cubicBezTo>
                      <a:lnTo>
                        <a:pt x="0" y="4039"/>
                      </a:lnTo>
                      <a:lnTo>
                        <a:pt x="2020" y="4039"/>
                      </a:lnTo>
                      <a:lnTo>
                        <a:pt x="2020" y="1408"/>
                      </a:lnTo>
                      <a:cubicBezTo>
                        <a:pt x="2020" y="766"/>
                        <a:pt x="1622" y="215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35"/>
                <p:cNvSpPr/>
                <p:nvPr/>
              </p:nvSpPr>
              <p:spPr>
                <a:xfrm>
                  <a:off x="6252450" y="4785561"/>
                  <a:ext cx="107680" cy="142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" h="4163" extrusionOk="0">
                      <a:moveTo>
                        <a:pt x="1535" y="1"/>
                      </a:moveTo>
                      <a:cubicBezTo>
                        <a:pt x="674" y="1"/>
                        <a:pt x="0" y="693"/>
                        <a:pt x="0" y="1531"/>
                      </a:cubicBezTo>
                      <a:lnTo>
                        <a:pt x="0" y="4162"/>
                      </a:lnTo>
                      <a:lnTo>
                        <a:pt x="3151" y="4162"/>
                      </a:lnTo>
                      <a:lnTo>
                        <a:pt x="3151" y="1531"/>
                      </a:lnTo>
                      <a:cubicBezTo>
                        <a:pt x="3151" y="889"/>
                        <a:pt x="2754" y="307"/>
                        <a:pt x="2142" y="93"/>
                      </a:cubicBezTo>
                      <a:cubicBezTo>
                        <a:pt x="1958" y="32"/>
                        <a:pt x="1775" y="1"/>
                        <a:pt x="1591" y="1"/>
                      </a:cubicBezTo>
                      <a:cubicBezTo>
                        <a:pt x="1572" y="1"/>
                        <a:pt x="1554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35"/>
                <p:cNvSpPr/>
                <p:nvPr/>
              </p:nvSpPr>
              <p:spPr>
                <a:xfrm>
                  <a:off x="6290063" y="4789763"/>
                  <a:ext cx="70067" cy="138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4040" extrusionOk="0">
                      <a:moveTo>
                        <a:pt x="1041" y="1"/>
                      </a:moveTo>
                      <a:cubicBezTo>
                        <a:pt x="429" y="215"/>
                        <a:pt x="31" y="766"/>
                        <a:pt x="0" y="1408"/>
                      </a:cubicBezTo>
                      <a:lnTo>
                        <a:pt x="0" y="4039"/>
                      </a:lnTo>
                      <a:lnTo>
                        <a:pt x="2050" y="4039"/>
                      </a:lnTo>
                      <a:lnTo>
                        <a:pt x="2050" y="1408"/>
                      </a:lnTo>
                      <a:cubicBezTo>
                        <a:pt x="2050" y="766"/>
                        <a:pt x="1653" y="215"/>
                        <a:pt x="104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35"/>
                <p:cNvSpPr/>
                <p:nvPr/>
              </p:nvSpPr>
              <p:spPr>
                <a:xfrm>
                  <a:off x="5793579" y="3907618"/>
                  <a:ext cx="1029589" cy="8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8" h="2448" extrusionOk="0">
                      <a:moveTo>
                        <a:pt x="1" y="0"/>
                      </a:moveTo>
                      <a:lnTo>
                        <a:pt x="1" y="2448"/>
                      </a:lnTo>
                      <a:lnTo>
                        <a:pt x="30137" y="2448"/>
                      </a:lnTo>
                      <a:lnTo>
                        <a:pt x="301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35"/>
                <p:cNvSpPr/>
                <p:nvPr/>
              </p:nvSpPr>
              <p:spPr>
                <a:xfrm>
                  <a:off x="5818654" y="3586730"/>
                  <a:ext cx="979405" cy="32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69" h="9394" extrusionOk="0">
                      <a:moveTo>
                        <a:pt x="5171" y="2325"/>
                      </a:moveTo>
                      <a:lnTo>
                        <a:pt x="6334" y="4712"/>
                      </a:lnTo>
                      <a:lnTo>
                        <a:pt x="5171" y="7068"/>
                      </a:lnTo>
                      <a:lnTo>
                        <a:pt x="4039" y="4712"/>
                      </a:lnTo>
                      <a:lnTo>
                        <a:pt x="5171" y="2325"/>
                      </a:lnTo>
                      <a:close/>
                      <a:moveTo>
                        <a:pt x="7803" y="2325"/>
                      </a:moveTo>
                      <a:lnTo>
                        <a:pt x="8965" y="4712"/>
                      </a:lnTo>
                      <a:lnTo>
                        <a:pt x="7803" y="7068"/>
                      </a:lnTo>
                      <a:lnTo>
                        <a:pt x="6640" y="4712"/>
                      </a:lnTo>
                      <a:lnTo>
                        <a:pt x="7803" y="2325"/>
                      </a:lnTo>
                      <a:close/>
                      <a:moveTo>
                        <a:pt x="10434" y="2325"/>
                      </a:moveTo>
                      <a:lnTo>
                        <a:pt x="11566" y="4712"/>
                      </a:lnTo>
                      <a:lnTo>
                        <a:pt x="10434" y="7068"/>
                      </a:lnTo>
                      <a:lnTo>
                        <a:pt x="9271" y="4712"/>
                      </a:lnTo>
                      <a:lnTo>
                        <a:pt x="10434" y="2325"/>
                      </a:lnTo>
                      <a:close/>
                      <a:moveTo>
                        <a:pt x="13035" y="2325"/>
                      </a:moveTo>
                      <a:lnTo>
                        <a:pt x="14197" y="4712"/>
                      </a:lnTo>
                      <a:lnTo>
                        <a:pt x="13035" y="7068"/>
                      </a:lnTo>
                      <a:lnTo>
                        <a:pt x="11903" y="4712"/>
                      </a:lnTo>
                      <a:lnTo>
                        <a:pt x="13035" y="2325"/>
                      </a:lnTo>
                      <a:close/>
                      <a:moveTo>
                        <a:pt x="15666" y="2325"/>
                      </a:moveTo>
                      <a:lnTo>
                        <a:pt x="16798" y="4712"/>
                      </a:lnTo>
                      <a:lnTo>
                        <a:pt x="15666" y="7068"/>
                      </a:lnTo>
                      <a:lnTo>
                        <a:pt x="14503" y="4712"/>
                      </a:lnTo>
                      <a:lnTo>
                        <a:pt x="15666" y="2325"/>
                      </a:lnTo>
                      <a:close/>
                      <a:moveTo>
                        <a:pt x="18266" y="2325"/>
                      </a:moveTo>
                      <a:lnTo>
                        <a:pt x="19429" y="4712"/>
                      </a:lnTo>
                      <a:lnTo>
                        <a:pt x="18266" y="7068"/>
                      </a:lnTo>
                      <a:lnTo>
                        <a:pt x="17134" y="4712"/>
                      </a:lnTo>
                      <a:lnTo>
                        <a:pt x="18266" y="2325"/>
                      </a:lnTo>
                      <a:close/>
                      <a:moveTo>
                        <a:pt x="20898" y="2325"/>
                      </a:moveTo>
                      <a:lnTo>
                        <a:pt x="22030" y="4712"/>
                      </a:lnTo>
                      <a:lnTo>
                        <a:pt x="20898" y="7068"/>
                      </a:lnTo>
                      <a:lnTo>
                        <a:pt x="19735" y="4712"/>
                      </a:lnTo>
                      <a:lnTo>
                        <a:pt x="20898" y="2325"/>
                      </a:lnTo>
                      <a:close/>
                      <a:moveTo>
                        <a:pt x="23498" y="2325"/>
                      </a:moveTo>
                      <a:lnTo>
                        <a:pt x="24661" y="4712"/>
                      </a:lnTo>
                      <a:lnTo>
                        <a:pt x="23498" y="7068"/>
                      </a:lnTo>
                      <a:lnTo>
                        <a:pt x="22366" y="4712"/>
                      </a:lnTo>
                      <a:lnTo>
                        <a:pt x="23498" y="2325"/>
                      </a:lnTo>
                      <a:close/>
                      <a:moveTo>
                        <a:pt x="184" y="7527"/>
                      </a:moveTo>
                      <a:lnTo>
                        <a:pt x="1" y="7863"/>
                      </a:lnTo>
                      <a:lnTo>
                        <a:pt x="735" y="9393"/>
                      </a:lnTo>
                      <a:lnTo>
                        <a:pt x="1072" y="9393"/>
                      </a:lnTo>
                      <a:lnTo>
                        <a:pt x="184" y="7527"/>
                      </a:lnTo>
                      <a:close/>
                      <a:moveTo>
                        <a:pt x="4039" y="0"/>
                      </a:moveTo>
                      <a:lnTo>
                        <a:pt x="5019" y="1989"/>
                      </a:lnTo>
                      <a:lnTo>
                        <a:pt x="3856" y="4375"/>
                      </a:lnTo>
                      <a:lnTo>
                        <a:pt x="2785" y="2142"/>
                      </a:lnTo>
                      <a:lnTo>
                        <a:pt x="2632" y="2448"/>
                      </a:lnTo>
                      <a:lnTo>
                        <a:pt x="3703" y="4712"/>
                      </a:lnTo>
                      <a:lnTo>
                        <a:pt x="2571" y="7098"/>
                      </a:lnTo>
                      <a:lnTo>
                        <a:pt x="1469" y="4834"/>
                      </a:lnTo>
                      <a:lnTo>
                        <a:pt x="1316" y="5171"/>
                      </a:lnTo>
                      <a:lnTo>
                        <a:pt x="2387" y="7404"/>
                      </a:lnTo>
                      <a:lnTo>
                        <a:pt x="1469" y="9393"/>
                      </a:lnTo>
                      <a:lnTo>
                        <a:pt x="1775" y="9393"/>
                      </a:lnTo>
                      <a:lnTo>
                        <a:pt x="2571" y="7741"/>
                      </a:lnTo>
                      <a:lnTo>
                        <a:pt x="3366" y="9393"/>
                      </a:lnTo>
                      <a:lnTo>
                        <a:pt x="3703" y="9393"/>
                      </a:lnTo>
                      <a:lnTo>
                        <a:pt x="2724" y="7404"/>
                      </a:lnTo>
                      <a:lnTo>
                        <a:pt x="3856" y="5018"/>
                      </a:lnTo>
                      <a:lnTo>
                        <a:pt x="5019" y="7404"/>
                      </a:lnTo>
                      <a:lnTo>
                        <a:pt x="4039" y="9393"/>
                      </a:lnTo>
                      <a:lnTo>
                        <a:pt x="4376" y="9393"/>
                      </a:lnTo>
                      <a:lnTo>
                        <a:pt x="5171" y="7741"/>
                      </a:lnTo>
                      <a:lnTo>
                        <a:pt x="5967" y="9393"/>
                      </a:lnTo>
                      <a:lnTo>
                        <a:pt x="6304" y="9393"/>
                      </a:lnTo>
                      <a:lnTo>
                        <a:pt x="5324" y="7404"/>
                      </a:lnTo>
                      <a:lnTo>
                        <a:pt x="6487" y="5018"/>
                      </a:lnTo>
                      <a:lnTo>
                        <a:pt x="7619" y="7404"/>
                      </a:lnTo>
                      <a:lnTo>
                        <a:pt x="6671" y="9393"/>
                      </a:lnTo>
                      <a:lnTo>
                        <a:pt x="7007" y="9393"/>
                      </a:lnTo>
                      <a:lnTo>
                        <a:pt x="7803" y="7741"/>
                      </a:lnTo>
                      <a:lnTo>
                        <a:pt x="8598" y="9393"/>
                      </a:lnTo>
                      <a:lnTo>
                        <a:pt x="8904" y="9393"/>
                      </a:lnTo>
                      <a:lnTo>
                        <a:pt x="7956" y="7404"/>
                      </a:lnTo>
                      <a:lnTo>
                        <a:pt x="9118" y="5018"/>
                      </a:lnTo>
                      <a:lnTo>
                        <a:pt x="10250" y="7404"/>
                      </a:lnTo>
                      <a:lnTo>
                        <a:pt x="9302" y="9393"/>
                      </a:lnTo>
                      <a:lnTo>
                        <a:pt x="9608" y="9393"/>
                      </a:lnTo>
                      <a:lnTo>
                        <a:pt x="10403" y="7741"/>
                      </a:lnTo>
                      <a:lnTo>
                        <a:pt x="11199" y="9393"/>
                      </a:lnTo>
                      <a:lnTo>
                        <a:pt x="11535" y="9393"/>
                      </a:lnTo>
                      <a:lnTo>
                        <a:pt x="10587" y="7404"/>
                      </a:lnTo>
                      <a:lnTo>
                        <a:pt x="11719" y="5018"/>
                      </a:lnTo>
                      <a:lnTo>
                        <a:pt x="12882" y="7404"/>
                      </a:lnTo>
                      <a:lnTo>
                        <a:pt x="11903" y="9393"/>
                      </a:lnTo>
                      <a:lnTo>
                        <a:pt x="12239" y="9393"/>
                      </a:lnTo>
                      <a:lnTo>
                        <a:pt x="13035" y="7741"/>
                      </a:lnTo>
                      <a:lnTo>
                        <a:pt x="13830" y="9393"/>
                      </a:lnTo>
                      <a:lnTo>
                        <a:pt x="14167" y="9393"/>
                      </a:lnTo>
                      <a:lnTo>
                        <a:pt x="13188" y="7404"/>
                      </a:lnTo>
                      <a:lnTo>
                        <a:pt x="14350" y="5018"/>
                      </a:lnTo>
                      <a:lnTo>
                        <a:pt x="15482" y="7404"/>
                      </a:lnTo>
                      <a:lnTo>
                        <a:pt x="14534" y="9393"/>
                      </a:lnTo>
                      <a:lnTo>
                        <a:pt x="14840" y="9393"/>
                      </a:lnTo>
                      <a:lnTo>
                        <a:pt x="15635" y="7741"/>
                      </a:lnTo>
                      <a:lnTo>
                        <a:pt x="16431" y="9393"/>
                      </a:lnTo>
                      <a:lnTo>
                        <a:pt x="16767" y="9393"/>
                      </a:lnTo>
                      <a:lnTo>
                        <a:pt x="15788" y="7404"/>
                      </a:lnTo>
                      <a:lnTo>
                        <a:pt x="16951" y="5018"/>
                      </a:lnTo>
                      <a:lnTo>
                        <a:pt x="18083" y="7404"/>
                      </a:lnTo>
                      <a:lnTo>
                        <a:pt x="17134" y="9393"/>
                      </a:lnTo>
                      <a:lnTo>
                        <a:pt x="17471" y="9393"/>
                      </a:lnTo>
                      <a:lnTo>
                        <a:pt x="18266" y="7741"/>
                      </a:lnTo>
                      <a:lnTo>
                        <a:pt x="19062" y="9393"/>
                      </a:lnTo>
                      <a:lnTo>
                        <a:pt x="19398" y="9393"/>
                      </a:lnTo>
                      <a:lnTo>
                        <a:pt x="18419" y="7404"/>
                      </a:lnTo>
                      <a:lnTo>
                        <a:pt x="19582" y="5018"/>
                      </a:lnTo>
                      <a:lnTo>
                        <a:pt x="20714" y="7404"/>
                      </a:lnTo>
                      <a:lnTo>
                        <a:pt x="19766" y="9393"/>
                      </a:lnTo>
                      <a:lnTo>
                        <a:pt x="20072" y="9393"/>
                      </a:lnTo>
                      <a:lnTo>
                        <a:pt x="20867" y="7741"/>
                      </a:lnTo>
                      <a:lnTo>
                        <a:pt x="21693" y="9393"/>
                      </a:lnTo>
                      <a:lnTo>
                        <a:pt x="21999" y="9393"/>
                      </a:lnTo>
                      <a:lnTo>
                        <a:pt x="21051" y="7404"/>
                      </a:lnTo>
                      <a:lnTo>
                        <a:pt x="22183" y="5018"/>
                      </a:lnTo>
                      <a:lnTo>
                        <a:pt x="23345" y="7404"/>
                      </a:lnTo>
                      <a:lnTo>
                        <a:pt x="22366" y="9393"/>
                      </a:lnTo>
                      <a:lnTo>
                        <a:pt x="22703" y="9393"/>
                      </a:lnTo>
                      <a:lnTo>
                        <a:pt x="23498" y="7741"/>
                      </a:lnTo>
                      <a:lnTo>
                        <a:pt x="24294" y="9393"/>
                      </a:lnTo>
                      <a:lnTo>
                        <a:pt x="24630" y="9393"/>
                      </a:lnTo>
                      <a:lnTo>
                        <a:pt x="23651" y="7404"/>
                      </a:lnTo>
                      <a:lnTo>
                        <a:pt x="24814" y="5018"/>
                      </a:lnTo>
                      <a:lnTo>
                        <a:pt x="25946" y="7404"/>
                      </a:lnTo>
                      <a:lnTo>
                        <a:pt x="24998" y="9393"/>
                      </a:lnTo>
                      <a:lnTo>
                        <a:pt x="25334" y="9393"/>
                      </a:lnTo>
                      <a:lnTo>
                        <a:pt x="26130" y="7741"/>
                      </a:lnTo>
                      <a:lnTo>
                        <a:pt x="26925" y="9393"/>
                      </a:lnTo>
                      <a:lnTo>
                        <a:pt x="27231" y="9393"/>
                      </a:lnTo>
                      <a:lnTo>
                        <a:pt x="26283" y="7404"/>
                      </a:lnTo>
                      <a:lnTo>
                        <a:pt x="27353" y="5171"/>
                      </a:lnTo>
                      <a:lnTo>
                        <a:pt x="27200" y="4834"/>
                      </a:lnTo>
                      <a:lnTo>
                        <a:pt x="26130" y="7068"/>
                      </a:lnTo>
                      <a:lnTo>
                        <a:pt x="24967" y="4712"/>
                      </a:lnTo>
                      <a:lnTo>
                        <a:pt x="26068" y="2448"/>
                      </a:lnTo>
                      <a:lnTo>
                        <a:pt x="25885" y="2111"/>
                      </a:lnTo>
                      <a:lnTo>
                        <a:pt x="24814" y="4375"/>
                      </a:lnTo>
                      <a:lnTo>
                        <a:pt x="23651" y="1989"/>
                      </a:lnTo>
                      <a:lnTo>
                        <a:pt x="24630" y="0"/>
                      </a:lnTo>
                      <a:lnTo>
                        <a:pt x="24294" y="0"/>
                      </a:lnTo>
                      <a:lnTo>
                        <a:pt x="23498" y="1683"/>
                      </a:lnTo>
                      <a:lnTo>
                        <a:pt x="22703" y="0"/>
                      </a:lnTo>
                      <a:lnTo>
                        <a:pt x="22366" y="0"/>
                      </a:lnTo>
                      <a:lnTo>
                        <a:pt x="23345" y="1989"/>
                      </a:lnTo>
                      <a:lnTo>
                        <a:pt x="22183" y="4375"/>
                      </a:lnTo>
                      <a:lnTo>
                        <a:pt x="21051" y="1989"/>
                      </a:lnTo>
                      <a:lnTo>
                        <a:pt x="21999" y="0"/>
                      </a:lnTo>
                      <a:lnTo>
                        <a:pt x="21693" y="0"/>
                      </a:lnTo>
                      <a:lnTo>
                        <a:pt x="20867" y="1683"/>
                      </a:lnTo>
                      <a:lnTo>
                        <a:pt x="20072" y="0"/>
                      </a:lnTo>
                      <a:lnTo>
                        <a:pt x="19766" y="0"/>
                      </a:lnTo>
                      <a:lnTo>
                        <a:pt x="20714" y="1989"/>
                      </a:lnTo>
                      <a:lnTo>
                        <a:pt x="19582" y="4375"/>
                      </a:lnTo>
                      <a:lnTo>
                        <a:pt x="18419" y="1989"/>
                      </a:lnTo>
                      <a:lnTo>
                        <a:pt x="19398" y="0"/>
                      </a:lnTo>
                      <a:lnTo>
                        <a:pt x="19062" y="0"/>
                      </a:lnTo>
                      <a:lnTo>
                        <a:pt x="18297" y="1683"/>
                      </a:lnTo>
                      <a:lnTo>
                        <a:pt x="17471" y="0"/>
                      </a:lnTo>
                      <a:lnTo>
                        <a:pt x="17134" y="0"/>
                      </a:lnTo>
                      <a:lnTo>
                        <a:pt x="18113" y="1989"/>
                      </a:lnTo>
                      <a:lnTo>
                        <a:pt x="16951" y="4375"/>
                      </a:lnTo>
                      <a:lnTo>
                        <a:pt x="15819" y="1989"/>
                      </a:lnTo>
                      <a:lnTo>
                        <a:pt x="16767" y="0"/>
                      </a:lnTo>
                      <a:lnTo>
                        <a:pt x="16431" y="0"/>
                      </a:lnTo>
                      <a:lnTo>
                        <a:pt x="15635" y="1683"/>
                      </a:lnTo>
                      <a:lnTo>
                        <a:pt x="14840" y="0"/>
                      </a:lnTo>
                      <a:lnTo>
                        <a:pt x="14534" y="0"/>
                      </a:lnTo>
                      <a:lnTo>
                        <a:pt x="15482" y="1989"/>
                      </a:lnTo>
                      <a:lnTo>
                        <a:pt x="14320" y="4375"/>
                      </a:lnTo>
                      <a:lnTo>
                        <a:pt x="13188" y="1989"/>
                      </a:lnTo>
                      <a:lnTo>
                        <a:pt x="14136" y="0"/>
                      </a:lnTo>
                      <a:lnTo>
                        <a:pt x="13830" y="0"/>
                      </a:lnTo>
                      <a:lnTo>
                        <a:pt x="13035" y="1683"/>
                      </a:lnTo>
                      <a:lnTo>
                        <a:pt x="12239" y="0"/>
                      </a:lnTo>
                      <a:lnTo>
                        <a:pt x="11903" y="0"/>
                      </a:lnTo>
                      <a:lnTo>
                        <a:pt x="12882" y="1989"/>
                      </a:lnTo>
                      <a:lnTo>
                        <a:pt x="11719" y="4375"/>
                      </a:lnTo>
                      <a:lnTo>
                        <a:pt x="10587" y="1989"/>
                      </a:lnTo>
                      <a:lnTo>
                        <a:pt x="11535" y="0"/>
                      </a:lnTo>
                      <a:lnTo>
                        <a:pt x="11199" y="0"/>
                      </a:lnTo>
                      <a:lnTo>
                        <a:pt x="10403" y="1683"/>
                      </a:lnTo>
                      <a:lnTo>
                        <a:pt x="9608" y="0"/>
                      </a:lnTo>
                      <a:lnTo>
                        <a:pt x="9302" y="0"/>
                      </a:lnTo>
                      <a:lnTo>
                        <a:pt x="10250" y="1989"/>
                      </a:lnTo>
                      <a:lnTo>
                        <a:pt x="9118" y="4375"/>
                      </a:lnTo>
                      <a:lnTo>
                        <a:pt x="7956" y="1989"/>
                      </a:lnTo>
                      <a:lnTo>
                        <a:pt x="8904" y="0"/>
                      </a:lnTo>
                      <a:lnTo>
                        <a:pt x="8598" y="0"/>
                      </a:lnTo>
                      <a:lnTo>
                        <a:pt x="7803" y="1683"/>
                      </a:lnTo>
                      <a:lnTo>
                        <a:pt x="7007" y="0"/>
                      </a:lnTo>
                      <a:lnTo>
                        <a:pt x="6671" y="0"/>
                      </a:lnTo>
                      <a:lnTo>
                        <a:pt x="7619" y="1989"/>
                      </a:lnTo>
                      <a:lnTo>
                        <a:pt x="6487" y="4375"/>
                      </a:lnTo>
                      <a:lnTo>
                        <a:pt x="5324" y="1989"/>
                      </a:lnTo>
                      <a:lnTo>
                        <a:pt x="6304" y="0"/>
                      </a:lnTo>
                      <a:lnTo>
                        <a:pt x="5967" y="0"/>
                      </a:lnTo>
                      <a:lnTo>
                        <a:pt x="5171" y="1683"/>
                      </a:lnTo>
                      <a:lnTo>
                        <a:pt x="4376" y="0"/>
                      </a:lnTo>
                      <a:close/>
                      <a:moveTo>
                        <a:pt x="28516" y="7527"/>
                      </a:moveTo>
                      <a:lnTo>
                        <a:pt x="27629" y="9393"/>
                      </a:lnTo>
                      <a:lnTo>
                        <a:pt x="27935" y="9393"/>
                      </a:lnTo>
                      <a:lnTo>
                        <a:pt x="28669" y="7863"/>
                      </a:lnTo>
                      <a:lnTo>
                        <a:pt x="28516" y="7527"/>
                      </a:lnTo>
                      <a:close/>
                    </a:path>
                  </a:pathLst>
                </a:custGeom>
                <a:solidFill>
                  <a:srgbClr val="1A509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06" name="Google Shape;1006;p35"/>
              <p:cNvSpPr/>
              <p:nvPr/>
            </p:nvSpPr>
            <p:spPr>
              <a:xfrm>
                <a:off x="5819725" y="4519050"/>
                <a:ext cx="1003445" cy="83676"/>
              </a:xfrm>
              <a:custGeom>
                <a:avLst/>
                <a:gdLst/>
                <a:ahLst/>
                <a:cxnLst/>
                <a:rect l="l" t="t" r="r" b="b"/>
                <a:pathLst>
                  <a:path w="30138" h="2449" extrusionOk="0">
                    <a:moveTo>
                      <a:pt x="1" y="1"/>
                    </a:moveTo>
                    <a:lnTo>
                      <a:pt x="1" y="2448"/>
                    </a:lnTo>
                    <a:lnTo>
                      <a:pt x="30137" y="2448"/>
                    </a:lnTo>
                    <a:lnTo>
                      <a:pt x="30137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35"/>
            <p:cNvGrpSpPr/>
            <p:nvPr/>
          </p:nvGrpSpPr>
          <p:grpSpPr>
            <a:xfrm>
              <a:off x="7738015" y="4304792"/>
              <a:ext cx="1893969" cy="842481"/>
              <a:chOff x="7658271" y="4304792"/>
              <a:chExt cx="1893969" cy="842481"/>
            </a:xfrm>
          </p:grpSpPr>
          <p:sp>
            <p:nvSpPr>
              <p:cNvPr id="1008" name="Google Shape;1008;p35"/>
              <p:cNvSpPr/>
              <p:nvPr/>
            </p:nvSpPr>
            <p:spPr>
              <a:xfrm>
                <a:off x="7658271" y="4304792"/>
                <a:ext cx="1893969" cy="842481"/>
              </a:xfrm>
              <a:custGeom>
                <a:avLst/>
                <a:gdLst/>
                <a:ahLst/>
                <a:cxnLst/>
                <a:rect l="l" t="t" r="r" b="b"/>
                <a:pathLst>
                  <a:path w="55440" h="24661" extrusionOk="0">
                    <a:moveTo>
                      <a:pt x="0" y="0"/>
                    </a:moveTo>
                    <a:lnTo>
                      <a:pt x="0" y="24661"/>
                    </a:lnTo>
                    <a:lnTo>
                      <a:pt x="55440" y="24661"/>
                    </a:lnTo>
                    <a:lnTo>
                      <a:pt x="554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906931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171" y="0"/>
                    </a:moveTo>
                    <a:cubicBezTo>
                      <a:pt x="2295" y="0"/>
                      <a:pt x="0" y="2326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11" y="2846"/>
                      <a:pt x="8781" y="826"/>
                      <a:pt x="6548" y="215"/>
                    </a:cubicBezTo>
                    <a:cubicBezTo>
                      <a:pt x="6089" y="62"/>
                      <a:pt x="5630" y="0"/>
                      <a:pt x="5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9163402" y="4523227"/>
                <a:ext cx="259225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8267" extrusionOk="0">
                    <a:moveTo>
                      <a:pt x="3794" y="1"/>
                    </a:moveTo>
                    <a:cubicBezTo>
                      <a:pt x="156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88" y="18267"/>
                    </a:lnTo>
                    <a:lnTo>
                      <a:pt x="7588" y="4988"/>
                    </a:lnTo>
                    <a:cubicBezTo>
                      <a:pt x="7557" y="2663"/>
                      <a:pt x="6027" y="643"/>
                      <a:pt x="379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859165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201" y="0"/>
                    </a:moveTo>
                    <a:cubicBezTo>
                      <a:pt x="2325" y="0"/>
                      <a:pt x="0" y="2295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42" y="2846"/>
                      <a:pt x="8812" y="826"/>
                      <a:pt x="6578" y="215"/>
                    </a:cubicBezTo>
                    <a:cubicBezTo>
                      <a:pt x="6119" y="62"/>
                      <a:pt x="5660" y="0"/>
                      <a:pt x="5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8686767" y="4523227"/>
                <a:ext cx="258200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8267" extrusionOk="0">
                    <a:moveTo>
                      <a:pt x="3764" y="1"/>
                    </a:moveTo>
                    <a:cubicBezTo>
                      <a:pt x="153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58" y="18267"/>
                    </a:lnTo>
                    <a:lnTo>
                      <a:pt x="7558" y="4988"/>
                    </a:lnTo>
                    <a:cubicBezTo>
                      <a:pt x="7558" y="2663"/>
                      <a:pt x="5997" y="643"/>
                      <a:pt x="376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3" name="Google Shape;1013;p35"/>
            <p:cNvSpPr/>
            <p:nvPr/>
          </p:nvSpPr>
          <p:spPr>
            <a:xfrm>
              <a:off x="6810879" y="4626705"/>
              <a:ext cx="750516" cy="34538"/>
            </a:xfrm>
            <a:custGeom>
              <a:avLst/>
              <a:gdLst/>
              <a:ahLst/>
              <a:cxnLst/>
              <a:rect l="l" t="t" r="r" b="b"/>
              <a:pathLst>
                <a:path w="21969" h="1011" extrusionOk="0">
                  <a:moveTo>
                    <a:pt x="1" y="1"/>
                  </a:moveTo>
                  <a:lnTo>
                    <a:pt x="1" y="1011"/>
                  </a:lnTo>
                  <a:lnTo>
                    <a:pt x="21969" y="1011"/>
                  </a:lnTo>
                  <a:lnTo>
                    <a:pt x="219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7395160" y="4504437"/>
              <a:ext cx="93059" cy="123361"/>
            </a:xfrm>
            <a:custGeom>
              <a:avLst/>
              <a:gdLst/>
              <a:ahLst/>
              <a:cxnLst/>
              <a:rect l="l" t="t" r="r" b="b"/>
              <a:pathLst>
                <a:path w="2724" h="3611" extrusionOk="0">
                  <a:moveTo>
                    <a:pt x="1378" y="0"/>
                  </a:moveTo>
                  <a:cubicBezTo>
                    <a:pt x="613" y="0"/>
                    <a:pt x="1" y="582"/>
                    <a:pt x="1" y="1316"/>
                  </a:cubicBezTo>
                  <a:lnTo>
                    <a:pt x="1" y="3611"/>
                  </a:lnTo>
                  <a:lnTo>
                    <a:pt x="2724" y="3611"/>
                  </a:lnTo>
                  <a:lnTo>
                    <a:pt x="2724" y="1316"/>
                  </a:lnTo>
                  <a:cubicBezTo>
                    <a:pt x="2724" y="765"/>
                    <a:pt x="2357" y="276"/>
                    <a:pt x="1837" y="92"/>
                  </a:cubicBezTo>
                  <a:cubicBezTo>
                    <a:pt x="1684" y="31"/>
                    <a:pt x="1531" y="0"/>
                    <a:pt x="1378" y="0"/>
                  </a:cubicBezTo>
                  <a:close/>
                </a:path>
              </a:pathLst>
            </a:custGeom>
            <a:solidFill>
              <a:srgbClr val="1A5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7427580" y="4507580"/>
              <a:ext cx="60638" cy="120218"/>
            </a:xfrm>
            <a:custGeom>
              <a:avLst/>
              <a:gdLst/>
              <a:ahLst/>
              <a:cxnLst/>
              <a:rect l="l" t="t" r="r" b="b"/>
              <a:pathLst>
                <a:path w="1775" h="3519" extrusionOk="0">
                  <a:moveTo>
                    <a:pt x="888" y="0"/>
                  </a:moveTo>
                  <a:cubicBezTo>
                    <a:pt x="367" y="184"/>
                    <a:pt x="0" y="673"/>
                    <a:pt x="0" y="1224"/>
                  </a:cubicBezTo>
                  <a:lnTo>
                    <a:pt x="0" y="3519"/>
                  </a:lnTo>
                  <a:lnTo>
                    <a:pt x="1775" y="3519"/>
                  </a:lnTo>
                  <a:lnTo>
                    <a:pt x="1775" y="1224"/>
                  </a:lnTo>
                  <a:cubicBezTo>
                    <a:pt x="1775" y="673"/>
                    <a:pt x="1408" y="184"/>
                    <a:pt x="888" y="0"/>
                  </a:cubicBezTo>
                  <a:close/>
                </a:path>
              </a:pathLst>
            </a:custGeom>
            <a:solidFill>
              <a:srgbClr val="0E2B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35"/>
            <p:cNvGrpSpPr/>
            <p:nvPr/>
          </p:nvGrpSpPr>
          <p:grpSpPr>
            <a:xfrm>
              <a:off x="6739821" y="4042383"/>
              <a:ext cx="892670" cy="1104899"/>
              <a:chOff x="6660077" y="4044542"/>
              <a:chExt cx="892670" cy="1104899"/>
            </a:xfrm>
          </p:grpSpPr>
          <p:sp>
            <p:nvSpPr>
              <p:cNvPr id="1017" name="Google Shape;1017;p35"/>
              <p:cNvSpPr/>
              <p:nvPr/>
            </p:nvSpPr>
            <p:spPr>
              <a:xfrm>
                <a:off x="6660077" y="4044542"/>
                <a:ext cx="892666" cy="279108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8170" extrusionOk="0">
                    <a:moveTo>
                      <a:pt x="3917" y="0"/>
                    </a:moveTo>
                    <a:lnTo>
                      <a:pt x="3213" y="1499"/>
                    </a:lnTo>
                    <a:lnTo>
                      <a:pt x="3060" y="1805"/>
                    </a:lnTo>
                    <a:lnTo>
                      <a:pt x="3029" y="1836"/>
                    </a:lnTo>
                    <a:lnTo>
                      <a:pt x="2907" y="2142"/>
                    </a:lnTo>
                    <a:lnTo>
                      <a:pt x="2081" y="3825"/>
                    </a:lnTo>
                    <a:lnTo>
                      <a:pt x="1928" y="4131"/>
                    </a:lnTo>
                    <a:lnTo>
                      <a:pt x="1897" y="4192"/>
                    </a:lnTo>
                    <a:lnTo>
                      <a:pt x="1775" y="4498"/>
                    </a:lnTo>
                    <a:lnTo>
                      <a:pt x="765" y="6548"/>
                    </a:lnTo>
                    <a:lnTo>
                      <a:pt x="643" y="6823"/>
                    </a:lnTo>
                    <a:lnTo>
                      <a:pt x="0" y="8169"/>
                    </a:lnTo>
                    <a:lnTo>
                      <a:pt x="26129" y="8169"/>
                    </a:lnTo>
                    <a:lnTo>
                      <a:pt x="25487" y="6823"/>
                    </a:lnTo>
                    <a:lnTo>
                      <a:pt x="25334" y="6548"/>
                    </a:lnTo>
                    <a:lnTo>
                      <a:pt x="24355" y="4467"/>
                    </a:lnTo>
                    <a:lnTo>
                      <a:pt x="24202" y="4192"/>
                    </a:lnTo>
                    <a:lnTo>
                      <a:pt x="24202" y="4131"/>
                    </a:lnTo>
                    <a:lnTo>
                      <a:pt x="24018" y="3825"/>
                    </a:lnTo>
                    <a:lnTo>
                      <a:pt x="23222" y="2142"/>
                    </a:lnTo>
                    <a:lnTo>
                      <a:pt x="23070" y="1836"/>
                    </a:lnTo>
                    <a:lnTo>
                      <a:pt x="23070" y="1805"/>
                    </a:lnTo>
                    <a:lnTo>
                      <a:pt x="22917" y="1499"/>
                    </a:lnTo>
                    <a:lnTo>
                      <a:pt x="221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6705000" y="4393658"/>
                <a:ext cx="824693" cy="755782"/>
              </a:xfrm>
              <a:custGeom>
                <a:avLst/>
                <a:gdLst/>
                <a:ahLst/>
                <a:cxnLst/>
                <a:rect l="l" t="t" r="r" b="b"/>
                <a:pathLst>
                  <a:path w="24814" h="31147" extrusionOk="0">
                    <a:moveTo>
                      <a:pt x="1" y="0"/>
                    </a:moveTo>
                    <a:lnTo>
                      <a:pt x="1" y="31147"/>
                    </a:lnTo>
                    <a:lnTo>
                      <a:pt x="24814" y="31147"/>
                    </a:lnTo>
                    <a:lnTo>
                      <a:pt x="248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6683075" y="4393650"/>
                <a:ext cx="846649" cy="755782"/>
              </a:xfrm>
              <a:custGeom>
                <a:avLst/>
                <a:gdLst/>
                <a:ahLst/>
                <a:cxnLst/>
                <a:rect l="l" t="t" r="r" b="b"/>
                <a:pathLst>
                  <a:path w="24783" h="31147" extrusionOk="0">
                    <a:moveTo>
                      <a:pt x="0" y="0"/>
                    </a:moveTo>
                    <a:lnTo>
                      <a:pt x="0" y="31147"/>
                    </a:lnTo>
                    <a:lnTo>
                      <a:pt x="1408" y="31147"/>
                    </a:lnTo>
                    <a:lnTo>
                      <a:pt x="1408" y="1193"/>
                    </a:lnTo>
                    <a:lnTo>
                      <a:pt x="24783" y="1193"/>
                    </a:lnTo>
                    <a:lnTo>
                      <a:pt x="2478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5"/>
              <p:cNvSpPr/>
              <p:nvPr/>
            </p:nvSpPr>
            <p:spPr>
              <a:xfrm>
                <a:off x="6804311" y="4504437"/>
                <a:ext cx="93059" cy="123361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3611" extrusionOk="0">
                    <a:moveTo>
                      <a:pt x="1347" y="0"/>
                    </a:moveTo>
                    <a:cubicBezTo>
                      <a:pt x="612" y="0"/>
                      <a:pt x="1" y="582"/>
                      <a:pt x="1" y="1316"/>
                    </a:cubicBezTo>
                    <a:lnTo>
                      <a:pt x="1" y="3611"/>
                    </a:lnTo>
                    <a:lnTo>
                      <a:pt x="2724" y="3611"/>
                    </a:lnTo>
                    <a:lnTo>
                      <a:pt x="2724" y="1316"/>
                    </a:lnTo>
                    <a:cubicBezTo>
                      <a:pt x="2724" y="765"/>
                      <a:pt x="2356" y="276"/>
                      <a:pt x="1836" y="92"/>
                    </a:cubicBezTo>
                    <a:cubicBezTo>
                      <a:pt x="1683" y="31"/>
                      <a:pt x="1530" y="0"/>
                      <a:pt x="13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5"/>
              <p:cNvSpPr/>
              <p:nvPr/>
            </p:nvSpPr>
            <p:spPr>
              <a:xfrm>
                <a:off x="6836731" y="4507580"/>
                <a:ext cx="60638" cy="120218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3519" extrusionOk="0">
                    <a:moveTo>
                      <a:pt x="887" y="0"/>
                    </a:moveTo>
                    <a:cubicBezTo>
                      <a:pt x="367" y="184"/>
                      <a:pt x="0" y="673"/>
                      <a:pt x="0" y="1224"/>
                    </a:cubicBezTo>
                    <a:lnTo>
                      <a:pt x="0" y="3519"/>
                    </a:lnTo>
                    <a:lnTo>
                      <a:pt x="1775" y="3519"/>
                    </a:lnTo>
                    <a:lnTo>
                      <a:pt x="1775" y="1224"/>
                    </a:lnTo>
                    <a:cubicBezTo>
                      <a:pt x="1775" y="673"/>
                      <a:pt x="1407" y="184"/>
                      <a:pt x="8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7057250" y="4504437"/>
                <a:ext cx="94118" cy="123361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3611" extrusionOk="0">
                    <a:moveTo>
                      <a:pt x="1378" y="0"/>
                    </a:moveTo>
                    <a:cubicBezTo>
                      <a:pt x="643" y="0"/>
                      <a:pt x="31" y="582"/>
                      <a:pt x="1" y="1316"/>
                    </a:cubicBezTo>
                    <a:lnTo>
                      <a:pt x="1" y="3611"/>
                    </a:lnTo>
                    <a:lnTo>
                      <a:pt x="2754" y="3611"/>
                    </a:lnTo>
                    <a:lnTo>
                      <a:pt x="2754" y="1316"/>
                    </a:lnTo>
                    <a:cubicBezTo>
                      <a:pt x="2724" y="765"/>
                      <a:pt x="2387" y="276"/>
                      <a:pt x="1867" y="92"/>
                    </a:cubicBezTo>
                    <a:cubicBezTo>
                      <a:pt x="1683" y="31"/>
                      <a:pt x="1531" y="0"/>
                      <a:pt x="13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7090695" y="4507580"/>
                <a:ext cx="60673" cy="120218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3519" extrusionOk="0">
                    <a:moveTo>
                      <a:pt x="888" y="0"/>
                    </a:moveTo>
                    <a:cubicBezTo>
                      <a:pt x="368" y="184"/>
                      <a:pt x="1" y="673"/>
                      <a:pt x="1" y="1224"/>
                    </a:cubicBezTo>
                    <a:lnTo>
                      <a:pt x="1" y="3519"/>
                    </a:lnTo>
                    <a:lnTo>
                      <a:pt x="1775" y="3519"/>
                    </a:lnTo>
                    <a:lnTo>
                      <a:pt x="1775" y="1224"/>
                    </a:lnTo>
                    <a:cubicBezTo>
                      <a:pt x="1745" y="673"/>
                      <a:pt x="1408" y="184"/>
                      <a:pt x="8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6683075" y="4852483"/>
                <a:ext cx="869672" cy="72151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2112" extrusionOk="0">
                    <a:moveTo>
                      <a:pt x="0" y="1"/>
                    </a:moveTo>
                    <a:lnTo>
                      <a:pt x="0" y="2112"/>
                    </a:lnTo>
                    <a:lnTo>
                      <a:pt x="26129" y="2112"/>
                    </a:lnTo>
                    <a:lnTo>
                      <a:pt x="26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6660077" y="4323615"/>
                <a:ext cx="892666" cy="71092"/>
              </a:xfrm>
              <a:custGeom>
                <a:avLst/>
                <a:gdLst/>
                <a:ahLst/>
                <a:cxnLst/>
                <a:rect l="l" t="t" r="r" b="b"/>
                <a:pathLst>
                  <a:path w="26130" h="2081" extrusionOk="0">
                    <a:moveTo>
                      <a:pt x="0" y="0"/>
                    </a:moveTo>
                    <a:lnTo>
                      <a:pt x="0" y="2081"/>
                    </a:lnTo>
                    <a:lnTo>
                      <a:pt x="26129" y="2081"/>
                    </a:lnTo>
                    <a:lnTo>
                      <a:pt x="26129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6682009" y="4044542"/>
                <a:ext cx="849826" cy="279108"/>
              </a:xfrm>
              <a:custGeom>
                <a:avLst/>
                <a:gdLst/>
                <a:ahLst/>
                <a:cxnLst/>
                <a:rect l="l" t="t" r="r" b="b"/>
                <a:pathLst>
                  <a:path w="24876" h="8170" extrusionOk="0">
                    <a:moveTo>
                      <a:pt x="4498" y="2050"/>
                    </a:moveTo>
                    <a:lnTo>
                      <a:pt x="5478" y="4100"/>
                    </a:lnTo>
                    <a:lnTo>
                      <a:pt x="4498" y="6150"/>
                    </a:lnTo>
                    <a:lnTo>
                      <a:pt x="3489" y="4069"/>
                    </a:lnTo>
                    <a:lnTo>
                      <a:pt x="4498" y="2050"/>
                    </a:lnTo>
                    <a:close/>
                    <a:moveTo>
                      <a:pt x="6763" y="2019"/>
                    </a:moveTo>
                    <a:lnTo>
                      <a:pt x="7742" y="4069"/>
                    </a:lnTo>
                    <a:lnTo>
                      <a:pt x="6763" y="6150"/>
                    </a:lnTo>
                    <a:lnTo>
                      <a:pt x="5753" y="4069"/>
                    </a:lnTo>
                    <a:lnTo>
                      <a:pt x="6763" y="2019"/>
                    </a:lnTo>
                    <a:close/>
                    <a:moveTo>
                      <a:pt x="9027" y="2019"/>
                    </a:moveTo>
                    <a:lnTo>
                      <a:pt x="10006" y="4069"/>
                    </a:lnTo>
                    <a:lnTo>
                      <a:pt x="9027" y="6150"/>
                    </a:lnTo>
                    <a:lnTo>
                      <a:pt x="8017" y="4069"/>
                    </a:lnTo>
                    <a:lnTo>
                      <a:pt x="9027" y="2019"/>
                    </a:lnTo>
                    <a:close/>
                    <a:moveTo>
                      <a:pt x="11291" y="2019"/>
                    </a:moveTo>
                    <a:lnTo>
                      <a:pt x="12270" y="4069"/>
                    </a:lnTo>
                    <a:lnTo>
                      <a:pt x="11291" y="6150"/>
                    </a:lnTo>
                    <a:lnTo>
                      <a:pt x="10312" y="4069"/>
                    </a:lnTo>
                    <a:lnTo>
                      <a:pt x="11291" y="2019"/>
                    </a:lnTo>
                    <a:close/>
                    <a:moveTo>
                      <a:pt x="13555" y="2019"/>
                    </a:moveTo>
                    <a:lnTo>
                      <a:pt x="14564" y="4069"/>
                    </a:lnTo>
                    <a:lnTo>
                      <a:pt x="13555" y="6150"/>
                    </a:lnTo>
                    <a:lnTo>
                      <a:pt x="12576" y="4069"/>
                    </a:lnTo>
                    <a:lnTo>
                      <a:pt x="13555" y="2019"/>
                    </a:lnTo>
                    <a:close/>
                    <a:moveTo>
                      <a:pt x="15819" y="2019"/>
                    </a:moveTo>
                    <a:lnTo>
                      <a:pt x="16798" y="4069"/>
                    </a:lnTo>
                    <a:lnTo>
                      <a:pt x="15819" y="6150"/>
                    </a:lnTo>
                    <a:lnTo>
                      <a:pt x="14809" y="4069"/>
                    </a:lnTo>
                    <a:lnTo>
                      <a:pt x="15819" y="2019"/>
                    </a:lnTo>
                    <a:close/>
                    <a:moveTo>
                      <a:pt x="18083" y="2019"/>
                    </a:moveTo>
                    <a:lnTo>
                      <a:pt x="19093" y="4069"/>
                    </a:lnTo>
                    <a:lnTo>
                      <a:pt x="18083" y="6150"/>
                    </a:lnTo>
                    <a:lnTo>
                      <a:pt x="17104" y="4069"/>
                    </a:lnTo>
                    <a:lnTo>
                      <a:pt x="18083" y="2019"/>
                    </a:lnTo>
                    <a:close/>
                    <a:moveTo>
                      <a:pt x="20378" y="2019"/>
                    </a:moveTo>
                    <a:lnTo>
                      <a:pt x="21357" y="4069"/>
                    </a:lnTo>
                    <a:lnTo>
                      <a:pt x="20378" y="6150"/>
                    </a:lnTo>
                    <a:lnTo>
                      <a:pt x="19368" y="4069"/>
                    </a:lnTo>
                    <a:lnTo>
                      <a:pt x="20378" y="2019"/>
                    </a:lnTo>
                    <a:close/>
                    <a:moveTo>
                      <a:pt x="154" y="6517"/>
                    </a:moveTo>
                    <a:lnTo>
                      <a:pt x="1" y="6823"/>
                    </a:lnTo>
                    <a:lnTo>
                      <a:pt x="643" y="8139"/>
                    </a:lnTo>
                    <a:lnTo>
                      <a:pt x="919" y="8139"/>
                    </a:lnTo>
                    <a:lnTo>
                      <a:pt x="154" y="6517"/>
                    </a:lnTo>
                    <a:close/>
                    <a:moveTo>
                      <a:pt x="24722" y="6517"/>
                    </a:moveTo>
                    <a:lnTo>
                      <a:pt x="23957" y="8139"/>
                    </a:lnTo>
                    <a:lnTo>
                      <a:pt x="24233" y="8139"/>
                    </a:lnTo>
                    <a:lnTo>
                      <a:pt x="24875" y="6823"/>
                    </a:lnTo>
                    <a:lnTo>
                      <a:pt x="24722" y="6517"/>
                    </a:lnTo>
                    <a:close/>
                    <a:moveTo>
                      <a:pt x="3519" y="0"/>
                    </a:moveTo>
                    <a:lnTo>
                      <a:pt x="4345" y="1744"/>
                    </a:lnTo>
                    <a:lnTo>
                      <a:pt x="3336" y="3794"/>
                    </a:lnTo>
                    <a:lnTo>
                      <a:pt x="2387" y="1836"/>
                    </a:lnTo>
                    <a:lnTo>
                      <a:pt x="2265" y="2142"/>
                    </a:lnTo>
                    <a:lnTo>
                      <a:pt x="3183" y="4069"/>
                    </a:lnTo>
                    <a:lnTo>
                      <a:pt x="2204" y="6150"/>
                    </a:lnTo>
                    <a:lnTo>
                      <a:pt x="1255" y="4192"/>
                    </a:lnTo>
                    <a:lnTo>
                      <a:pt x="1133" y="4467"/>
                    </a:lnTo>
                    <a:lnTo>
                      <a:pt x="2051" y="6425"/>
                    </a:lnTo>
                    <a:lnTo>
                      <a:pt x="1225" y="8169"/>
                    </a:lnTo>
                    <a:lnTo>
                      <a:pt x="1531" y="8169"/>
                    </a:lnTo>
                    <a:lnTo>
                      <a:pt x="2204" y="6701"/>
                    </a:lnTo>
                    <a:lnTo>
                      <a:pt x="2907" y="8169"/>
                    </a:lnTo>
                    <a:lnTo>
                      <a:pt x="3183" y="8169"/>
                    </a:lnTo>
                    <a:lnTo>
                      <a:pt x="2357" y="6425"/>
                    </a:lnTo>
                    <a:lnTo>
                      <a:pt x="3336" y="4375"/>
                    </a:lnTo>
                    <a:lnTo>
                      <a:pt x="4345" y="6425"/>
                    </a:lnTo>
                    <a:lnTo>
                      <a:pt x="3489" y="8169"/>
                    </a:lnTo>
                    <a:lnTo>
                      <a:pt x="3795" y="8169"/>
                    </a:lnTo>
                    <a:lnTo>
                      <a:pt x="4468" y="6701"/>
                    </a:lnTo>
                    <a:lnTo>
                      <a:pt x="5172" y="8169"/>
                    </a:lnTo>
                    <a:lnTo>
                      <a:pt x="5447" y="8169"/>
                    </a:lnTo>
                    <a:lnTo>
                      <a:pt x="4621" y="6425"/>
                    </a:lnTo>
                    <a:lnTo>
                      <a:pt x="5600" y="4375"/>
                    </a:lnTo>
                    <a:lnTo>
                      <a:pt x="6610" y="6425"/>
                    </a:lnTo>
                    <a:lnTo>
                      <a:pt x="5783" y="8169"/>
                    </a:lnTo>
                    <a:lnTo>
                      <a:pt x="6059" y="8169"/>
                    </a:lnTo>
                    <a:lnTo>
                      <a:pt x="6732" y="6701"/>
                    </a:lnTo>
                    <a:lnTo>
                      <a:pt x="7436" y="8169"/>
                    </a:lnTo>
                    <a:lnTo>
                      <a:pt x="7711" y="8169"/>
                    </a:lnTo>
                    <a:lnTo>
                      <a:pt x="6885" y="6425"/>
                    </a:lnTo>
                    <a:lnTo>
                      <a:pt x="7864" y="4375"/>
                    </a:lnTo>
                    <a:lnTo>
                      <a:pt x="8874" y="6425"/>
                    </a:lnTo>
                    <a:lnTo>
                      <a:pt x="8048" y="8169"/>
                    </a:lnTo>
                    <a:lnTo>
                      <a:pt x="8323" y="8169"/>
                    </a:lnTo>
                    <a:lnTo>
                      <a:pt x="8996" y="6701"/>
                    </a:lnTo>
                    <a:lnTo>
                      <a:pt x="9700" y="8169"/>
                    </a:lnTo>
                    <a:lnTo>
                      <a:pt x="9975" y="8169"/>
                    </a:lnTo>
                    <a:lnTo>
                      <a:pt x="9149" y="6425"/>
                    </a:lnTo>
                    <a:lnTo>
                      <a:pt x="10128" y="4375"/>
                    </a:lnTo>
                    <a:lnTo>
                      <a:pt x="11138" y="6425"/>
                    </a:lnTo>
                    <a:lnTo>
                      <a:pt x="10312" y="8169"/>
                    </a:lnTo>
                    <a:lnTo>
                      <a:pt x="10618" y="8169"/>
                    </a:lnTo>
                    <a:lnTo>
                      <a:pt x="11291" y="6701"/>
                    </a:lnTo>
                    <a:lnTo>
                      <a:pt x="11994" y="8169"/>
                    </a:lnTo>
                    <a:lnTo>
                      <a:pt x="12270" y="8169"/>
                    </a:lnTo>
                    <a:lnTo>
                      <a:pt x="11444" y="6425"/>
                    </a:lnTo>
                    <a:lnTo>
                      <a:pt x="12423" y="4375"/>
                    </a:lnTo>
                    <a:lnTo>
                      <a:pt x="13432" y="6425"/>
                    </a:lnTo>
                    <a:lnTo>
                      <a:pt x="12576" y="8169"/>
                    </a:lnTo>
                    <a:lnTo>
                      <a:pt x="12851" y="8169"/>
                    </a:lnTo>
                    <a:lnTo>
                      <a:pt x="13555" y="6701"/>
                    </a:lnTo>
                    <a:lnTo>
                      <a:pt x="14228" y="8169"/>
                    </a:lnTo>
                    <a:lnTo>
                      <a:pt x="14534" y="8169"/>
                    </a:lnTo>
                    <a:lnTo>
                      <a:pt x="13677" y="6425"/>
                    </a:lnTo>
                    <a:lnTo>
                      <a:pt x="14687" y="4375"/>
                    </a:lnTo>
                    <a:lnTo>
                      <a:pt x="15666" y="6425"/>
                    </a:lnTo>
                    <a:lnTo>
                      <a:pt x="14840" y="8169"/>
                    </a:lnTo>
                    <a:lnTo>
                      <a:pt x="15115" y="8169"/>
                    </a:lnTo>
                    <a:lnTo>
                      <a:pt x="15819" y="6701"/>
                    </a:lnTo>
                    <a:lnTo>
                      <a:pt x="16523" y="8169"/>
                    </a:lnTo>
                    <a:lnTo>
                      <a:pt x="16798" y="8169"/>
                    </a:lnTo>
                    <a:lnTo>
                      <a:pt x="15972" y="6425"/>
                    </a:lnTo>
                    <a:lnTo>
                      <a:pt x="16951" y="4375"/>
                    </a:lnTo>
                    <a:lnTo>
                      <a:pt x="17961" y="6425"/>
                    </a:lnTo>
                    <a:lnTo>
                      <a:pt x="17104" y="8169"/>
                    </a:lnTo>
                    <a:lnTo>
                      <a:pt x="17379" y="8169"/>
                    </a:lnTo>
                    <a:lnTo>
                      <a:pt x="18083" y="6701"/>
                    </a:lnTo>
                    <a:lnTo>
                      <a:pt x="18787" y="8169"/>
                    </a:lnTo>
                    <a:lnTo>
                      <a:pt x="19062" y="8169"/>
                    </a:lnTo>
                    <a:lnTo>
                      <a:pt x="18205" y="6425"/>
                    </a:lnTo>
                    <a:lnTo>
                      <a:pt x="19215" y="4375"/>
                    </a:lnTo>
                    <a:lnTo>
                      <a:pt x="20194" y="6425"/>
                    </a:lnTo>
                    <a:lnTo>
                      <a:pt x="19399" y="8169"/>
                    </a:lnTo>
                    <a:lnTo>
                      <a:pt x="19674" y="8169"/>
                    </a:lnTo>
                    <a:lnTo>
                      <a:pt x="20378" y="6701"/>
                    </a:lnTo>
                    <a:lnTo>
                      <a:pt x="21051" y="8169"/>
                    </a:lnTo>
                    <a:lnTo>
                      <a:pt x="21357" y="8169"/>
                    </a:lnTo>
                    <a:lnTo>
                      <a:pt x="20531" y="6425"/>
                    </a:lnTo>
                    <a:lnTo>
                      <a:pt x="21510" y="4375"/>
                    </a:lnTo>
                    <a:lnTo>
                      <a:pt x="22489" y="6425"/>
                    </a:lnTo>
                    <a:lnTo>
                      <a:pt x="21663" y="8169"/>
                    </a:lnTo>
                    <a:lnTo>
                      <a:pt x="21938" y="8169"/>
                    </a:lnTo>
                    <a:lnTo>
                      <a:pt x="22642" y="6701"/>
                    </a:lnTo>
                    <a:lnTo>
                      <a:pt x="23315" y="8169"/>
                    </a:lnTo>
                    <a:lnTo>
                      <a:pt x="23621" y="8169"/>
                    </a:lnTo>
                    <a:lnTo>
                      <a:pt x="22764" y="6425"/>
                    </a:lnTo>
                    <a:lnTo>
                      <a:pt x="23713" y="4467"/>
                    </a:lnTo>
                    <a:lnTo>
                      <a:pt x="23560" y="4192"/>
                    </a:lnTo>
                    <a:lnTo>
                      <a:pt x="22611" y="6150"/>
                    </a:lnTo>
                    <a:lnTo>
                      <a:pt x="21632" y="4069"/>
                    </a:lnTo>
                    <a:lnTo>
                      <a:pt x="22580" y="2142"/>
                    </a:lnTo>
                    <a:lnTo>
                      <a:pt x="22428" y="1836"/>
                    </a:lnTo>
                    <a:lnTo>
                      <a:pt x="21479" y="3794"/>
                    </a:lnTo>
                    <a:lnTo>
                      <a:pt x="20500" y="1744"/>
                    </a:lnTo>
                    <a:lnTo>
                      <a:pt x="21326" y="0"/>
                    </a:lnTo>
                    <a:lnTo>
                      <a:pt x="21051" y="0"/>
                    </a:lnTo>
                    <a:lnTo>
                      <a:pt x="20347" y="1438"/>
                    </a:lnTo>
                    <a:lnTo>
                      <a:pt x="19674" y="0"/>
                    </a:lnTo>
                    <a:lnTo>
                      <a:pt x="19399" y="0"/>
                    </a:lnTo>
                    <a:lnTo>
                      <a:pt x="20225" y="1744"/>
                    </a:lnTo>
                    <a:lnTo>
                      <a:pt x="19246" y="3794"/>
                    </a:lnTo>
                    <a:lnTo>
                      <a:pt x="18236" y="1744"/>
                    </a:lnTo>
                    <a:lnTo>
                      <a:pt x="19093" y="0"/>
                    </a:lnTo>
                    <a:lnTo>
                      <a:pt x="18787" y="0"/>
                    </a:lnTo>
                    <a:lnTo>
                      <a:pt x="18114" y="1438"/>
                    </a:lnTo>
                    <a:lnTo>
                      <a:pt x="17410" y="0"/>
                    </a:lnTo>
                    <a:lnTo>
                      <a:pt x="17104" y="0"/>
                    </a:lnTo>
                    <a:lnTo>
                      <a:pt x="17930" y="1744"/>
                    </a:lnTo>
                    <a:lnTo>
                      <a:pt x="16951" y="3794"/>
                    </a:lnTo>
                    <a:lnTo>
                      <a:pt x="15972" y="1744"/>
                    </a:lnTo>
                    <a:lnTo>
                      <a:pt x="16798" y="0"/>
                    </a:lnTo>
                    <a:lnTo>
                      <a:pt x="16523" y="0"/>
                    </a:lnTo>
                    <a:lnTo>
                      <a:pt x="15819" y="1438"/>
                    </a:lnTo>
                    <a:lnTo>
                      <a:pt x="15115" y="0"/>
                    </a:lnTo>
                    <a:lnTo>
                      <a:pt x="14840" y="0"/>
                    </a:lnTo>
                    <a:lnTo>
                      <a:pt x="15666" y="1744"/>
                    </a:lnTo>
                    <a:lnTo>
                      <a:pt x="14687" y="3794"/>
                    </a:lnTo>
                    <a:lnTo>
                      <a:pt x="13708" y="1744"/>
                    </a:lnTo>
                    <a:lnTo>
                      <a:pt x="14534" y="0"/>
                    </a:lnTo>
                    <a:lnTo>
                      <a:pt x="14258" y="0"/>
                    </a:lnTo>
                    <a:lnTo>
                      <a:pt x="13555" y="1438"/>
                    </a:lnTo>
                    <a:lnTo>
                      <a:pt x="12851" y="0"/>
                    </a:lnTo>
                    <a:lnTo>
                      <a:pt x="12576" y="0"/>
                    </a:lnTo>
                    <a:lnTo>
                      <a:pt x="13402" y="1744"/>
                    </a:lnTo>
                    <a:lnTo>
                      <a:pt x="12423" y="3794"/>
                    </a:lnTo>
                    <a:lnTo>
                      <a:pt x="11413" y="1744"/>
                    </a:lnTo>
                    <a:lnTo>
                      <a:pt x="12270" y="0"/>
                    </a:lnTo>
                    <a:lnTo>
                      <a:pt x="11964" y="0"/>
                    </a:lnTo>
                    <a:lnTo>
                      <a:pt x="11291" y="1438"/>
                    </a:lnTo>
                    <a:lnTo>
                      <a:pt x="10618" y="0"/>
                    </a:lnTo>
                    <a:lnTo>
                      <a:pt x="10312" y="0"/>
                    </a:lnTo>
                    <a:lnTo>
                      <a:pt x="11168" y="1744"/>
                    </a:lnTo>
                    <a:lnTo>
                      <a:pt x="10159" y="3794"/>
                    </a:lnTo>
                    <a:lnTo>
                      <a:pt x="9180" y="1744"/>
                    </a:lnTo>
                    <a:lnTo>
                      <a:pt x="10006" y="0"/>
                    </a:lnTo>
                    <a:lnTo>
                      <a:pt x="9730" y="0"/>
                    </a:lnTo>
                    <a:lnTo>
                      <a:pt x="9027" y="1438"/>
                    </a:lnTo>
                    <a:lnTo>
                      <a:pt x="8323" y="0"/>
                    </a:lnTo>
                    <a:lnTo>
                      <a:pt x="8017" y="0"/>
                    </a:lnTo>
                    <a:lnTo>
                      <a:pt x="8874" y="1744"/>
                    </a:lnTo>
                    <a:lnTo>
                      <a:pt x="7864" y="3794"/>
                    </a:lnTo>
                    <a:lnTo>
                      <a:pt x="6885" y="1744"/>
                    </a:lnTo>
                    <a:lnTo>
                      <a:pt x="7711" y="0"/>
                    </a:lnTo>
                    <a:lnTo>
                      <a:pt x="7436" y="0"/>
                    </a:lnTo>
                    <a:lnTo>
                      <a:pt x="6732" y="1438"/>
                    </a:lnTo>
                    <a:lnTo>
                      <a:pt x="6028" y="0"/>
                    </a:lnTo>
                    <a:lnTo>
                      <a:pt x="5753" y="0"/>
                    </a:lnTo>
                    <a:lnTo>
                      <a:pt x="6579" y="1744"/>
                    </a:lnTo>
                    <a:lnTo>
                      <a:pt x="5630" y="3794"/>
                    </a:lnTo>
                    <a:lnTo>
                      <a:pt x="4621" y="1744"/>
                    </a:lnTo>
                    <a:lnTo>
                      <a:pt x="5478" y="0"/>
                    </a:lnTo>
                    <a:lnTo>
                      <a:pt x="5172" y="0"/>
                    </a:lnTo>
                    <a:lnTo>
                      <a:pt x="4498" y="1438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7" name="Google Shape;1027;p35"/>
            <p:cNvGrpSpPr/>
            <p:nvPr/>
          </p:nvGrpSpPr>
          <p:grpSpPr>
            <a:xfrm>
              <a:off x="6664561" y="3907618"/>
              <a:ext cx="2639224" cy="1239655"/>
              <a:chOff x="6584817" y="3907618"/>
              <a:chExt cx="2639224" cy="1239655"/>
            </a:xfrm>
          </p:grpSpPr>
          <p:sp>
            <p:nvSpPr>
              <p:cNvPr id="1028" name="Google Shape;1028;p35"/>
              <p:cNvSpPr/>
              <p:nvPr/>
            </p:nvSpPr>
            <p:spPr>
              <a:xfrm>
                <a:off x="6584817" y="3907618"/>
                <a:ext cx="2639224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7255" h="36287" extrusionOk="0">
                    <a:moveTo>
                      <a:pt x="36287" y="0"/>
                    </a:moveTo>
                    <a:lnTo>
                      <a:pt x="0" y="36287"/>
                    </a:lnTo>
                    <a:lnTo>
                      <a:pt x="77255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6584817" y="3907618"/>
                <a:ext cx="2479309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2574" h="36287" extrusionOk="0">
                    <a:moveTo>
                      <a:pt x="36287" y="0"/>
                    </a:moveTo>
                    <a:lnTo>
                      <a:pt x="35828" y="490"/>
                    </a:lnTo>
                    <a:lnTo>
                      <a:pt x="0" y="36287"/>
                    </a:lnTo>
                    <a:lnTo>
                      <a:pt x="72573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6584817" y="3924324"/>
                <a:ext cx="1309688" cy="1222949"/>
              </a:xfrm>
              <a:custGeom>
                <a:avLst/>
                <a:gdLst/>
                <a:ahLst/>
                <a:cxnLst/>
                <a:rect l="l" t="t" r="r" b="b"/>
                <a:pathLst>
                  <a:path w="38337" h="35798" extrusionOk="0">
                    <a:moveTo>
                      <a:pt x="35828" y="1"/>
                    </a:moveTo>
                    <a:lnTo>
                      <a:pt x="0" y="35798"/>
                    </a:lnTo>
                    <a:lnTo>
                      <a:pt x="38337" y="35798"/>
                    </a:lnTo>
                    <a:cubicBezTo>
                      <a:pt x="38214" y="35522"/>
                      <a:pt x="38062" y="35277"/>
                      <a:pt x="37939" y="35002"/>
                    </a:cubicBezTo>
                    <a:cubicBezTo>
                      <a:pt x="32524" y="24294"/>
                      <a:pt x="31820" y="11321"/>
                      <a:pt x="35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6756244" y="3993298"/>
                <a:ext cx="2136454" cy="1153975"/>
              </a:xfrm>
              <a:custGeom>
                <a:avLst/>
                <a:gdLst/>
                <a:ahLst/>
                <a:cxnLst/>
                <a:rect l="l" t="t" r="r" b="b"/>
                <a:pathLst>
                  <a:path w="62538" h="33779" extrusionOk="0">
                    <a:moveTo>
                      <a:pt x="31269" y="3030"/>
                    </a:moveTo>
                    <a:lnTo>
                      <a:pt x="33564" y="5325"/>
                    </a:lnTo>
                    <a:lnTo>
                      <a:pt x="31269" y="7619"/>
                    </a:lnTo>
                    <a:lnTo>
                      <a:pt x="28974" y="5325"/>
                    </a:lnTo>
                    <a:lnTo>
                      <a:pt x="31269" y="3030"/>
                    </a:lnTo>
                    <a:close/>
                    <a:moveTo>
                      <a:pt x="28699" y="5600"/>
                    </a:moveTo>
                    <a:lnTo>
                      <a:pt x="30994" y="7895"/>
                    </a:lnTo>
                    <a:lnTo>
                      <a:pt x="28699" y="10189"/>
                    </a:lnTo>
                    <a:lnTo>
                      <a:pt x="26404" y="7895"/>
                    </a:lnTo>
                    <a:lnTo>
                      <a:pt x="28699" y="5600"/>
                    </a:lnTo>
                    <a:close/>
                    <a:moveTo>
                      <a:pt x="33870" y="5631"/>
                    </a:moveTo>
                    <a:lnTo>
                      <a:pt x="36164" y="7925"/>
                    </a:lnTo>
                    <a:lnTo>
                      <a:pt x="33870" y="10220"/>
                    </a:lnTo>
                    <a:lnTo>
                      <a:pt x="31575" y="7925"/>
                    </a:lnTo>
                    <a:lnTo>
                      <a:pt x="33870" y="5631"/>
                    </a:lnTo>
                    <a:close/>
                    <a:moveTo>
                      <a:pt x="26129" y="8201"/>
                    </a:moveTo>
                    <a:lnTo>
                      <a:pt x="28424" y="10495"/>
                    </a:lnTo>
                    <a:lnTo>
                      <a:pt x="26129" y="12790"/>
                    </a:lnTo>
                    <a:lnTo>
                      <a:pt x="23834" y="10495"/>
                    </a:lnTo>
                    <a:lnTo>
                      <a:pt x="26129" y="8201"/>
                    </a:lnTo>
                    <a:close/>
                    <a:moveTo>
                      <a:pt x="31269" y="8231"/>
                    </a:moveTo>
                    <a:lnTo>
                      <a:pt x="33564" y="10526"/>
                    </a:lnTo>
                    <a:lnTo>
                      <a:pt x="31269" y="12821"/>
                    </a:lnTo>
                    <a:lnTo>
                      <a:pt x="28974" y="10526"/>
                    </a:lnTo>
                    <a:lnTo>
                      <a:pt x="31269" y="8231"/>
                    </a:lnTo>
                    <a:close/>
                    <a:moveTo>
                      <a:pt x="36440" y="8231"/>
                    </a:moveTo>
                    <a:lnTo>
                      <a:pt x="38734" y="10526"/>
                    </a:lnTo>
                    <a:lnTo>
                      <a:pt x="36440" y="12821"/>
                    </a:lnTo>
                    <a:lnTo>
                      <a:pt x="34145" y="10526"/>
                    </a:lnTo>
                    <a:lnTo>
                      <a:pt x="36440" y="8231"/>
                    </a:lnTo>
                    <a:close/>
                    <a:moveTo>
                      <a:pt x="23528" y="10771"/>
                    </a:moveTo>
                    <a:lnTo>
                      <a:pt x="25823" y="13096"/>
                    </a:lnTo>
                    <a:lnTo>
                      <a:pt x="23528" y="15391"/>
                    </a:lnTo>
                    <a:lnTo>
                      <a:pt x="21234" y="13096"/>
                    </a:lnTo>
                    <a:lnTo>
                      <a:pt x="23528" y="10771"/>
                    </a:lnTo>
                    <a:close/>
                    <a:moveTo>
                      <a:pt x="28699" y="10771"/>
                    </a:moveTo>
                    <a:lnTo>
                      <a:pt x="30994" y="13096"/>
                    </a:lnTo>
                    <a:lnTo>
                      <a:pt x="28699" y="15391"/>
                    </a:lnTo>
                    <a:lnTo>
                      <a:pt x="26404" y="13096"/>
                    </a:lnTo>
                    <a:lnTo>
                      <a:pt x="28699" y="10771"/>
                    </a:lnTo>
                    <a:close/>
                    <a:moveTo>
                      <a:pt x="33839" y="10771"/>
                    </a:moveTo>
                    <a:lnTo>
                      <a:pt x="36134" y="13096"/>
                    </a:lnTo>
                    <a:lnTo>
                      <a:pt x="33839" y="15391"/>
                    </a:lnTo>
                    <a:lnTo>
                      <a:pt x="31544" y="13096"/>
                    </a:lnTo>
                    <a:lnTo>
                      <a:pt x="33839" y="10771"/>
                    </a:lnTo>
                    <a:close/>
                    <a:moveTo>
                      <a:pt x="39040" y="10771"/>
                    </a:moveTo>
                    <a:lnTo>
                      <a:pt x="41335" y="13096"/>
                    </a:lnTo>
                    <a:lnTo>
                      <a:pt x="39040" y="15391"/>
                    </a:lnTo>
                    <a:lnTo>
                      <a:pt x="36746" y="13096"/>
                    </a:lnTo>
                    <a:lnTo>
                      <a:pt x="39040" y="10771"/>
                    </a:lnTo>
                    <a:close/>
                    <a:moveTo>
                      <a:pt x="20958" y="13341"/>
                    </a:moveTo>
                    <a:lnTo>
                      <a:pt x="23253" y="15666"/>
                    </a:lnTo>
                    <a:lnTo>
                      <a:pt x="20958" y="17961"/>
                    </a:lnTo>
                    <a:lnTo>
                      <a:pt x="18664" y="15666"/>
                    </a:lnTo>
                    <a:lnTo>
                      <a:pt x="20958" y="13341"/>
                    </a:lnTo>
                    <a:close/>
                    <a:moveTo>
                      <a:pt x="26129" y="13371"/>
                    </a:moveTo>
                    <a:lnTo>
                      <a:pt x="28424" y="15666"/>
                    </a:lnTo>
                    <a:lnTo>
                      <a:pt x="26129" y="17961"/>
                    </a:lnTo>
                    <a:lnTo>
                      <a:pt x="23834" y="15666"/>
                    </a:lnTo>
                    <a:lnTo>
                      <a:pt x="26129" y="13371"/>
                    </a:lnTo>
                    <a:close/>
                    <a:moveTo>
                      <a:pt x="31238" y="13371"/>
                    </a:moveTo>
                    <a:lnTo>
                      <a:pt x="33533" y="15666"/>
                    </a:lnTo>
                    <a:lnTo>
                      <a:pt x="31238" y="17961"/>
                    </a:lnTo>
                    <a:lnTo>
                      <a:pt x="28944" y="15666"/>
                    </a:lnTo>
                    <a:lnTo>
                      <a:pt x="31238" y="13371"/>
                    </a:lnTo>
                    <a:close/>
                    <a:moveTo>
                      <a:pt x="41610" y="13371"/>
                    </a:moveTo>
                    <a:lnTo>
                      <a:pt x="43905" y="15666"/>
                    </a:lnTo>
                    <a:lnTo>
                      <a:pt x="41610" y="17961"/>
                    </a:lnTo>
                    <a:lnTo>
                      <a:pt x="39316" y="15666"/>
                    </a:lnTo>
                    <a:lnTo>
                      <a:pt x="41610" y="13371"/>
                    </a:lnTo>
                    <a:close/>
                    <a:moveTo>
                      <a:pt x="36409" y="13371"/>
                    </a:moveTo>
                    <a:lnTo>
                      <a:pt x="38704" y="15697"/>
                    </a:lnTo>
                    <a:lnTo>
                      <a:pt x="36409" y="17991"/>
                    </a:lnTo>
                    <a:lnTo>
                      <a:pt x="34114" y="15697"/>
                    </a:lnTo>
                    <a:lnTo>
                      <a:pt x="36409" y="13371"/>
                    </a:lnTo>
                    <a:close/>
                    <a:moveTo>
                      <a:pt x="18388" y="15941"/>
                    </a:moveTo>
                    <a:lnTo>
                      <a:pt x="20683" y="18236"/>
                    </a:lnTo>
                    <a:lnTo>
                      <a:pt x="18388" y="20531"/>
                    </a:lnTo>
                    <a:lnTo>
                      <a:pt x="16094" y="18236"/>
                    </a:lnTo>
                    <a:lnTo>
                      <a:pt x="18388" y="15941"/>
                    </a:lnTo>
                    <a:close/>
                    <a:moveTo>
                      <a:pt x="23528" y="15941"/>
                    </a:moveTo>
                    <a:lnTo>
                      <a:pt x="25823" y="18267"/>
                    </a:lnTo>
                    <a:lnTo>
                      <a:pt x="23528" y="20561"/>
                    </a:lnTo>
                    <a:lnTo>
                      <a:pt x="21234" y="18267"/>
                    </a:lnTo>
                    <a:lnTo>
                      <a:pt x="23528" y="15941"/>
                    </a:lnTo>
                    <a:close/>
                    <a:moveTo>
                      <a:pt x="28668" y="15941"/>
                    </a:moveTo>
                    <a:lnTo>
                      <a:pt x="30963" y="18267"/>
                    </a:lnTo>
                    <a:lnTo>
                      <a:pt x="28668" y="20561"/>
                    </a:lnTo>
                    <a:lnTo>
                      <a:pt x="26374" y="18267"/>
                    </a:lnTo>
                    <a:lnTo>
                      <a:pt x="28668" y="15941"/>
                    </a:lnTo>
                    <a:close/>
                    <a:moveTo>
                      <a:pt x="33808" y="15941"/>
                    </a:moveTo>
                    <a:lnTo>
                      <a:pt x="36103" y="18267"/>
                    </a:lnTo>
                    <a:lnTo>
                      <a:pt x="33808" y="20561"/>
                    </a:lnTo>
                    <a:lnTo>
                      <a:pt x="31514" y="18267"/>
                    </a:lnTo>
                    <a:lnTo>
                      <a:pt x="33808" y="15941"/>
                    </a:lnTo>
                    <a:close/>
                    <a:moveTo>
                      <a:pt x="39010" y="15972"/>
                    </a:moveTo>
                    <a:lnTo>
                      <a:pt x="41304" y="18267"/>
                    </a:lnTo>
                    <a:lnTo>
                      <a:pt x="39010" y="20561"/>
                    </a:lnTo>
                    <a:lnTo>
                      <a:pt x="36715" y="18267"/>
                    </a:lnTo>
                    <a:lnTo>
                      <a:pt x="39010" y="15972"/>
                    </a:lnTo>
                    <a:close/>
                    <a:moveTo>
                      <a:pt x="44180" y="15941"/>
                    </a:moveTo>
                    <a:lnTo>
                      <a:pt x="46475" y="18267"/>
                    </a:lnTo>
                    <a:lnTo>
                      <a:pt x="44180" y="20561"/>
                    </a:lnTo>
                    <a:lnTo>
                      <a:pt x="41886" y="18267"/>
                    </a:lnTo>
                    <a:lnTo>
                      <a:pt x="44180" y="15941"/>
                    </a:lnTo>
                    <a:close/>
                    <a:moveTo>
                      <a:pt x="15788" y="18511"/>
                    </a:moveTo>
                    <a:lnTo>
                      <a:pt x="18113" y="20837"/>
                    </a:lnTo>
                    <a:lnTo>
                      <a:pt x="15788" y="23131"/>
                    </a:lnTo>
                    <a:lnTo>
                      <a:pt x="13493" y="20837"/>
                    </a:lnTo>
                    <a:lnTo>
                      <a:pt x="15788" y="18511"/>
                    </a:lnTo>
                    <a:close/>
                    <a:moveTo>
                      <a:pt x="20958" y="18542"/>
                    </a:moveTo>
                    <a:lnTo>
                      <a:pt x="23253" y="20837"/>
                    </a:lnTo>
                    <a:lnTo>
                      <a:pt x="20958" y="23131"/>
                    </a:lnTo>
                    <a:lnTo>
                      <a:pt x="18664" y="20837"/>
                    </a:lnTo>
                    <a:lnTo>
                      <a:pt x="20958" y="18542"/>
                    </a:lnTo>
                    <a:close/>
                    <a:moveTo>
                      <a:pt x="26129" y="18542"/>
                    </a:moveTo>
                    <a:lnTo>
                      <a:pt x="28424" y="20837"/>
                    </a:lnTo>
                    <a:lnTo>
                      <a:pt x="26129" y="23131"/>
                    </a:lnTo>
                    <a:lnTo>
                      <a:pt x="23834" y="20837"/>
                    </a:lnTo>
                    <a:lnTo>
                      <a:pt x="26129" y="18542"/>
                    </a:lnTo>
                    <a:close/>
                    <a:moveTo>
                      <a:pt x="31238" y="18542"/>
                    </a:moveTo>
                    <a:lnTo>
                      <a:pt x="33533" y="20837"/>
                    </a:lnTo>
                    <a:lnTo>
                      <a:pt x="31238" y="23131"/>
                    </a:lnTo>
                    <a:lnTo>
                      <a:pt x="28944" y="20837"/>
                    </a:lnTo>
                    <a:lnTo>
                      <a:pt x="31238" y="18542"/>
                    </a:lnTo>
                    <a:close/>
                    <a:moveTo>
                      <a:pt x="36409" y="18542"/>
                    </a:moveTo>
                    <a:lnTo>
                      <a:pt x="38704" y="20837"/>
                    </a:lnTo>
                    <a:lnTo>
                      <a:pt x="36409" y="23131"/>
                    </a:lnTo>
                    <a:lnTo>
                      <a:pt x="34114" y="20837"/>
                    </a:lnTo>
                    <a:lnTo>
                      <a:pt x="36409" y="18542"/>
                    </a:lnTo>
                    <a:close/>
                    <a:moveTo>
                      <a:pt x="41580" y="18542"/>
                    </a:moveTo>
                    <a:lnTo>
                      <a:pt x="43874" y="20837"/>
                    </a:lnTo>
                    <a:lnTo>
                      <a:pt x="41580" y="23131"/>
                    </a:lnTo>
                    <a:lnTo>
                      <a:pt x="39285" y="20837"/>
                    </a:lnTo>
                    <a:lnTo>
                      <a:pt x="41580" y="18542"/>
                    </a:lnTo>
                    <a:close/>
                    <a:moveTo>
                      <a:pt x="46781" y="18542"/>
                    </a:moveTo>
                    <a:lnTo>
                      <a:pt x="49076" y="20837"/>
                    </a:lnTo>
                    <a:lnTo>
                      <a:pt x="46781" y="23131"/>
                    </a:lnTo>
                    <a:lnTo>
                      <a:pt x="44456" y="20837"/>
                    </a:lnTo>
                    <a:lnTo>
                      <a:pt x="46781" y="18542"/>
                    </a:lnTo>
                    <a:close/>
                    <a:moveTo>
                      <a:pt x="13218" y="21112"/>
                    </a:moveTo>
                    <a:lnTo>
                      <a:pt x="15512" y="23407"/>
                    </a:lnTo>
                    <a:lnTo>
                      <a:pt x="13218" y="25701"/>
                    </a:lnTo>
                    <a:lnTo>
                      <a:pt x="10923" y="23407"/>
                    </a:lnTo>
                    <a:lnTo>
                      <a:pt x="13218" y="21112"/>
                    </a:lnTo>
                    <a:close/>
                    <a:moveTo>
                      <a:pt x="18358" y="21112"/>
                    </a:moveTo>
                    <a:lnTo>
                      <a:pt x="20652" y="23437"/>
                    </a:lnTo>
                    <a:lnTo>
                      <a:pt x="18358" y="25732"/>
                    </a:lnTo>
                    <a:lnTo>
                      <a:pt x="16063" y="23437"/>
                    </a:lnTo>
                    <a:lnTo>
                      <a:pt x="18358" y="21112"/>
                    </a:lnTo>
                    <a:close/>
                    <a:moveTo>
                      <a:pt x="23528" y="21112"/>
                    </a:moveTo>
                    <a:lnTo>
                      <a:pt x="25823" y="23437"/>
                    </a:lnTo>
                    <a:lnTo>
                      <a:pt x="23528" y="25732"/>
                    </a:lnTo>
                    <a:lnTo>
                      <a:pt x="21234" y="23437"/>
                    </a:lnTo>
                    <a:lnTo>
                      <a:pt x="23528" y="21112"/>
                    </a:lnTo>
                    <a:close/>
                    <a:moveTo>
                      <a:pt x="28699" y="21112"/>
                    </a:moveTo>
                    <a:lnTo>
                      <a:pt x="30994" y="23437"/>
                    </a:lnTo>
                    <a:lnTo>
                      <a:pt x="28699" y="25732"/>
                    </a:lnTo>
                    <a:lnTo>
                      <a:pt x="26404" y="23437"/>
                    </a:lnTo>
                    <a:lnTo>
                      <a:pt x="28699" y="21112"/>
                    </a:lnTo>
                    <a:close/>
                    <a:moveTo>
                      <a:pt x="33839" y="21112"/>
                    </a:moveTo>
                    <a:lnTo>
                      <a:pt x="36134" y="23437"/>
                    </a:lnTo>
                    <a:lnTo>
                      <a:pt x="33839" y="25732"/>
                    </a:lnTo>
                    <a:lnTo>
                      <a:pt x="31544" y="23437"/>
                    </a:lnTo>
                    <a:lnTo>
                      <a:pt x="33839" y="21112"/>
                    </a:lnTo>
                    <a:close/>
                    <a:moveTo>
                      <a:pt x="39010" y="21112"/>
                    </a:moveTo>
                    <a:lnTo>
                      <a:pt x="41304" y="23437"/>
                    </a:lnTo>
                    <a:lnTo>
                      <a:pt x="39010" y="25732"/>
                    </a:lnTo>
                    <a:lnTo>
                      <a:pt x="36715" y="23437"/>
                    </a:lnTo>
                    <a:lnTo>
                      <a:pt x="39010" y="21112"/>
                    </a:lnTo>
                    <a:close/>
                    <a:moveTo>
                      <a:pt x="44180" y="21112"/>
                    </a:moveTo>
                    <a:lnTo>
                      <a:pt x="46475" y="23437"/>
                    </a:lnTo>
                    <a:lnTo>
                      <a:pt x="44180" y="25732"/>
                    </a:lnTo>
                    <a:lnTo>
                      <a:pt x="41886" y="23437"/>
                    </a:lnTo>
                    <a:lnTo>
                      <a:pt x="44180" y="21112"/>
                    </a:lnTo>
                    <a:close/>
                    <a:moveTo>
                      <a:pt x="49351" y="21112"/>
                    </a:moveTo>
                    <a:lnTo>
                      <a:pt x="51646" y="23437"/>
                    </a:lnTo>
                    <a:lnTo>
                      <a:pt x="49351" y="25732"/>
                    </a:lnTo>
                    <a:lnTo>
                      <a:pt x="47026" y="23437"/>
                    </a:lnTo>
                    <a:lnTo>
                      <a:pt x="49351" y="21112"/>
                    </a:lnTo>
                    <a:close/>
                    <a:moveTo>
                      <a:pt x="10617" y="23682"/>
                    </a:moveTo>
                    <a:lnTo>
                      <a:pt x="12942" y="26007"/>
                    </a:lnTo>
                    <a:lnTo>
                      <a:pt x="10617" y="28302"/>
                    </a:lnTo>
                    <a:lnTo>
                      <a:pt x="8322" y="26007"/>
                    </a:lnTo>
                    <a:lnTo>
                      <a:pt x="10617" y="23682"/>
                    </a:lnTo>
                    <a:close/>
                    <a:moveTo>
                      <a:pt x="15788" y="23713"/>
                    </a:moveTo>
                    <a:lnTo>
                      <a:pt x="18082" y="26007"/>
                    </a:lnTo>
                    <a:lnTo>
                      <a:pt x="15788" y="28302"/>
                    </a:lnTo>
                    <a:lnTo>
                      <a:pt x="13493" y="26007"/>
                    </a:lnTo>
                    <a:lnTo>
                      <a:pt x="15788" y="23713"/>
                    </a:lnTo>
                    <a:close/>
                    <a:moveTo>
                      <a:pt x="20958" y="23682"/>
                    </a:moveTo>
                    <a:lnTo>
                      <a:pt x="23253" y="25977"/>
                    </a:lnTo>
                    <a:lnTo>
                      <a:pt x="20958" y="28302"/>
                    </a:lnTo>
                    <a:lnTo>
                      <a:pt x="18664" y="25977"/>
                    </a:lnTo>
                    <a:lnTo>
                      <a:pt x="20958" y="23682"/>
                    </a:lnTo>
                    <a:close/>
                    <a:moveTo>
                      <a:pt x="26129" y="23682"/>
                    </a:moveTo>
                    <a:lnTo>
                      <a:pt x="28424" y="25977"/>
                    </a:lnTo>
                    <a:lnTo>
                      <a:pt x="26129" y="28302"/>
                    </a:lnTo>
                    <a:lnTo>
                      <a:pt x="23834" y="25977"/>
                    </a:lnTo>
                    <a:lnTo>
                      <a:pt x="26129" y="23682"/>
                    </a:lnTo>
                    <a:close/>
                    <a:moveTo>
                      <a:pt x="31269" y="23682"/>
                    </a:moveTo>
                    <a:lnTo>
                      <a:pt x="33564" y="25977"/>
                    </a:lnTo>
                    <a:lnTo>
                      <a:pt x="31269" y="28302"/>
                    </a:lnTo>
                    <a:lnTo>
                      <a:pt x="28974" y="25977"/>
                    </a:lnTo>
                    <a:lnTo>
                      <a:pt x="31269" y="23682"/>
                    </a:lnTo>
                    <a:close/>
                    <a:moveTo>
                      <a:pt x="36440" y="23682"/>
                    </a:moveTo>
                    <a:lnTo>
                      <a:pt x="38734" y="25977"/>
                    </a:lnTo>
                    <a:lnTo>
                      <a:pt x="36440" y="28302"/>
                    </a:lnTo>
                    <a:lnTo>
                      <a:pt x="34145" y="25977"/>
                    </a:lnTo>
                    <a:lnTo>
                      <a:pt x="36440" y="23682"/>
                    </a:lnTo>
                    <a:close/>
                    <a:moveTo>
                      <a:pt x="41610" y="23682"/>
                    </a:moveTo>
                    <a:lnTo>
                      <a:pt x="43905" y="25977"/>
                    </a:lnTo>
                    <a:lnTo>
                      <a:pt x="41610" y="28302"/>
                    </a:lnTo>
                    <a:lnTo>
                      <a:pt x="39316" y="25977"/>
                    </a:lnTo>
                    <a:lnTo>
                      <a:pt x="41610" y="23682"/>
                    </a:lnTo>
                    <a:close/>
                    <a:moveTo>
                      <a:pt x="46781" y="23682"/>
                    </a:moveTo>
                    <a:lnTo>
                      <a:pt x="49076" y="26007"/>
                    </a:lnTo>
                    <a:lnTo>
                      <a:pt x="46781" y="28302"/>
                    </a:lnTo>
                    <a:lnTo>
                      <a:pt x="44456" y="25977"/>
                    </a:lnTo>
                    <a:lnTo>
                      <a:pt x="46781" y="23682"/>
                    </a:lnTo>
                    <a:close/>
                    <a:moveTo>
                      <a:pt x="51952" y="23682"/>
                    </a:moveTo>
                    <a:lnTo>
                      <a:pt x="54246" y="26007"/>
                    </a:lnTo>
                    <a:lnTo>
                      <a:pt x="51952" y="28302"/>
                    </a:lnTo>
                    <a:lnTo>
                      <a:pt x="49626" y="26007"/>
                    </a:lnTo>
                    <a:lnTo>
                      <a:pt x="51952" y="23682"/>
                    </a:lnTo>
                    <a:close/>
                    <a:moveTo>
                      <a:pt x="8016" y="26283"/>
                    </a:moveTo>
                    <a:lnTo>
                      <a:pt x="10342" y="28577"/>
                    </a:lnTo>
                    <a:lnTo>
                      <a:pt x="8047" y="30872"/>
                    </a:lnTo>
                    <a:lnTo>
                      <a:pt x="5722" y="28577"/>
                    </a:lnTo>
                    <a:lnTo>
                      <a:pt x="8016" y="26283"/>
                    </a:lnTo>
                    <a:close/>
                    <a:moveTo>
                      <a:pt x="13187" y="26283"/>
                    </a:moveTo>
                    <a:lnTo>
                      <a:pt x="15512" y="28577"/>
                    </a:lnTo>
                    <a:lnTo>
                      <a:pt x="13187" y="30872"/>
                    </a:lnTo>
                    <a:lnTo>
                      <a:pt x="10892" y="28577"/>
                    </a:lnTo>
                    <a:lnTo>
                      <a:pt x="13187" y="26283"/>
                    </a:lnTo>
                    <a:close/>
                    <a:moveTo>
                      <a:pt x="18358" y="26283"/>
                    </a:moveTo>
                    <a:lnTo>
                      <a:pt x="20652" y="28577"/>
                    </a:lnTo>
                    <a:lnTo>
                      <a:pt x="18358" y="30872"/>
                    </a:lnTo>
                    <a:lnTo>
                      <a:pt x="16063" y="28577"/>
                    </a:lnTo>
                    <a:lnTo>
                      <a:pt x="18358" y="26283"/>
                    </a:lnTo>
                    <a:close/>
                    <a:moveTo>
                      <a:pt x="23528" y="26283"/>
                    </a:moveTo>
                    <a:lnTo>
                      <a:pt x="25823" y="28577"/>
                    </a:lnTo>
                    <a:lnTo>
                      <a:pt x="23528" y="30872"/>
                    </a:lnTo>
                    <a:lnTo>
                      <a:pt x="21234" y="28577"/>
                    </a:lnTo>
                    <a:lnTo>
                      <a:pt x="23528" y="26283"/>
                    </a:lnTo>
                    <a:close/>
                    <a:moveTo>
                      <a:pt x="28668" y="26283"/>
                    </a:moveTo>
                    <a:lnTo>
                      <a:pt x="30963" y="28577"/>
                    </a:lnTo>
                    <a:lnTo>
                      <a:pt x="28668" y="30872"/>
                    </a:lnTo>
                    <a:lnTo>
                      <a:pt x="26374" y="28577"/>
                    </a:lnTo>
                    <a:lnTo>
                      <a:pt x="28668" y="26283"/>
                    </a:lnTo>
                    <a:close/>
                    <a:moveTo>
                      <a:pt x="33839" y="26283"/>
                    </a:moveTo>
                    <a:lnTo>
                      <a:pt x="36134" y="28577"/>
                    </a:lnTo>
                    <a:lnTo>
                      <a:pt x="33839" y="30872"/>
                    </a:lnTo>
                    <a:lnTo>
                      <a:pt x="31544" y="28577"/>
                    </a:lnTo>
                    <a:lnTo>
                      <a:pt x="33839" y="26283"/>
                    </a:lnTo>
                    <a:close/>
                    <a:moveTo>
                      <a:pt x="39010" y="26283"/>
                    </a:moveTo>
                    <a:lnTo>
                      <a:pt x="41304" y="28577"/>
                    </a:lnTo>
                    <a:lnTo>
                      <a:pt x="39010" y="30872"/>
                    </a:lnTo>
                    <a:lnTo>
                      <a:pt x="36715" y="28577"/>
                    </a:lnTo>
                    <a:lnTo>
                      <a:pt x="39010" y="26283"/>
                    </a:lnTo>
                    <a:close/>
                    <a:moveTo>
                      <a:pt x="44180" y="26283"/>
                    </a:moveTo>
                    <a:lnTo>
                      <a:pt x="46475" y="28577"/>
                    </a:lnTo>
                    <a:lnTo>
                      <a:pt x="44180" y="30872"/>
                    </a:lnTo>
                    <a:lnTo>
                      <a:pt x="41886" y="28577"/>
                    </a:lnTo>
                    <a:lnTo>
                      <a:pt x="44180" y="26283"/>
                    </a:lnTo>
                    <a:close/>
                    <a:moveTo>
                      <a:pt x="49351" y="26283"/>
                    </a:moveTo>
                    <a:lnTo>
                      <a:pt x="51646" y="28577"/>
                    </a:lnTo>
                    <a:lnTo>
                      <a:pt x="49351" y="30872"/>
                    </a:lnTo>
                    <a:lnTo>
                      <a:pt x="47026" y="28577"/>
                    </a:lnTo>
                    <a:lnTo>
                      <a:pt x="49351" y="26283"/>
                    </a:lnTo>
                    <a:close/>
                    <a:moveTo>
                      <a:pt x="54522" y="26283"/>
                    </a:moveTo>
                    <a:lnTo>
                      <a:pt x="56816" y="28577"/>
                    </a:lnTo>
                    <a:lnTo>
                      <a:pt x="54522" y="30872"/>
                    </a:lnTo>
                    <a:lnTo>
                      <a:pt x="52196" y="28577"/>
                    </a:lnTo>
                    <a:lnTo>
                      <a:pt x="54522" y="26283"/>
                    </a:lnTo>
                    <a:close/>
                    <a:moveTo>
                      <a:pt x="5477" y="28883"/>
                    </a:moveTo>
                    <a:lnTo>
                      <a:pt x="7771" y="31178"/>
                    </a:lnTo>
                    <a:lnTo>
                      <a:pt x="5477" y="33473"/>
                    </a:lnTo>
                    <a:lnTo>
                      <a:pt x="3182" y="31178"/>
                    </a:lnTo>
                    <a:lnTo>
                      <a:pt x="5477" y="28883"/>
                    </a:lnTo>
                    <a:close/>
                    <a:moveTo>
                      <a:pt x="10617" y="28883"/>
                    </a:moveTo>
                    <a:lnTo>
                      <a:pt x="12942" y="31178"/>
                    </a:lnTo>
                    <a:lnTo>
                      <a:pt x="10617" y="33473"/>
                    </a:lnTo>
                    <a:lnTo>
                      <a:pt x="8322" y="31178"/>
                    </a:lnTo>
                    <a:lnTo>
                      <a:pt x="10617" y="28883"/>
                    </a:lnTo>
                    <a:close/>
                    <a:moveTo>
                      <a:pt x="15788" y="28883"/>
                    </a:moveTo>
                    <a:lnTo>
                      <a:pt x="18113" y="31178"/>
                    </a:lnTo>
                    <a:lnTo>
                      <a:pt x="15788" y="33473"/>
                    </a:lnTo>
                    <a:lnTo>
                      <a:pt x="13493" y="31178"/>
                    </a:lnTo>
                    <a:lnTo>
                      <a:pt x="15788" y="28883"/>
                    </a:lnTo>
                    <a:close/>
                    <a:moveTo>
                      <a:pt x="20958" y="28883"/>
                    </a:moveTo>
                    <a:lnTo>
                      <a:pt x="23253" y="31178"/>
                    </a:lnTo>
                    <a:lnTo>
                      <a:pt x="20958" y="33473"/>
                    </a:lnTo>
                    <a:lnTo>
                      <a:pt x="18664" y="31178"/>
                    </a:lnTo>
                    <a:lnTo>
                      <a:pt x="20958" y="28883"/>
                    </a:lnTo>
                    <a:close/>
                    <a:moveTo>
                      <a:pt x="26129" y="28883"/>
                    </a:moveTo>
                    <a:lnTo>
                      <a:pt x="28424" y="31178"/>
                    </a:lnTo>
                    <a:lnTo>
                      <a:pt x="26129" y="33473"/>
                    </a:lnTo>
                    <a:lnTo>
                      <a:pt x="23834" y="31178"/>
                    </a:lnTo>
                    <a:lnTo>
                      <a:pt x="26129" y="28883"/>
                    </a:lnTo>
                    <a:close/>
                    <a:moveTo>
                      <a:pt x="31269" y="28883"/>
                    </a:moveTo>
                    <a:lnTo>
                      <a:pt x="33564" y="31178"/>
                    </a:lnTo>
                    <a:lnTo>
                      <a:pt x="31269" y="33473"/>
                    </a:lnTo>
                    <a:lnTo>
                      <a:pt x="28974" y="31178"/>
                    </a:lnTo>
                    <a:lnTo>
                      <a:pt x="31269" y="28883"/>
                    </a:lnTo>
                    <a:close/>
                    <a:moveTo>
                      <a:pt x="36440" y="28883"/>
                    </a:moveTo>
                    <a:lnTo>
                      <a:pt x="38734" y="31178"/>
                    </a:lnTo>
                    <a:lnTo>
                      <a:pt x="36440" y="33473"/>
                    </a:lnTo>
                    <a:lnTo>
                      <a:pt x="34145" y="31178"/>
                    </a:lnTo>
                    <a:lnTo>
                      <a:pt x="36440" y="28883"/>
                    </a:lnTo>
                    <a:close/>
                    <a:moveTo>
                      <a:pt x="41610" y="28883"/>
                    </a:moveTo>
                    <a:lnTo>
                      <a:pt x="43905" y="31178"/>
                    </a:lnTo>
                    <a:lnTo>
                      <a:pt x="41610" y="33473"/>
                    </a:lnTo>
                    <a:lnTo>
                      <a:pt x="39316" y="31178"/>
                    </a:lnTo>
                    <a:lnTo>
                      <a:pt x="41610" y="28883"/>
                    </a:lnTo>
                    <a:close/>
                    <a:moveTo>
                      <a:pt x="46781" y="28883"/>
                    </a:moveTo>
                    <a:lnTo>
                      <a:pt x="49076" y="31178"/>
                    </a:lnTo>
                    <a:lnTo>
                      <a:pt x="46781" y="33473"/>
                    </a:lnTo>
                    <a:lnTo>
                      <a:pt x="44456" y="31178"/>
                    </a:lnTo>
                    <a:lnTo>
                      <a:pt x="46781" y="28883"/>
                    </a:lnTo>
                    <a:close/>
                    <a:moveTo>
                      <a:pt x="51921" y="28883"/>
                    </a:moveTo>
                    <a:lnTo>
                      <a:pt x="54216" y="31178"/>
                    </a:lnTo>
                    <a:lnTo>
                      <a:pt x="51921" y="33473"/>
                    </a:lnTo>
                    <a:lnTo>
                      <a:pt x="49626" y="31178"/>
                    </a:lnTo>
                    <a:lnTo>
                      <a:pt x="51921" y="28883"/>
                    </a:lnTo>
                    <a:close/>
                    <a:moveTo>
                      <a:pt x="57092" y="28883"/>
                    </a:moveTo>
                    <a:lnTo>
                      <a:pt x="59417" y="31178"/>
                    </a:lnTo>
                    <a:lnTo>
                      <a:pt x="57092" y="33473"/>
                    </a:lnTo>
                    <a:lnTo>
                      <a:pt x="54797" y="31178"/>
                    </a:lnTo>
                    <a:lnTo>
                      <a:pt x="57092" y="28883"/>
                    </a:lnTo>
                    <a:close/>
                    <a:moveTo>
                      <a:pt x="28791" y="1"/>
                    </a:moveTo>
                    <a:lnTo>
                      <a:pt x="28515" y="276"/>
                    </a:lnTo>
                    <a:lnTo>
                      <a:pt x="30994" y="2785"/>
                    </a:lnTo>
                    <a:lnTo>
                      <a:pt x="28699" y="5080"/>
                    </a:lnTo>
                    <a:lnTo>
                      <a:pt x="26221" y="2571"/>
                    </a:lnTo>
                    <a:lnTo>
                      <a:pt x="25945" y="2846"/>
                    </a:lnTo>
                    <a:lnTo>
                      <a:pt x="28424" y="5325"/>
                    </a:lnTo>
                    <a:lnTo>
                      <a:pt x="26129" y="7619"/>
                    </a:lnTo>
                    <a:lnTo>
                      <a:pt x="23651" y="5141"/>
                    </a:lnTo>
                    <a:lnTo>
                      <a:pt x="23345" y="5447"/>
                    </a:lnTo>
                    <a:lnTo>
                      <a:pt x="25854" y="7956"/>
                    </a:lnTo>
                    <a:lnTo>
                      <a:pt x="23559" y="10250"/>
                    </a:lnTo>
                    <a:lnTo>
                      <a:pt x="21050" y="7742"/>
                    </a:lnTo>
                    <a:lnTo>
                      <a:pt x="20775" y="8017"/>
                    </a:lnTo>
                    <a:lnTo>
                      <a:pt x="23283" y="10495"/>
                    </a:lnTo>
                    <a:lnTo>
                      <a:pt x="20989" y="12790"/>
                    </a:lnTo>
                    <a:lnTo>
                      <a:pt x="18480" y="10312"/>
                    </a:lnTo>
                    <a:lnTo>
                      <a:pt x="18205" y="10587"/>
                    </a:lnTo>
                    <a:lnTo>
                      <a:pt x="20683" y="13096"/>
                    </a:lnTo>
                    <a:lnTo>
                      <a:pt x="18388" y="15391"/>
                    </a:lnTo>
                    <a:lnTo>
                      <a:pt x="15879" y="12912"/>
                    </a:lnTo>
                    <a:lnTo>
                      <a:pt x="15604" y="13157"/>
                    </a:lnTo>
                    <a:lnTo>
                      <a:pt x="18113" y="15666"/>
                    </a:lnTo>
                    <a:lnTo>
                      <a:pt x="15788" y="17961"/>
                    </a:lnTo>
                    <a:lnTo>
                      <a:pt x="13309" y="15452"/>
                    </a:lnTo>
                    <a:lnTo>
                      <a:pt x="13034" y="15727"/>
                    </a:lnTo>
                    <a:lnTo>
                      <a:pt x="15512" y="18236"/>
                    </a:lnTo>
                    <a:lnTo>
                      <a:pt x="13218" y="20531"/>
                    </a:lnTo>
                    <a:lnTo>
                      <a:pt x="10739" y="18083"/>
                    </a:lnTo>
                    <a:lnTo>
                      <a:pt x="10464" y="18328"/>
                    </a:lnTo>
                    <a:lnTo>
                      <a:pt x="12942" y="20837"/>
                    </a:lnTo>
                    <a:lnTo>
                      <a:pt x="10647" y="23131"/>
                    </a:lnTo>
                    <a:lnTo>
                      <a:pt x="8139" y="20622"/>
                    </a:lnTo>
                    <a:lnTo>
                      <a:pt x="7863" y="20898"/>
                    </a:lnTo>
                    <a:lnTo>
                      <a:pt x="10342" y="23437"/>
                    </a:lnTo>
                    <a:lnTo>
                      <a:pt x="8047" y="25732"/>
                    </a:lnTo>
                    <a:lnTo>
                      <a:pt x="5538" y="23223"/>
                    </a:lnTo>
                    <a:lnTo>
                      <a:pt x="5293" y="23498"/>
                    </a:lnTo>
                    <a:lnTo>
                      <a:pt x="7771" y="25977"/>
                    </a:lnTo>
                    <a:lnTo>
                      <a:pt x="5477" y="28271"/>
                    </a:lnTo>
                    <a:lnTo>
                      <a:pt x="2999" y="25793"/>
                    </a:lnTo>
                    <a:lnTo>
                      <a:pt x="2723" y="26068"/>
                    </a:lnTo>
                    <a:lnTo>
                      <a:pt x="5201" y="28547"/>
                    </a:lnTo>
                    <a:lnTo>
                      <a:pt x="2907" y="30872"/>
                    </a:lnTo>
                    <a:lnTo>
                      <a:pt x="398" y="28394"/>
                    </a:lnTo>
                    <a:lnTo>
                      <a:pt x="123" y="28669"/>
                    </a:lnTo>
                    <a:lnTo>
                      <a:pt x="2631" y="31147"/>
                    </a:lnTo>
                    <a:lnTo>
                      <a:pt x="0" y="33779"/>
                    </a:lnTo>
                    <a:lnTo>
                      <a:pt x="551" y="33779"/>
                    </a:lnTo>
                    <a:lnTo>
                      <a:pt x="2876" y="31423"/>
                    </a:lnTo>
                    <a:lnTo>
                      <a:pt x="5171" y="33717"/>
                    </a:lnTo>
                    <a:lnTo>
                      <a:pt x="5140" y="33779"/>
                    </a:lnTo>
                    <a:lnTo>
                      <a:pt x="5752" y="33779"/>
                    </a:lnTo>
                    <a:lnTo>
                      <a:pt x="5722" y="33717"/>
                    </a:lnTo>
                    <a:lnTo>
                      <a:pt x="8016" y="31423"/>
                    </a:lnTo>
                    <a:lnTo>
                      <a:pt x="10311" y="33717"/>
                    </a:lnTo>
                    <a:lnTo>
                      <a:pt x="10280" y="33779"/>
                    </a:lnTo>
                    <a:lnTo>
                      <a:pt x="10892" y="33779"/>
                    </a:lnTo>
                    <a:lnTo>
                      <a:pt x="10862" y="33717"/>
                    </a:lnTo>
                    <a:lnTo>
                      <a:pt x="13156" y="31423"/>
                    </a:lnTo>
                    <a:lnTo>
                      <a:pt x="15451" y="33717"/>
                    </a:lnTo>
                    <a:lnTo>
                      <a:pt x="15420" y="33779"/>
                    </a:lnTo>
                    <a:lnTo>
                      <a:pt x="16094" y="33779"/>
                    </a:lnTo>
                    <a:lnTo>
                      <a:pt x="16032" y="33717"/>
                    </a:lnTo>
                    <a:lnTo>
                      <a:pt x="18327" y="31423"/>
                    </a:lnTo>
                    <a:lnTo>
                      <a:pt x="20622" y="33717"/>
                    </a:lnTo>
                    <a:lnTo>
                      <a:pt x="20591" y="33779"/>
                    </a:lnTo>
                    <a:lnTo>
                      <a:pt x="21203" y="33779"/>
                    </a:lnTo>
                    <a:lnTo>
                      <a:pt x="21172" y="33717"/>
                    </a:lnTo>
                    <a:lnTo>
                      <a:pt x="23467" y="31423"/>
                    </a:lnTo>
                    <a:lnTo>
                      <a:pt x="25762" y="33717"/>
                    </a:lnTo>
                    <a:lnTo>
                      <a:pt x="25701" y="33779"/>
                    </a:lnTo>
                    <a:lnTo>
                      <a:pt x="26404" y="33779"/>
                    </a:lnTo>
                    <a:lnTo>
                      <a:pt x="26374" y="33717"/>
                    </a:lnTo>
                    <a:lnTo>
                      <a:pt x="28668" y="31423"/>
                    </a:lnTo>
                    <a:lnTo>
                      <a:pt x="30963" y="33717"/>
                    </a:lnTo>
                    <a:lnTo>
                      <a:pt x="30902" y="33779"/>
                    </a:lnTo>
                    <a:lnTo>
                      <a:pt x="31544" y="33779"/>
                    </a:lnTo>
                    <a:lnTo>
                      <a:pt x="31483" y="33717"/>
                    </a:lnTo>
                    <a:lnTo>
                      <a:pt x="33778" y="31423"/>
                    </a:lnTo>
                    <a:lnTo>
                      <a:pt x="36072" y="33717"/>
                    </a:lnTo>
                    <a:lnTo>
                      <a:pt x="36042" y="33779"/>
                    </a:lnTo>
                    <a:lnTo>
                      <a:pt x="36746" y="33779"/>
                    </a:lnTo>
                    <a:lnTo>
                      <a:pt x="36684" y="33717"/>
                    </a:lnTo>
                    <a:lnTo>
                      <a:pt x="38979" y="31423"/>
                    </a:lnTo>
                    <a:lnTo>
                      <a:pt x="41274" y="33717"/>
                    </a:lnTo>
                    <a:lnTo>
                      <a:pt x="41243" y="33779"/>
                    </a:lnTo>
                    <a:lnTo>
                      <a:pt x="41855" y="33779"/>
                    </a:lnTo>
                    <a:lnTo>
                      <a:pt x="41824" y="33717"/>
                    </a:lnTo>
                    <a:lnTo>
                      <a:pt x="44119" y="31423"/>
                    </a:lnTo>
                    <a:lnTo>
                      <a:pt x="46414" y="33717"/>
                    </a:lnTo>
                    <a:lnTo>
                      <a:pt x="46353" y="33779"/>
                    </a:lnTo>
                    <a:lnTo>
                      <a:pt x="47056" y="33779"/>
                    </a:lnTo>
                    <a:lnTo>
                      <a:pt x="47026" y="33717"/>
                    </a:lnTo>
                    <a:lnTo>
                      <a:pt x="49320" y="31423"/>
                    </a:lnTo>
                    <a:lnTo>
                      <a:pt x="51615" y="33717"/>
                    </a:lnTo>
                    <a:lnTo>
                      <a:pt x="51585" y="33779"/>
                    </a:lnTo>
                    <a:lnTo>
                      <a:pt x="52196" y="33779"/>
                    </a:lnTo>
                    <a:lnTo>
                      <a:pt x="52166" y="33717"/>
                    </a:lnTo>
                    <a:lnTo>
                      <a:pt x="54461" y="31423"/>
                    </a:lnTo>
                    <a:lnTo>
                      <a:pt x="56755" y="33717"/>
                    </a:lnTo>
                    <a:lnTo>
                      <a:pt x="56725" y="33779"/>
                    </a:lnTo>
                    <a:lnTo>
                      <a:pt x="57398" y="33779"/>
                    </a:lnTo>
                    <a:lnTo>
                      <a:pt x="57337" y="33717"/>
                    </a:lnTo>
                    <a:lnTo>
                      <a:pt x="59631" y="31423"/>
                    </a:lnTo>
                    <a:lnTo>
                      <a:pt x="61987" y="33779"/>
                    </a:lnTo>
                    <a:lnTo>
                      <a:pt x="62538" y="33779"/>
                    </a:lnTo>
                    <a:lnTo>
                      <a:pt x="59937" y="31147"/>
                    </a:lnTo>
                    <a:lnTo>
                      <a:pt x="62415" y="28669"/>
                    </a:lnTo>
                    <a:lnTo>
                      <a:pt x="62171" y="28394"/>
                    </a:lnTo>
                    <a:lnTo>
                      <a:pt x="59692" y="30872"/>
                    </a:lnTo>
                    <a:lnTo>
                      <a:pt x="57398" y="28577"/>
                    </a:lnTo>
                    <a:lnTo>
                      <a:pt x="59876" y="26068"/>
                    </a:lnTo>
                    <a:lnTo>
                      <a:pt x="59601" y="25824"/>
                    </a:lnTo>
                    <a:lnTo>
                      <a:pt x="57122" y="28302"/>
                    </a:lnTo>
                    <a:lnTo>
                      <a:pt x="54828" y="26007"/>
                    </a:lnTo>
                    <a:lnTo>
                      <a:pt x="57306" y="23529"/>
                    </a:lnTo>
                    <a:lnTo>
                      <a:pt x="57031" y="23254"/>
                    </a:lnTo>
                    <a:lnTo>
                      <a:pt x="54491" y="25732"/>
                    </a:lnTo>
                    <a:lnTo>
                      <a:pt x="52196" y="23437"/>
                    </a:lnTo>
                    <a:lnTo>
                      <a:pt x="54675" y="20928"/>
                    </a:lnTo>
                    <a:lnTo>
                      <a:pt x="54430" y="20653"/>
                    </a:lnTo>
                    <a:lnTo>
                      <a:pt x="51921" y="23162"/>
                    </a:lnTo>
                    <a:lnTo>
                      <a:pt x="49596" y="20867"/>
                    </a:lnTo>
                    <a:lnTo>
                      <a:pt x="52105" y="18358"/>
                    </a:lnTo>
                    <a:lnTo>
                      <a:pt x="51829" y="18083"/>
                    </a:lnTo>
                    <a:lnTo>
                      <a:pt x="49351" y="20561"/>
                    </a:lnTo>
                    <a:lnTo>
                      <a:pt x="47026" y="18267"/>
                    </a:lnTo>
                    <a:lnTo>
                      <a:pt x="49535" y="15758"/>
                    </a:lnTo>
                    <a:lnTo>
                      <a:pt x="49259" y="15513"/>
                    </a:lnTo>
                    <a:lnTo>
                      <a:pt x="46781" y="17991"/>
                    </a:lnTo>
                    <a:lnTo>
                      <a:pt x="44456" y="15697"/>
                    </a:lnTo>
                    <a:lnTo>
                      <a:pt x="46965" y="13218"/>
                    </a:lnTo>
                    <a:lnTo>
                      <a:pt x="46689" y="12943"/>
                    </a:lnTo>
                    <a:lnTo>
                      <a:pt x="44180" y="15391"/>
                    </a:lnTo>
                    <a:lnTo>
                      <a:pt x="41855" y="13096"/>
                    </a:lnTo>
                    <a:lnTo>
                      <a:pt x="44364" y="10618"/>
                    </a:lnTo>
                    <a:lnTo>
                      <a:pt x="44089" y="10342"/>
                    </a:lnTo>
                    <a:lnTo>
                      <a:pt x="41580" y="12821"/>
                    </a:lnTo>
                    <a:lnTo>
                      <a:pt x="39285" y="10526"/>
                    </a:lnTo>
                    <a:lnTo>
                      <a:pt x="41794" y="8048"/>
                    </a:lnTo>
                    <a:lnTo>
                      <a:pt x="41519" y="7772"/>
                    </a:lnTo>
                    <a:lnTo>
                      <a:pt x="39040" y="10220"/>
                    </a:lnTo>
                    <a:lnTo>
                      <a:pt x="36746" y="7925"/>
                    </a:lnTo>
                    <a:lnTo>
                      <a:pt x="39224" y="5447"/>
                    </a:lnTo>
                    <a:lnTo>
                      <a:pt x="38948" y="5172"/>
                    </a:lnTo>
                    <a:lnTo>
                      <a:pt x="36470" y="7680"/>
                    </a:lnTo>
                    <a:lnTo>
                      <a:pt x="34176" y="5386"/>
                    </a:lnTo>
                    <a:lnTo>
                      <a:pt x="36654" y="2877"/>
                    </a:lnTo>
                    <a:lnTo>
                      <a:pt x="36378" y="2602"/>
                    </a:lnTo>
                    <a:lnTo>
                      <a:pt x="33839" y="5080"/>
                    </a:lnTo>
                    <a:lnTo>
                      <a:pt x="31544" y="2785"/>
                    </a:lnTo>
                    <a:lnTo>
                      <a:pt x="34053" y="276"/>
                    </a:lnTo>
                    <a:lnTo>
                      <a:pt x="33778" y="1"/>
                    </a:lnTo>
                    <a:lnTo>
                      <a:pt x="31300" y="2510"/>
                    </a:lnTo>
                    <a:lnTo>
                      <a:pt x="28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6"/>
          <p:cNvSpPr txBox="1">
            <a:spLocks noGrp="1"/>
          </p:cNvSpPr>
          <p:nvPr>
            <p:ph type="title"/>
          </p:nvPr>
        </p:nvSpPr>
        <p:spPr>
          <a:xfrm>
            <a:off x="4105425" y="539500"/>
            <a:ext cx="4897500" cy="10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Deklarácia práv človeka a občana</a:t>
            </a:r>
            <a:endParaRPr sz="2200"/>
          </a:p>
        </p:txBody>
      </p:sp>
      <p:sp>
        <p:nvSpPr>
          <p:cNvPr id="1037" name="Google Shape;1037;p36"/>
          <p:cNvSpPr txBox="1">
            <a:spLocks noGrp="1"/>
          </p:cNvSpPr>
          <p:nvPr>
            <p:ph type="subTitle" idx="1"/>
          </p:nvPr>
        </p:nvSpPr>
        <p:spPr>
          <a:xfrm>
            <a:off x="4105425" y="1299100"/>
            <a:ext cx="4803600" cy="4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Deklarácia pozostávala zo 17 článkov a medzi jej hlavné atribúty patrila: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Osobná sloboda;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Rovnosť pred zákonom;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 Sloboda myslenia, tlače, presvedčenia a náboženského vyznania;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Sloboda podnikania a nedotknuteľnosť osobného vlastníctva;</a:t>
            </a:r>
            <a:endParaRPr sz="1900">
              <a:latin typeface="Chivo"/>
              <a:ea typeface="Chivo"/>
              <a:cs typeface="Chivo"/>
              <a:sym typeface="Chiv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hivo"/>
              <a:buChar char="●"/>
            </a:pPr>
            <a:r>
              <a:rPr lang="en" sz="1900">
                <a:latin typeface="Chivo"/>
                <a:ea typeface="Chivo"/>
                <a:cs typeface="Chivo"/>
                <a:sym typeface="Chivo"/>
              </a:rPr>
              <a:t>Možnosť odporu proti útlaku.</a:t>
            </a:r>
            <a:endParaRPr sz="1900"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1038" name="Google Shape;1038;p36"/>
          <p:cNvGrpSpPr/>
          <p:nvPr/>
        </p:nvGrpSpPr>
        <p:grpSpPr>
          <a:xfrm>
            <a:off x="-452789" y="539505"/>
            <a:ext cx="4350583" cy="4604174"/>
            <a:chOff x="-452789" y="539505"/>
            <a:chExt cx="4350583" cy="4604174"/>
          </a:xfrm>
        </p:grpSpPr>
        <p:grpSp>
          <p:nvGrpSpPr>
            <p:cNvPr id="1039" name="Google Shape;1039;p36"/>
            <p:cNvGrpSpPr/>
            <p:nvPr/>
          </p:nvGrpSpPr>
          <p:grpSpPr>
            <a:xfrm>
              <a:off x="-452789" y="1536376"/>
              <a:ext cx="1862585" cy="3607302"/>
              <a:chOff x="-452789" y="1536376"/>
              <a:chExt cx="1862585" cy="3607302"/>
            </a:xfrm>
          </p:grpSpPr>
          <p:sp>
            <p:nvSpPr>
              <p:cNvPr id="1040" name="Google Shape;1040;p36"/>
              <p:cNvSpPr/>
              <p:nvPr/>
            </p:nvSpPr>
            <p:spPr>
              <a:xfrm flipH="1">
                <a:off x="186350" y="1536376"/>
                <a:ext cx="1223446" cy="3607264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6"/>
              <p:cNvSpPr/>
              <p:nvPr/>
            </p:nvSpPr>
            <p:spPr>
              <a:xfrm flipH="1">
                <a:off x="-452789" y="2422926"/>
                <a:ext cx="922790" cy="2720753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2" name="Google Shape;1042;p36"/>
            <p:cNvGrpSpPr/>
            <p:nvPr/>
          </p:nvGrpSpPr>
          <p:grpSpPr>
            <a:xfrm>
              <a:off x="722369" y="539505"/>
              <a:ext cx="3175426" cy="4604040"/>
              <a:chOff x="722319" y="539480"/>
              <a:chExt cx="3175426" cy="4604040"/>
            </a:xfrm>
          </p:grpSpPr>
          <p:sp>
            <p:nvSpPr>
              <p:cNvPr id="1043" name="Google Shape;1043;p36"/>
              <p:cNvSpPr/>
              <p:nvPr/>
            </p:nvSpPr>
            <p:spPr>
              <a:xfrm>
                <a:off x="2218057" y="539480"/>
                <a:ext cx="166915" cy="1333552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3409" extrusionOk="0">
                    <a:moveTo>
                      <a:pt x="1465" y="1"/>
                    </a:moveTo>
                    <a:cubicBezTo>
                      <a:pt x="1085" y="1"/>
                      <a:pt x="706" y="1194"/>
                      <a:pt x="434" y="2496"/>
                    </a:cubicBezTo>
                    <a:cubicBezTo>
                      <a:pt x="217" y="3527"/>
                      <a:pt x="82" y="4558"/>
                      <a:pt x="0" y="5588"/>
                    </a:cubicBezTo>
                    <a:lnTo>
                      <a:pt x="0" y="23409"/>
                    </a:lnTo>
                    <a:lnTo>
                      <a:pt x="2930" y="23409"/>
                    </a:lnTo>
                    <a:lnTo>
                      <a:pt x="2930" y="5588"/>
                    </a:lnTo>
                    <a:cubicBezTo>
                      <a:pt x="2930" y="4775"/>
                      <a:pt x="2279" y="1"/>
                      <a:pt x="1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6"/>
              <p:cNvSpPr/>
              <p:nvPr/>
            </p:nvSpPr>
            <p:spPr>
              <a:xfrm>
                <a:off x="910824" y="605961"/>
                <a:ext cx="927146" cy="1257785"/>
              </a:xfrm>
              <a:custGeom>
                <a:avLst/>
                <a:gdLst/>
                <a:ahLst/>
                <a:cxnLst/>
                <a:rect l="l" t="t" r="r" b="b"/>
                <a:pathLst>
                  <a:path w="16275" h="22079" extrusionOk="0">
                    <a:moveTo>
                      <a:pt x="3717" y="0"/>
                    </a:moveTo>
                    <a:lnTo>
                      <a:pt x="2767" y="1004"/>
                    </a:lnTo>
                    <a:lnTo>
                      <a:pt x="2767" y="2902"/>
                    </a:lnTo>
                    <a:lnTo>
                      <a:pt x="1818" y="2902"/>
                    </a:lnTo>
                    <a:lnTo>
                      <a:pt x="1818" y="5723"/>
                    </a:lnTo>
                    <a:lnTo>
                      <a:pt x="1818" y="5805"/>
                    </a:lnTo>
                    <a:lnTo>
                      <a:pt x="1" y="5805"/>
                    </a:lnTo>
                    <a:lnTo>
                      <a:pt x="28" y="22079"/>
                    </a:lnTo>
                    <a:lnTo>
                      <a:pt x="4747" y="22079"/>
                    </a:lnTo>
                    <a:lnTo>
                      <a:pt x="4747" y="10470"/>
                    </a:lnTo>
                    <a:cubicBezTo>
                      <a:pt x="4774" y="10199"/>
                      <a:pt x="4856" y="9954"/>
                      <a:pt x="4991" y="9710"/>
                    </a:cubicBezTo>
                    <a:cubicBezTo>
                      <a:pt x="5019" y="9629"/>
                      <a:pt x="5046" y="9602"/>
                      <a:pt x="5073" y="9548"/>
                    </a:cubicBezTo>
                    <a:cubicBezTo>
                      <a:pt x="5154" y="9439"/>
                      <a:pt x="5208" y="9358"/>
                      <a:pt x="5290" y="9304"/>
                    </a:cubicBezTo>
                    <a:cubicBezTo>
                      <a:pt x="5432" y="9185"/>
                      <a:pt x="5594" y="9108"/>
                      <a:pt x="5777" y="9108"/>
                    </a:cubicBezTo>
                    <a:cubicBezTo>
                      <a:pt x="5804" y="9108"/>
                      <a:pt x="5831" y="9110"/>
                      <a:pt x="5859" y="9114"/>
                    </a:cubicBezTo>
                    <a:cubicBezTo>
                      <a:pt x="5941" y="9114"/>
                      <a:pt x="6049" y="9114"/>
                      <a:pt x="6131" y="9141"/>
                    </a:cubicBezTo>
                    <a:lnTo>
                      <a:pt x="6266" y="9195"/>
                    </a:lnTo>
                    <a:cubicBezTo>
                      <a:pt x="6348" y="9249"/>
                      <a:pt x="6402" y="9304"/>
                      <a:pt x="6483" y="9358"/>
                    </a:cubicBezTo>
                    <a:cubicBezTo>
                      <a:pt x="6565" y="9439"/>
                      <a:pt x="6646" y="9548"/>
                      <a:pt x="6700" y="9656"/>
                    </a:cubicBezTo>
                    <a:cubicBezTo>
                      <a:pt x="6836" y="9927"/>
                      <a:pt x="6944" y="10199"/>
                      <a:pt x="6972" y="10470"/>
                    </a:cubicBezTo>
                    <a:lnTo>
                      <a:pt x="6972" y="22052"/>
                    </a:lnTo>
                    <a:lnTo>
                      <a:pt x="9331" y="22052"/>
                    </a:lnTo>
                    <a:lnTo>
                      <a:pt x="9331" y="10470"/>
                    </a:lnTo>
                    <a:cubicBezTo>
                      <a:pt x="9358" y="10334"/>
                      <a:pt x="9386" y="10226"/>
                      <a:pt x="9413" y="10117"/>
                    </a:cubicBezTo>
                    <a:cubicBezTo>
                      <a:pt x="9494" y="9846"/>
                      <a:pt x="9603" y="9629"/>
                      <a:pt x="9765" y="9412"/>
                    </a:cubicBezTo>
                    <a:cubicBezTo>
                      <a:pt x="9792" y="9358"/>
                      <a:pt x="9847" y="9331"/>
                      <a:pt x="9901" y="9276"/>
                    </a:cubicBezTo>
                    <a:cubicBezTo>
                      <a:pt x="9955" y="9249"/>
                      <a:pt x="10009" y="9222"/>
                      <a:pt x="10064" y="9195"/>
                    </a:cubicBezTo>
                    <a:cubicBezTo>
                      <a:pt x="10118" y="9141"/>
                      <a:pt x="10172" y="9141"/>
                      <a:pt x="10254" y="9114"/>
                    </a:cubicBezTo>
                    <a:cubicBezTo>
                      <a:pt x="10308" y="9087"/>
                      <a:pt x="10389" y="9087"/>
                      <a:pt x="10443" y="9087"/>
                    </a:cubicBezTo>
                    <a:cubicBezTo>
                      <a:pt x="10687" y="9087"/>
                      <a:pt x="10904" y="9195"/>
                      <a:pt x="11067" y="9358"/>
                    </a:cubicBezTo>
                    <a:cubicBezTo>
                      <a:pt x="11094" y="9358"/>
                      <a:pt x="11121" y="9385"/>
                      <a:pt x="11149" y="9412"/>
                    </a:cubicBezTo>
                    <a:cubicBezTo>
                      <a:pt x="11284" y="9629"/>
                      <a:pt x="11420" y="9846"/>
                      <a:pt x="11474" y="10090"/>
                    </a:cubicBezTo>
                    <a:cubicBezTo>
                      <a:pt x="11501" y="10144"/>
                      <a:pt x="11501" y="10199"/>
                      <a:pt x="11528" y="10253"/>
                    </a:cubicBezTo>
                    <a:cubicBezTo>
                      <a:pt x="11528" y="10307"/>
                      <a:pt x="11555" y="10388"/>
                      <a:pt x="11555" y="10416"/>
                    </a:cubicBezTo>
                    <a:lnTo>
                      <a:pt x="11555" y="10470"/>
                    </a:lnTo>
                    <a:lnTo>
                      <a:pt x="11583" y="22079"/>
                    </a:lnTo>
                    <a:lnTo>
                      <a:pt x="16275" y="22079"/>
                    </a:lnTo>
                    <a:lnTo>
                      <a:pt x="16275" y="5777"/>
                    </a:lnTo>
                    <a:lnTo>
                      <a:pt x="14403" y="5777"/>
                    </a:lnTo>
                    <a:lnTo>
                      <a:pt x="14403" y="2902"/>
                    </a:lnTo>
                    <a:lnTo>
                      <a:pt x="4693" y="2902"/>
                    </a:lnTo>
                    <a:lnTo>
                      <a:pt x="4693" y="977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6"/>
              <p:cNvSpPr/>
              <p:nvPr/>
            </p:nvSpPr>
            <p:spPr>
              <a:xfrm>
                <a:off x="1179711" y="1125106"/>
                <a:ext cx="126753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12966" extrusionOk="0">
                    <a:moveTo>
                      <a:pt x="1112" y="1"/>
                    </a:moveTo>
                    <a:cubicBezTo>
                      <a:pt x="895" y="1"/>
                      <a:pt x="705" y="55"/>
                      <a:pt x="570" y="191"/>
                    </a:cubicBezTo>
                    <a:cubicBezTo>
                      <a:pt x="461" y="245"/>
                      <a:pt x="407" y="326"/>
                      <a:pt x="326" y="408"/>
                    </a:cubicBezTo>
                    <a:cubicBezTo>
                      <a:pt x="299" y="489"/>
                      <a:pt x="271" y="516"/>
                      <a:pt x="244" y="570"/>
                    </a:cubicBezTo>
                    <a:cubicBezTo>
                      <a:pt x="109" y="814"/>
                      <a:pt x="27" y="1086"/>
                      <a:pt x="0" y="1357"/>
                    </a:cubicBezTo>
                    <a:lnTo>
                      <a:pt x="0" y="12966"/>
                    </a:lnTo>
                    <a:lnTo>
                      <a:pt x="2224" y="12966"/>
                    </a:lnTo>
                    <a:lnTo>
                      <a:pt x="2224" y="1357"/>
                    </a:lnTo>
                    <a:cubicBezTo>
                      <a:pt x="2197" y="1086"/>
                      <a:pt x="2089" y="787"/>
                      <a:pt x="1953" y="543"/>
                    </a:cubicBezTo>
                    <a:cubicBezTo>
                      <a:pt x="1899" y="435"/>
                      <a:pt x="1818" y="326"/>
                      <a:pt x="1736" y="245"/>
                    </a:cubicBezTo>
                    <a:cubicBezTo>
                      <a:pt x="1655" y="191"/>
                      <a:pt x="1601" y="136"/>
                      <a:pt x="1519" y="82"/>
                    </a:cubicBezTo>
                    <a:lnTo>
                      <a:pt x="1411" y="28"/>
                    </a:lnTo>
                    <a:cubicBezTo>
                      <a:pt x="1302" y="1"/>
                      <a:pt x="1194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6"/>
              <p:cNvSpPr/>
              <p:nvPr/>
            </p:nvSpPr>
            <p:spPr>
              <a:xfrm>
                <a:off x="1212125" y="1124821"/>
                <a:ext cx="30990" cy="1116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96" extrusionOk="0">
                    <a:moveTo>
                      <a:pt x="461" y="0"/>
                    </a:moveTo>
                    <a:cubicBezTo>
                      <a:pt x="278" y="0"/>
                      <a:pt x="119" y="77"/>
                      <a:pt x="1" y="196"/>
                    </a:cubicBezTo>
                    <a:cubicBezTo>
                      <a:pt x="136" y="60"/>
                      <a:pt x="326" y="6"/>
                      <a:pt x="543" y="6"/>
                    </a:cubicBezTo>
                    <a:cubicBezTo>
                      <a:pt x="515" y="2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6"/>
              <p:cNvSpPr/>
              <p:nvPr/>
            </p:nvSpPr>
            <p:spPr>
              <a:xfrm>
                <a:off x="1440850" y="1125106"/>
                <a:ext cx="129829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2966" extrusionOk="0">
                    <a:moveTo>
                      <a:pt x="1112" y="1"/>
                    </a:moveTo>
                    <a:cubicBezTo>
                      <a:pt x="1031" y="1"/>
                      <a:pt x="977" y="1"/>
                      <a:pt x="895" y="28"/>
                    </a:cubicBezTo>
                    <a:cubicBezTo>
                      <a:pt x="841" y="28"/>
                      <a:pt x="787" y="55"/>
                      <a:pt x="733" y="82"/>
                    </a:cubicBezTo>
                    <a:cubicBezTo>
                      <a:pt x="651" y="109"/>
                      <a:pt x="597" y="136"/>
                      <a:pt x="570" y="191"/>
                    </a:cubicBezTo>
                    <a:cubicBezTo>
                      <a:pt x="516" y="218"/>
                      <a:pt x="461" y="272"/>
                      <a:pt x="434" y="299"/>
                    </a:cubicBezTo>
                    <a:cubicBezTo>
                      <a:pt x="271" y="516"/>
                      <a:pt x="136" y="760"/>
                      <a:pt x="82" y="1004"/>
                    </a:cubicBezTo>
                    <a:cubicBezTo>
                      <a:pt x="54" y="1113"/>
                      <a:pt x="27" y="1248"/>
                      <a:pt x="0" y="1357"/>
                    </a:cubicBezTo>
                    <a:lnTo>
                      <a:pt x="0" y="12966"/>
                    </a:lnTo>
                    <a:lnTo>
                      <a:pt x="2279" y="12966"/>
                    </a:lnTo>
                    <a:lnTo>
                      <a:pt x="2224" y="1384"/>
                    </a:lnTo>
                    <a:lnTo>
                      <a:pt x="2224" y="1303"/>
                    </a:lnTo>
                    <a:cubicBezTo>
                      <a:pt x="2197" y="1275"/>
                      <a:pt x="2197" y="1194"/>
                      <a:pt x="2170" y="1140"/>
                    </a:cubicBezTo>
                    <a:cubicBezTo>
                      <a:pt x="2170" y="1113"/>
                      <a:pt x="2143" y="1058"/>
                      <a:pt x="2143" y="1004"/>
                    </a:cubicBezTo>
                    <a:cubicBezTo>
                      <a:pt x="2062" y="760"/>
                      <a:pt x="1953" y="516"/>
                      <a:pt x="1790" y="326"/>
                    </a:cubicBezTo>
                    <a:cubicBezTo>
                      <a:pt x="1790" y="299"/>
                      <a:pt x="1763" y="272"/>
                      <a:pt x="1736" y="245"/>
                    </a:cubicBezTo>
                    <a:cubicBezTo>
                      <a:pt x="1573" y="82"/>
                      <a:pt x="1356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6"/>
              <p:cNvSpPr/>
              <p:nvPr/>
            </p:nvSpPr>
            <p:spPr>
              <a:xfrm>
                <a:off x="1493374" y="1124479"/>
                <a:ext cx="46429" cy="1458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56" extrusionOk="0">
                    <a:moveTo>
                      <a:pt x="147" y="0"/>
                    </a:moveTo>
                    <a:cubicBezTo>
                      <a:pt x="91" y="0"/>
                      <a:pt x="39" y="20"/>
                      <a:pt x="0" y="39"/>
                    </a:cubicBezTo>
                    <a:cubicBezTo>
                      <a:pt x="55" y="12"/>
                      <a:pt x="136" y="12"/>
                      <a:pt x="217" y="12"/>
                    </a:cubicBezTo>
                    <a:cubicBezTo>
                      <a:pt x="194" y="4"/>
                      <a:pt x="170" y="0"/>
                      <a:pt x="147" y="0"/>
                    </a:cubicBezTo>
                    <a:close/>
                    <a:moveTo>
                      <a:pt x="284" y="8"/>
                    </a:moveTo>
                    <a:cubicBezTo>
                      <a:pt x="262" y="8"/>
                      <a:pt x="240" y="9"/>
                      <a:pt x="217" y="12"/>
                    </a:cubicBezTo>
                    <a:cubicBezTo>
                      <a:pt x="434" y="12"/>
                      <a:pt x="651" y="93"/>
                      <a:pt x="814" y="256"/>
                    </a:cubicBezTo>
                    <a:cubicBezTo>
                      <a:pt x="668" y="110"/>
                      <a:pt x="479" y="8"/>
                      <a:pt x="284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6"/>
              <p:cNvSpPr/>
              <p:nvPr/>
            </p:nvSpPr>
            <p:spPr>
              <a:xfrm>
                <a:off x="2803683" y="610575"/>
                <a:ext cx="890060" cy="1253171"/>
              </a:xfrm>
              <a:custGeom>
                <a:avLst/>
                <a:gdLst/>
                <a:ahLst/>
                <a:cxnLst/>
                <a:rect l="l" t="t" r="r" b="b"/>
                <a:pathLst>
                  <a:path w="15624" h="21998" extrusionOk="0">
                    <a:moveTo>
                      <a:pt x="12586" y="0"/>
                    </a:moveTo>
                    <a:lnTo>
                      <a:pt x="11609" y="1004"/>
                    </a:lnTo>
                    <a:lnTo>
                      <a:pt x="11609" y="2930"/>
                    </a:lnTo>
                    <a:lnTo>
                      <a:pt x="1899" y="2930"/>
                    </a:lnTo>
                    <a:lnTo>
                      <a:pt x="1899" y="5805"/>
                    </a:lnTo>
                    <a:lnTo>
                      <a:pt x="28" y="5805"/>
                    </a:lnTo>
                    <a:lnTo>
                      <a:pt x="0" y="21998"/>
                    </a:lnTo>
                    <a:lnTo>
                      <a:pt x="4747" y="21998"/>
                    </a:lnTo>
                    <a:lnTo>
                      <a:pt x="4774" y="10470"/>
                    </a:lnTo>
                    <a:cubicBezTo>
                      <a:pt x="4774" y="10470"/>
                      <a:pt x="4937" y="9114"/>
                      <a:pt x="5886" y="9114"/>
                    </a:cubicBezTo>
                    <a:cubicBezTo>
                      <a:pt x="6836" y="9114"/>
                      <a:pt x="6998" y="10470"/>
                      <a:pt x="6998" y="10470"/>
                    </a:cubicBezTo>
                    <a:lnTo>
                      <a:pt x="6998" y="21971"/>
                    </a:lnTo>
                    <a:lnTo>
                      <a:pt x="9385" y="21971"/>
                    </a:lnTo>
                    <a:lnTo>
                      <a:pt x="9358" y="10470"/>
                    </a:lnTo>
                    <a:cubicBezTo>
                      <a:pt x="9358" y="10470"/>
                      <a:pt x="9494" y="9114"/>
                      <a:pt x="10470" y="9114"/>
                    </a:cubicBezTo>
                    <a:cubicBezTo>
                      <a:pt x="11447" y="9114"/>
                      <a:pt x="11555" y="10497"/>
                      <a:pt x="11555" y="10497"/>
                    </a:cubicBezTo>
                    <a:lnTo>
                      <a:pt x="11555" y="21998"/>
                    </a:lnTo>
                    <a:lnTo>
                      <a:pt x="15624" y="21998"/>
                    </a:lnTo>
                    <a:lnTo>
                      <a:pt x="15597" y="5832"/>
                    </a:lnTo>
                    <a:lnTo>
                      <a:pt x="15597" y="5778"/>
                    </a:lnTo>
                    <a:lnTo>
                      <a:pt x="14485" y="5778"/>
                    </a:lnTo>
                    <a:lnTo>
                      <a:pt x="14485" y="2930"/>
                    </a:lnTo>
                    <a:lnTo>
                      <a:pt x="13535" y="2930"/>
                    </a:lnTo>
                    <a:lnTo>
                      <a:pt x="13535" y="1004"/>
                    </a:lnTo>
                    <a:lnTo>
                      <a:pt x="12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6"/>
              <p:cNvSpPr/>
              <p:nvPr/>
            </p:nvSpPr>
            <p:spPr>
              <a:xfrm>
                <a:off x="3074108" y="1129777"/>
                <a:ext cx="128291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2884" extrusionOk="0">
                    <a:moveTo>
                      <a:pt x="1139" y="0"/>
                    </a:moveTo>
                    <a:cubicBezTo>
                      <a:pt x="163" y="0"/>
                      <a:pt x="27" y="1356"/>
                      <a:pt x="27" y="1356"/>
                    </a:cubicBezTo>
                    <a:lnTo>
                      <a:pt x="0" y="12884"/>
                    </a:lnTo>
                    <a:lnTo>
                      <a:pt x="2251" y="12884"/>
                    </a:lnTo>
                    <a:lnTo>
                      <a:pt x="2251" y="1356"/>
                    </a:lnTo>
                    <a:cubicBezTo>
                      <a:pt x="2251" y="1356"/>
                      <a:pt x="2116" y="0"/>
                      <a:pt x="1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6"/>
              <p:cNvSpPr/>
              <p:nvPr/>
            </p:nvSpPr>
            <p:spPr>
              <a:xfrm>
                <a:off x="3336785" y="1129777"/>
                <a:ext cx="125215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2884" extrusionOk="0">
                    <a:moveTo>
                      <a:pt x="1112" y="0"/>
                    </a:moveTo>
                    <a:cubicBezTo>
                      <a:pt x="163" y="0"/>
                      <a:pt x="0" y="1356"/>
                      <a:pt x="0" y="1356"/>
                    </a:cubicBezTo>
                    <a:lnTo>
                      <a:pt x="27" y="12884"/>
                    </a:lnTo>
                    <a:lnTo>
                      <a:pt x="2197" y="12884"/>
                    </a:lnTo>
                    <a:lnTo>
                      <a:pt x="2197" y="1383"/>
                    </a:lnTo>
                    <a:cubicBezTo>
                      <a:pt x="2197" y="1383"/>
                      <a:pt x="2062" y="0"/>
                      <a:pt x="11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6"/>
              <p:cNvSpPr/>
              <p:nvPr/>
            </p:nvSpPr>
            <p:spPr>
              <a:xfrm>
                <a:off x="838200" y="1817375"/>
                <a:ext cx="2928186" cy="3326144"/>
              </a:xfrm>
              <a:custGeom>
                <a:avLst/>
                <a:gdLst/>
                <a:ahLst/>
                <a:cxnLst/>
                <a:rect l="l" t="t" r="r" b="b"/>
                <a:pathLst>
                  <a:path w="51401" h="54411" extrusionOk="0">
                    <a:moveTo>
                      <a:pt x="1" y="0"/>
                    </a:moveTo>
                    <a:lnTo>
                      <a:pt x="1" y="54410"/>
                    </a:lnTo>
                    <a:lnTo>
                      <a:pt x="51401" y="54410"/>
                    </a:lnTo>
                    <a:lnTo>
                      <a:pt x="514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6"/>
              <p:cNvSpPr/>
              <p:nvPr/>
            </p:nvSpPr>
            <p:spPr>
              <a:xfrm>
                <a:off x="2060425" y="4178375"/>
                <a:ext cx="482173" cy="965133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15407" extrusionOk="0">
                    <a:moveTo>
                      <a:pt x="2984" y="0"/>
                    </a:moveTo>
                    <a:cubicBezTo>
                      <a:pt x="1330" y="0"/>
                      <a:pt x="1" y="1356"/>
                      <a:pt x="1" y="3011"/>
                    </a:cubicBezTo>
                    <a:lnTo>
                      <a:pt x="1" y="15406"/>
                    </a:lnTo>
                    <a:lnTo>
                      <a:pt x="8463" y="15406"/>
                    </a:lnTo>
                    <a:lnTo>
                      <a:pt x="8463" y="3011"/>
                    </a:lnTo>
                    <a:cubicBezTo>
                      <a:pt x="8463" y="1356"/>
                      <a:pt x="7134" y="0"/>
                      <a:pt x="54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6"/>
              <p:cNvSpPr/>
              <p:nvPr/>
            </p:nvSpPr>
            <p:spPr>
              <a:xfrm>
                <a:off x="1253882" y="2741388"/>
                <a:ext cx="262734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3946" extrusionOk="0">
                    <a:moveTo>
                      <a:pt x="2631" y="0"/>
                    </a:moveTo>
                    <a:cubicBezTo>
                      <a:pt x="895" y="0"/>
                      <a:pt x="0" y="2116"/>
                      <a:pt x="1248" y="3363"/>
                    </a:cubicBezTo>
                    <a:cubicBezTo>
                      <a:pt x="1651" y="3766"/>
                      <a:pt x="2141" y="3946"/>
                      <a:pt x="2621" y="3946"/>
                    </a:cubicBezTo>
                    <a:cubicBezTo>
                      <a:pt x="3629" y="3946"/>
                      <a:pt x="4593" y="3156"/>
                      <a:pt x="4611" y="1980"/>
                    </a:cubicBezTo>
                    <a:cubicBezTo>
                      <a:pt x="4611" y="895"/>
                      <a:pt x="3716" y="0"/>
                      <a:pt x="2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6"/>
              <p:cNvSpPr/>
              <p:nvPr/>
            </p:nvSpPr>
            <p:spPr>
              <a:xfrm>
                <a:off x="1147239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01" y="1"/>
                    </a:moveTo>
                    <a:cubicBezTo>
                      <a:pt x="706" y="1"/>
                      <a:pt x="1" y="733"/>
                      <a:pt x="1" y="1601"/>
                    </a:cubicBezTo>
                    <a:lnTo>
                      <a:pt x="1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01" y="733"/>
                      <a:pt x="2496" y="1"/>
                      <a:pt x="1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6"/>
              <p:cNvSpPr/>
              <p:nvPr/>
            </p:nvSpPr>
            <p:spPr>
              <a:xfrm>
                <a:off x="1477935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28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523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6"/>
              <p:cNvSpPr/>
              <p:nvPr/>
            </p:nvSpPr>
            <p:spPr>
              <a:xfrm>
                <a:off x="1266250" y="4569145"/>
                <a:ext cx="276634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55" y="9168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6"/>
              <p:cNvSpPr/>
              <p:nvPr/>
            </p:nvSpPr>
            <p:spPr>
              <a:xfrm>
                <a:off x="3088008" y="2741388"/>
                <a:ext cx="261196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3946" extrusionOk="0">
                    <a:moveTo>
                      <a:pt x="1953" y="0"/>
                    </a:moveTo>
                    <a:cubicBezTo>
                      <a:pt x="868" y="0"/>
                      <a:pt x="0" y="895"/>
                      <a:pt x="0" y="1980"/>
                    </a:cubicBezTo>
                    <a:cubicBezTo>
                      <a:pt x="0" y="3156"/>
                      <a:pt x="970" y="3946"/>
                      <a:pt x="1976" y="3946"/>
                    </a:cubicBezTo>
                    <a:cubicBezTo>
                      <a:pt x="2455" y="3946"/>
                      <a:pt x="2942" y="3766"/>
                      <a:pt x="3336" y="3363"/>
                    </a:cubicBezTo>
                    <a:cubicBezTo>
                      <a:pt x="4584" y="2116"/>
                      <a:pt x="3689" y="0"/>
                      <a:pt x="19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6"/>
              <p:cNvSpPr/>
              <p:nvPr/>
            </p:nvSpPr>
            <p:spPr>
              <a:xfrm>
                <a:off x="3273437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00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5" y="1"/>
                      <a:pt x="16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6"/>
              <p:cNvSpPr/>
              <p:nvPr/>
            </p:nvSpPr>
            <p:spPr>
              <a:xfrm>
                <a:off x="2941203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28" y="1"/>
                    </a:moveTo>
                    <a:cubicBezTo>
                      <a:pt x="733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6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6"/>
              <p:cNvSpPr/>
              <p:nvPr/>
            </p:nvSpPr>
            <p:spPr>
              <a:xfrm>
                <a:off x="3061731" y="4569145"/>
                <a:ext cx="275096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28" y="9168"/>
                    </a:lnTo>
                    <a:lnTo>
                      <a:pt x="48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6"/>
              <p:cNvSpPr/>
              <p:nvPr/>
            </p:nvSpPr>
            <p:spPr>
              <a:xfrm>
                <a:off x="1885823" y="1817375"/>
                <a:ext cx="89724" cy="466678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8192" extrusionOk="0">
                    <a:moveTo>
                      <a:pt x="1" y="0"/>
                    </a:moveTo>
                    <a:lnTo>
                      <a:pt x="1" y="7812"/>
                    </a:lnTo>
                    <a:cubicBezTo>
                      <a:pt x="1" y="8029"/>
                      <a:pt x="191" y="8191"/>
                      <a:pt x="408" y="8191"/>
                    </a:cubicBezTo>
                    <a:lnTo>
                      <a:pt x="1167" y="8191"/>
                    </a:lnTo>
                    <a:cubicBezTo>
                      <a:pt x="1384" y="8191"/>
                      <a:pt x="1574" y="8029"/>
                      <a:pt x="1574" y="7812"/>
                    </a:cubicBezTo>
                    <a:lnTo>
                      <a:pt x="15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6"/>
              <p:cNvSpPr/>
              <p:nvPr/>
            </p:nvSpPr>
            <p:spPr>
              <a:xfrm>
                <a:off x="2006366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3" y="6347"/>
                      <a:pt x="380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2125371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42"/>
                      <a:pt x="407" y="4069"/>
                    </a:cubicBezTo>
                    <a:lnTo>
                      <a:pt x="1139" y="4069"/>
                    </a:lnTo>
                    <a:cubicBezTo>
                      <a:pt x="1356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6"/>
              <p:cNvSpPr/>
              <p:nvPr/>
            </p:nvSpPr>
            <p:spPr>
              <a:xfrm>
                <a:off x="2629078" y="1817375"/>
                <a:ext cx="88129" cy="46684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8195" extrusionOk="0">
                    <a:moveTo>
                      <a:pt x="0" y="0"/>
                    </a:moveTo>
                    <a:lnTo>
                      <a:pt x="0" y="7812"/>
                    </a:lnTo>
                    <a:cubicBezTo>
                      <a:pt x="0" y="8029"/>
                      <a:pt x="190" y="8191"/>
                      <a:pt x="407" y="8191"/>
                    </a:cubicBezTo>
                    <a:lnTo>
                      <a:pt x="1140" y="8191"/>
                    </a:lnTo>
                    <a:cubicBezTo>
                      <a:pt x="1155" y="8193"/>
                      <a:pt x="1171" y="8194"/>
                      <a:pt x="1186" y="8194"/>
                    </a:cubicBezTo>
                    <a:cubicBezTo>
                      <a:pt x="1404" y="8194"/>
                      <a:pt x="1546" y="8015"/>
                      <a:pt x="1546" y="781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6"/>
              <p:cNvSpPr/>
              <p:nvPr/>
            </p:nvSpPr>
            <p:spPr>
              <a:xfrm>
                <a:off x="2510073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4" y="6347"/>
                      <a:pt x="408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2391125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69"/>
                      <a:pt x="380" y="4069"/>
                    </a:cubicBezTo>
                    <a:lnTo>
                      <a:pt x="1140" y="4069"/>
                    </a:lnTo>
                    <a:cubicBezTo>
                      <a:pt x="1357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6"/>
              <p:cNvSpPr/>
              <p:nvPr/>
            </p:nvSpPr>
            <p:spPr>
              <a:xfrm>
                <a:off x="1998618" y="2577606"/>
                <a:ext cx="630516" cy="655183"/>
              </a:xfrm>
              <a:custGeom>
                <a:avLst/>
                <a:gdLst/>
                <a:ahLst/>
                <a:cxnLst/>
                <a:rect l="l" t="t" r="r" b="b"/>
                <a:pathLst>
                  <a:path w="11068" h="11501" extrusionOk="0">
                    <a:moveTo>
                      <a:pt x="5317" y="0"/>
                    </a:moveTo>
                    <a:cubicBezTo>
                      <a:pt x="2306" y="244"/>
                      <a:pt x="1" y="2740"/>
                      <a:pt x="1" y="5750"/>
                    </a:cubicBezTo>
                    <a:cubicBezTo>
                      <a:pt x="1" y="8761"/>
                      <a:pt x="2334" y="11256"/>
                      <a:pt x="5344" y="11500"/>
                    </a:cubicBezTo>
                    <a:cubicBezTo>
                      <a:pt x="5399" y="11500"/>
                      <a:pt x="5480" y="11500"/>
                      <a:pt x="5534" y="11473"/>
                    </a:cubicBezTo>
                    <a:lnTo>
                      <a:pt x="5561" y="11473"/>
                    </a:lnTo>
                    <a:cubicBezTo>
                      <a:pt x="8626" y="11338"/>
                      <a:pt x="11040" y="8842"/>
                      <a:pt x="11067" y="5777"/>
                    </a:cubicBezTo>
                    <a:cubicBezTo>
                      <a:pt x="11067" y="2712"/>
                      <a:pt x="8681" y="190"/>
                      <a:pt x="5643" y="27"/>
                    </a:cubicBezTo>
                    <a:lnTo>
                      <a:pt x="5534" y="27"/>
                    </a:lnTo>
                    <a:cubicBezTo>
                      <a:pt x="5480" y="27"/>
                      <a:pt x="5399" y="0"/>
                      <a:pt x="53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6"/>
              <p:cNvSpPr/>
              <p:nvPr/>
            </p:nvSpPr>
            <p:spPr>
              <a:xfrm>
                <a:off x="2375686" y="2690800"/>
                <a:ext cx="163041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2489" extrusionOk="0">
                    <a:moveTo>
                      <a:pt x="1573" y="0"/>
                    </a:moveTo>
                    <a:cubicBezTo>
                      <a:pt x="1153" y="0"/>
                      <a:pt x="611" y="196"/>
                      <a:pt x="0" y="644"/>
                    </a:cubicBezTo>
                    <a:cubicBezTo>
                      <a:pt x="81" y="1241"/>
                      <a:pt x="81" y="1837"/>
                      <a:pt x="27" y="2434"/>
                    </a:cubicBezTo>
                    <a:cubicBezTo>
                      <a:pt x="274" y="2412"/>
                      <a:pt x="522" y="2399"/>
                      <a:pt x="769" y="2399"/>
                    </a:cubicBezTo>
                    <a:cubicBezTo>
                      <a:pt x="1118" y="2399"/>
                      <a:pt x="1468" y="2425"/>
                      <a:pt x="1817" y="2488"/>
                    </a:cubicBezTo>
                    <a:cubicBezTo>
                      <a:pt x="2861" y="1065"/>
                      <a:pt x="2551" y="0"/>
                      <a:pt x="15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2065441" y="2690800"/>
                <a:ext cx="163497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489" extrusionOk="0">
                    <a:moveTo>
                      <a:pt x="1296" y="0"/>
                    </a:moveTo>
                    <a:cubicBezTo>
                      <a:pt x="316" y="0"/>
                      <a:pt x="0" y="1065"/>
                      <a:pt x="1025" y="2488"/>
                    </a:cubicBezTo>
                    <a:cubicBezTo>
                      <a:pt x="1374" y="2425"/>
                      <a:pt x="1724" y="2399"/>
                      <a:pt x="2074" y="2399"/>
                    </a:cubicBezTo>
                    <a:cubicBezTo>
                      <a:pt x="2321" y="2399"/>
                      <a:pt x="2568" y="2412"/>
                      <a:pt x="2815" y="2434"/>
                    </a:cubicBezTo>
                    <a:cubicBezTo>
                      <a:pt x="2761" y="1837"/>
                      <a:pt x="2788" y="1241"/>
                      <a:pt x="2869" y="644"/>
                    </a:cubicBezTo>
                    <a:cubicBezTo>
                      <a:pt x="2259" y="196"/>
                      <a:pt x="1716" y="0"/>
                      <a:pt x="1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6"/>
              <p:cNvSpPr/>
              <p:nvPr/>
            </p:nvSpPr>
            <p:spPr>
              <a:xfrm>
                <a:off x="2375686" y="2979341"/>
                <a:ext cx="162813" cy="140596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468" extrusionOk="0">
                    <a:moveTo>
                      <a:pt x="1817" y="0"/>
                    </a:moveTo>
                    <a:cubicBezTo>
                      <a:pt x="1471" y="47"/>
                      <a:pt x="1124" y="76"/>
                      <a:pt x="777" y="76"/>
                    </a:cubicBezTo>
                    <a:cubicBezTo>
                      <a:pt x="527" y="76"/>
                      <a:pt x="277" y="61"/>
                      <a:pt x="27" y="27"/>
                    </a:cubicBezTo>
                    <a:lnTo>
                      <a:pt x="27" y="27"/>
                    </a:lnTo>
                    <a:cubicBezTo>
                      <a:pt x="81" y="624"/>
                      <a:pt x="81" y="1221"/>
                      <a:pt x="0" y="1817"/>
                    </a:cubicBezTo>
                    <a:cubicBezTo>
                      <a:pt x="608" y="2269"/>
                      <a:pt x="1151" y="2467"/>
                      <a:pt x="1572" y="2467"/>
                    </a:cubicBezTo>
                    <a:cubicBezTo>
                      <a:pt x="2540" y="2467"/>
                      <a:pt x="2857" y="1418"/>
                      <a:pt x="18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6"/>
              <p:cNvSpPr/>
              <p:nvPr/>
            </p:nvSpPr>
            <p:spPr>
              <a:xfrm>
                <a:off x="2065384" y="2977803"/>
                <a:ext cx="163554" cy="14110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2477" extrusionOk="0">
                    <a:moveTo>
                      <a:pt x="1026" y="0"/>
                    </a:moveTo>
                    <a:lnTo>
                      <a:pt x="1026" y="0"/>
                    </a:lnTo>
                    <a:cubicBezTo>
                      <a:pt x="0" y="1424"/>
                      <a:pt x="318" y="2476"/>
                      <a:pt x="1299" y="2476"/>
                    </a:cubicBezTo>
                    <a:cubicBezTo>
                      <a:pt x="1719" y="2476"/>
                      <a:pt x="2260" y="2284"/>
                      <a:pt x="2870" y="1844"/>
                    </a:cubicBezTo>
                    <a:cubicBezTo>
                      <a:pt x="2789" y="1248"/>
                      <a:pt x="2762" y="651"/>
                      <a:pt x="2816" y="54"/>
                    </a:cubicBezTo>
                    <a:lnTo>
                      <a:pt x="2816" y="54"/>
                    </a:lnTo>
                    <a:cubicBezTo>
                      <a:pt x="2605" y="74"/>
                      <a:pt x="2393" y="83"/>
                      <a:pt x="2182" y="83"/>
                    </a:cubicBezTo>
                    <a:cubicBezTo>
                      <a:pt x="1797" y="83"/>
                      <a:pt x="1411" y="53"/>
                      <a:pt x="1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2228881" y="3011755"/>
                <a:ext cx="145267" cy="17546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80" extrusionOk="0">
                    <a:moveTo>
                      <a:pt x="1275" y="1"/>
                    </a:moveTo>
                    <a:cubicBezTo>
                      <a:pt x="895" y="462"/>
                      <a:pt x="489" y="869"/>
                      <a:pt x="0" y="1248"/>
                    </a:cubicBezTo>
                    <a:cubicBezTo>
                      <a:pt x="190" y="2469"/>
                      <a:pt x="733" y="3079"/>
                      <a:pt x="1275" y="3079"/>
                    </a:cubicBezTo>
                    <a:cubicBezTo>
                      <a:pt x="1818" y="3079"/>
                      <a:pt x="2360" y="2469"/>
                      <a:pt x="2550" y="1248"/>
                    </a:cubicBezTo>
                    <a:cubicBezTo>
                      <a:pt x="2089" y="869"/>
                      <a:pt x="1655" y="462"/>
                      <a:pt x="1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6"/>
              <p:cNvSpPr/>
              <p:nvPr/>
            </p:nvSpPr>
            <p:spPr>
              <a:xfrm>
                <a:off x="2228881" y="2623180"/>
                <a:ext cx="146862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3052" extrusionOk="0">
                    <a:moveTo>
                      <a:pt x="1279" y="0"/>
                    </a:moveTo>
                    <a:cubicBezTo>
                      <a:pt x="733" y="0"/>
                      <a:pt x="190" y="610"/>
                      <a:pt x="0" y="1831"/>
                    </a:cubicBezTo>
                    <a:cubicBezTo>
                      <a:pt x="489" y="2184"/>
                      <a:pt x="895" y="2590"/>
                      <a:pt x="1275" y="3052"/>
                    </a:cubicBezTo>
                    <a:cubicBezTo>
                      <a:pt x="1655" y="2590"/>
                      <a:pt x="2089" y="2184"/>
                      <a:pt x="2577" y="1831"/>
                    </a:cubicBezTo>
                    <a:cubicBezTo>
                      <a:pt x="2374" y="610"/>
                      <a:pt x="1824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6"/>
              <p:cNvSpPr/>
              <p:nvPr/>
            </p:nvSpPr>
            <p:spPr>
              <a:xfrm>
                <a:off x="1984718" y="2832536"/>
                <a:ext cx="210210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90" h="2551" extrusionOk="0">
                    <a:moveTo>
                      <a:pt x="2442" y="0"/>
                    </a:moveTo>
                    <a:cubicBezTo>
                      <a:pt x="1" y="380"/>
                      <a:pt x="1" y="2170"/>
                      <a:pt x="2442" y="2550"/>
                    </a:cubicBezTo>
                    <a:cubicBezTo>
                      <a:pt x="2822" y="2062"/>
                      <a:pt x="3229" y="1655"/>
                      <a:pt x="3690" y="1275"/>
                    </a:cubicBezTo>
                    <a:cubicBezTo>
                      <a:pt x="3229" y="896"/>
                      <a:pt x="2822" y="462"/>
                      <a:pt x="2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2409639" y="2832536"/>
                <a:ext cx="208672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2551" extrusionOk="0">
                    <a:moveTo>
                      <a:pt x="1221" y="0"/>
                    </a:moveTo>
                    <a:cubicBezTo>
                      <a:pt x="869" y="462"/>
                      <a:pt x="462" y="896"/>
                      <a:pt x="1" y="1275"/>
                    </a:cubicBezTo>
                    <a:cubicBezTo>
                      <a:pt x="462" y="1655"/>
                      <a:pt x="869" y="2062"/>
                      <a:pt x="1221" y="2550"/>
                    </a:cubicBezTo>
                    <a:cubicBezTo>
                      <a:pt x="3663" y="2170"/>
                      <a:pt x="3663" y="380"/>
                      <a:pt x="12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6"/>
              <p:cNvSpPr/>
              <p:nvPr/>
            </p:nvSpPr>
            <p:spPr>
              <a:xfrm>
                <a:off x="2123776" y="2727487"/>
                <a:ext cx="355477" cy="355420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239" extrusionOk="0">
                    <a:moveTo>
                      <a:pt x="1845" y="0"/>
                    </a:moveTo>
                    <a:cubicBezTo>
                      <a:pt x="1764" y="597"/>
                      <a:pt x="1737" y="1193"/>
                      <a:pt x="1791" y="1790"/>
                    </a:cubicBezTo>
                    <a:cubicBezTo>
                      <a:pt x="1544" y="1768"/>
                      <a:pt x="1297" y="1755"/>
                      <a:pt x="1050" y="1755"/>
                    </a:cubicBezTo>
                    <a:cubicBezTo>
                      <a:pt x="700" y="1755"/>
                      <a:pt x="350" y="1781"/>
                      <a:pt x="1" y="1844"/>
                    </a:cubicBezTo>
                    <a:cubicBezTo>
                      <a:pt x="381" y="2306"/>
                      <a:pt x="788" y="2740"/>
                      <a:pt x="1249" y="3119"/>
                    </a:cubicBezTo>
                    <a:cubicBezTo>
                      <a:pt x="788" y="3499"/>
                      <a:pt x="381" y="3906"/>
                      <a:pt x="1" y="4394"/>
                    </a:cubicBezTo>
                    <a:cubicBezTo>
                      <a:pt x="386" y="4447"/>
                      <a:pt x="772" y="4477"/>
                      <a:pt x="1157" y="4477"/>
                    </a:cubicBezTo>
                    <a:cubicBezTo>
                      <a:pt x="1368" y="4477"/>
                      <a:pt x="1580" y="4468"/>
                      <a:pt x="1791" y="4448"/>
                    </a:cubicBezTo>
                    <a:lnTo>
                      <a:pt x="1791" y="4448"/>
                    </a:lnTo>
                    <a:cubicBezTo>
                      <a:pt x="1737" y="5045"/>
                      <a:pt x="1764" y="5642"/>
                      <a:pt x="1845" y="6238"/>
                    </a:cubicBezTo>
                    <a:cubicBezTo>
                      <a:pt x="2334" y="5859"/>
                      <a:pt x="2740" y="5452"/>
                      <a:pt x="3120" y="4991"/>
                    </a:cubicBezTo>
                    <a:cubicBezTo>
                      <a:pt x="3500" y="5452"/>
                      <a:pt x="3934" y="5859"/>
                      <a:pt x="4395" y="6238"/>
                    </a:cubicBezTo>
                    <a:cubicBezTo>
                      <a:pt x="4503" y="5642"/>
                      <a:pt x="4503" y="5045"/>
                      <a:pt x="4449" y="4448"/>
                    </a:cubicBezTo>
                    <a:lnTo>
                      <a:pt x="4449" y="4448"/>
                    </a:lnTo>
                    <a:cubicBezTo>
                      <a:pt x="4661" y="4468"/>
                      <a:pt x="4872" y="4477"/>
                      <a:pt x="5083" y="4477"/>
                    </a:cubicBezTo>
                    <a:cubicBezTo>
                      <a:pt x="5469" y="4477"/>
                      <a:pt x="5854" y="4447"/>
                      <a:pt x="6239" y="4394"/>
                    </a:cubicBezTo>
                    <a:cubicBezTo>
                      <a:pt x="5887" y="3906"/>
                      <a:pt x="5480" y="3499"/>
                      <a:pt x="5019" y="3119"/>
                    </a:cubicBezTo>
                    <a:cubicBezTo>
                      <a:pt x="5480" y="2740"/>
                      <a:pt x="5887" y="2306"/>
                      <a:pt x="6239" y="1844"/>
                    </a:cubicBezTo>
                    <a:cubicBezTo>
                      <a:pt x="5890" y="1781"/>
                      <a:pt x="5540" y="1755"/>
                      <a:pt x="5191" y="1755"/>
                    </a:cubicBezTo>
                    <a:cubicBezTo>
                      <a:pt x="4944" y="1755"/>
                      <a:pt x="4696" y="1768"/>
                      <a:pt x="4449" y="1790"/>
                    </a:cubicBezTo>
                    <a:cubicBezTo>
                      <a:pt x="4503" y="1193"/>
                      <a:pt x="4503" y="597"/>
                      <a:pt x="4395" y="0"/>
                    </a:cubicBezTo>
                    <a:cubicBezTo>
                      <a:pt x="3934" y="353"/>
                      <a:pt x="3500" y="759"/>
                      <a:pt x="3120" y="1221"/>
                    </a:cubicBezTo>
                    <a:cubicBezTo>
                      <a:pt x="2740" y="759"/>
                      <a:pt x="2334" y="353"/>
                      <a:pt x="18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6"/>
              <p:cNvSpPr/>
              <p:nvPr/>
            </p:nvSpPr>
            <p:spPr>
              <a:xfrm>
                <a:off x="2253605" y="2857259"/>
                <a:ext cx="112853" cy="95478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676" extrusionOk="0">
                    <a:moveTo>
                      <a:pt x="841" y="0"/>
                    </a:moveTo>
                    <a:cubicBezTo>
                      <a:pt x="380" y="0"/>
                      <a:pt x="0" y="380"/>
                      <a:pt x="0" y="841"/>
                    </a:cubicBezTo>
                    <a:cubicBezTo>
                      <a:pt x="0" y="1340"/>
                      <a:pt x="428" y="1676"/>
                      <a:pt x="864" y="1676"/>
                    </a:cubicBezTo>
                    <a:cubicBezTo>
                      <a:pt x="1068" y="1676"/>
                      <a:pt x="1274" y="1602"/>
                      <a:pt x="1438" y="1438"/>
                    </a:cubicBezTo>
                    <a:cubicBezTo>
                      <a:pt x="1980" y="896"/>
                      <a:pt x="1601" y="0"/>
                      <a:pt x="8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722319" y="3428985"/>
                <a:ext cx="3158392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55442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55442" y="705"/>
                    </a:lnTo>
                    <a:lnTo>
                      <a:pt x="554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6"/>
              <p:cNvSpPr/>
              <p:nvPr/>
            </p:nvSpPr>
            <p:spPr>
              <a:xfrm>
                <a:off x="739295" y="1811165"/>
                <a:ext cx="3158449" cy="41757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33" extrusionOk="0">
                    <a:moveTo>
                      <a:pt x="1" y="1"/>
                    </a:moveTo>
                    <a:lnTo>
                      <a:pt x="1" y="733"/>
                    </a:lnTo>
                    <a:lnTo>
                      <a:pt x="55442" y="733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6"/>
              <p:cNvSpPr/>
              <p:nvPr/>
            </p:nvSpPr>
            <p:spPr>
              <a:xfrm>
                <a:off x="739295" y="3999116"/>
                <a:ext cx="3158449" cy="40276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55442" y="706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838180" y="2393706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0"/>
                    </a:moveTo>
                    <a:lnTo>
                      <a:pt x="52757" y="0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6"/>
              <p:cNvSpPr/>
              <p:nvPr/>
            </p:nvSpPr>
            <p:spPr>
              <a:xfrm>
                <a:off x="838180" y="2338049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6"/>
              <p:cNvSpPr/>
              <p:nvPr/>
            </p:nvSpPr>
            <p:spPr>
              <a:xfrm>
                <a:off x="838180" y="3745718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>
                <a:off x="838180" y="3796704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French Revolution by Slidesgo">
  <a:themeElements>
    <a:clrScheme name="Simple Light">
      <a:dk1>
        <a:srgbClr val="F7D6DD"/>
      </a:dk1>
      <a:lt1>
        <a:srgbClr val="F77C94"/>
      </a:lt1>
      <a:dk2>
        <a:srgbClr val="DC3354"/>
      </a:dk2>
      <a:lt2>
        <a:srgbClr val="B02943"/>
      </a:lt2>
      <a:accent1>
        <a:srgbClr val="FFFFFF"/>
      </a:accent1>
      <a:accent2>
        <a:srgbClr val="2674D4"/>
      </a:accent2>
      <a:accent3>
        <a:srgbClr val="154075"/>
      </a:accent3>
      <a:accent4>
        <a:srgbClr val="0E2B4F"/>
      </a:accent4>
      <a:accent5>
        <a:srgbClr val="FFFFFF"/>
      </a:accent5>
      <a:accent6>
        <a:srgbClr val="B02943"/>
      </a:accent6>
      <a:hlink>
        <a:srgbClr val="0E2B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Prezentácia na obrazovke (16:9)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Lato</vt:lpstr>
      <vt:lpstr>Arial</vt:lpstr>
      <vt:lpstr>Alfa Slab One</vt:lpstr>
      <vt:lpstr>Chivo</vt:lpstr>
      <vt:lpstr>French Revolution by Slidesgo</vt:lpstr>
      <vt:lpstr>Veľká francúzska revolúcia</vt:lpstr>
      <vt:lpstr>Príčiny vzniku revolučného hnutia</vt:lpstr>
      <vt:lpstr>Spoločenské pomery</vt:lpstr>
      <vt:lpstr>Situácia v krajine</vt:lpstr>
      <vt:lpstr>Časová os</vt:lpstr>
      <vt:lpstr>Bastila</vt:lpstr>
      <vt:lpstr>Obdobie revlúcie</vt:lpstr>
      <vt:lpstr>Prezentácia programu PowerPoint</vt:lpstr>
      <vt:lpstr>Deklarácia práv človeka a občana</vt:lpstr>
      <vt:lpstr>Obdobie revolúcie</vt:lpstr>
      <vt:lpstr>Maximilien Robespierre</vt:lpstr>
      <vt:lpstr>Obdobie revolúcie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Veľká francúzska revolúcia</dc:title>
  <dc:creator>pedagog</dc:creator>
  <cp:lastModifiedBy>pedagog</cp:lastModifiedBy>
  <cp:revision>1</cp:revision>
  <dcterms:modified xsi:type="dcterms:W3CDTF">2023-03-30T06:37:27Z</dcterms:modified>
</cp:coreProperties>
</file>