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k-SK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https://slovakia.travel/vlkolinec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http://sacr3-files.s3-eu-west-1.amazonaws.com/_processed_/csm_Vlkolinec_dedina_Unesco%2520%25289%2529_dc63fb8c3c.jpg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http://sacr3-files.s3-eu-west-1.amazonaws.com/_processed_/csm_IMG_8768_ee02c2b1ee.jpg</a:t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lovakia.travel/vlkolinec" TargetMode="External"/><Relationship Id="rId4" Type="http://schemas.openxmlformats.org/officeDocument/2006/relationships/hyperlink" Target="https://sacr3-files.s3-eu-west-1.amazonaws.com/_processed_/csm_072%2520b%2520Ru%25C5%25BEomberok-Vlkol%25C3%25ADnec_IMG_8602_3d73ae1c09.jpg" TargetMode="External"/><Relationship Id="rId10" Type="http://schemas.openxmlformats.org/officeDocument/2006/relationships/hyperlink" Target="http://sacr3-files.s3-eu-west-1.amazonaws.com/_processed_/csm_vlkolinec%2520panorama%2520%25283%2529_07bb0952e1.jpg" TargetMode="External"/><Relationship Id="rId9" Type="http://schemas.openxmlformats.org/officeDocument/2006/relationships/hyperlink" Target="https://sacr3-files.s3-eu-west-1.amazonaws.com/_processed_/csm_IMG_8727_0bde292262.jpg" TargetMode="External"/><Relationship Id="rId5" Type="http://schemas.openxmlformats.org/officeDocument/2006/relationships/hyperlink" Target="https://sacr3-files.s3-eu-west-1.amazonaws.com/_processed_/csm_IMG_8768_ee02c2b1ee.jpg" TargetMode="External"/><Relationship Id="rId6" Type="http://schemas.openxmlformats.org/officeDocument/2006/relationships/hyperlink" Target="https://sacr3-files.s3-eu-west-1.amazonaws.com/objects/1917/SK%252BVlkol%25C3%25ADnec%252BIMG_1181.JPG" TargetMode="External"/><Relationship Id="rId7" Type="http://schemas.openxmlformats.org/officeDocument/2006/relationships/hyperlink" Target="https://sacr3-files.s3-eu-west-1.amazonaws.com/_processed_/csm_Vlkolinec_dedina_Unesco%2520%25289%2529_dc63fb8c3c.jpg" TargetMode="External"/><Relationship Id="rId8" Type="http://schemas.openxmlformats.org/officeDocument/2006/relationships/hyperlink" Target="https://sacr3-files.s3-eu-west-1.amazonaws.com/_processed_/csm_IMG_8719_d67f92a29a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94898" y="0"/>
            <a:ext cx="23073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612064" y="0"/>
            <a:ext cx="42914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VLKOLÍNEC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73595" y="969496"/>
            <a:ext cx="1768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Marek Chyra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52400" y="1165714"/>
            <a:ext cx="119079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 to mimoriadne pozoruhodná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oáza ľudovej architektúry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ktorú zapísali do Zoznamu svetového dedičstva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UNESCO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52400" y="2593154"/>
            <a:ext cx="119079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osada, ktorá sa po prvý raz spomína v roku 1376, ako jediná obec na Slovensku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je narušená novou výstavbou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 predstavuje unikátny urbanistický celok pôvodných ľudových stavieb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1440" y="91440"/>
            <a:ext cx="34074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-SK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Vlkolínci</a:t>
            </a:r>
            <a:endParaRPr b="1"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acr3-files.s3-eu-west-1.amazonaws.com/_processed_/csm_Vlkolinec_dedina_Unesco%2520%25289%2529_dc63fb8c3c.jpg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345" y="3766898"/>
            <a:ext cx="4636653" cy="309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52400" y="4114800"/>
            <a:ext cx="77931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základe komparatívnej štúdie ICOMOS (Medzinárodná rada pre pamiatky a sídla) bola vyhodnotená ako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najlepšie zachované sídlo tohto typu v Karpatskom oblúku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52400" y="5764404"/>
            <a:ext cx="7793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pôvodne to bola osada drevorubačov, pastierov a poľnohospodárov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91440" y="4827568"/>
            <a:ext cx="119786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strede osady stoja dva najčastejšie fotografované objekty Vlkolínca –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zrubová dvojpodlažná zvonica z roku 1770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stojaca na kamennom podstavci a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zrubová studňa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z roku 1860. K chráneným objektom osady patrí 45 dreveníc s hospodárskymi dvormi z 18. storočia. Jedinečným bol spôsob ich úpravy. Dvakrát ročne ich pretierali modrou, ružovou a bielou vápnovou farbou.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335280" y="365760"/>
            <a:ext cx="11490960" cy="4023360"/>
            <a:chOff x="182880" y="91440"/>
            <a:chExt cx="11490960" cy="4023360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" y="91440"/>
              <a:ext cx="6035040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09360" y="91440"/>
              <a:ext cx="5364480" cy="40233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19380" y="4445556"/>
            <a:ext cx="119532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Typickým príkladom vlkolínskeho domu je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roľnícky dom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– jedna z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expozícií Liptovského múzea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v Ružomberku. Objekt vybudovaný v roku 1886 sprístupnili verejnosti v roku 1991. Jeho zachované pôvodné vnútorné členenie a zariadenie interiéru sú verným obrazom spôsobu života obyvateľov osady na konci 19. a na začiatku 20. storočia. Ostatné objekty v pamiatkovej rezervácii Vlkolínec sú obývané, žije tu 30 obyvateľov, takže návštevníci sa musia uspokojiť len s pohľadom na ich exteriér.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" y="274320"/>
            <a:ext cx="5875713" cy="391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6906" y="274320"/>
            <a:ext cx="5875713" cy="391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91440" y="5566231"/>
            <a:ext cx="120091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Vlkolínec je súčasťou Národného parku Veľká Fatra. Prechádza ním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cyklistická trasa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 majitelia viacerých dreveníc poskytujú možnosť </a:t>
            </a:r>
            <a:r>
              <a:rPr b="1"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ubytovania</a:t>
            </a:r>
            <a:r>
              <a:rPr lang="sk-SK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V lete zaujme z viacerých podujatí napríklad „Nedeľa vo Vlkolínci“, ktorá sa koná vždy začiatkom augusta.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974" y="91530"/>
            <a:ext cx="8212051" cy="54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0" y="0"/>
            <a:ext cx="15104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Zdroje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-69723" y="707886"/>
            <a:ext cx="12261723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https://slovakia.travel/vlkolinec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https://sacr3-files.s3-eu-west-1.amazonaws.com/_processed_/csm_072%2520b%2520Ru%25C5%25BEomberok-Vlkol%25C3%25ADnec_IMG_8602_3d73ae1c09.jpg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https://sacr3-files.s3-eu-west-1.amazonaws.com/_processed_/csm_IMG_8768_ee02c2b1ee.jpg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https://sacr3-files.s3-eu-west-1.amazonaws.com/objects/1917/SK%252BVlkol%25C3%25ADnec%252BIMG_1181.JPG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https://sacr3-files.s3-eu-west-1.amazonaws.com/_processed_/csm_Vlkolinec_dedina_Unesco%2520%25289%2529_dc63fb8c3c.jpg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https://sacr3-files.s3-eu-west-1.amazonaws.com/_processed_/csm_IMG_8719_d67f92a29a.jpg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https://sacr3-files.s3-eu-west-1.amazonaws.com/_processed_/csm_IMG_8727_0bde292262.jpg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http://sacr3-files.s3-eu-west-1.amazonaws.com/_processed_/csm_vlkolinec%2520panorama%2520%25283%2529_07bb0952e1.jpg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261360" y="2971800"/>
            <a:ext cx="57148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Ďakujem za pozornosť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