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ink/ink5.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8.xml" ContentType="application/vnd.openxmlformats-officedocument.presentationml.notesSlide+xml"/>
  <Override PartName="/ppt/ink/ink10.xml" ContentType="application/inkml+xml"/>
  <Override PartName="/ppt/ink/ink11.xml" ContentType="application/inkml+xml"/>
  <Override PartName="/ppt/notesSlides/notesSlide9.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10.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1.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notesSlides/notesSlide12.xml" ContentType="application/vnd.openxmlformats-officedocument.presentationml.notesSlide+xml"/>
  <Override PartName="/ppt/ink/ink29.xml" ContentType="application/inkml+xml"/>
  <Override PartName="/ppt/notesSlides/notesSlide13.xml" ContentType="application/vnd.openxmlformats-officedocument.presentationml.notesSlide+xml"/>
  <Override PartName="/ppt/ink/ink30.xml" ContentType="application/inkml+xml"/>
  <Override PartName="/ppt/notesSlides/notesSlide14.xml" ContentType="application/vnd.openxmlformats-officedocument.presentationml.notesSlide+xml"/>
  <Override PartName="/ppt/ink/ink31.xml" ContentType="application/inkml+xml"/>
  <Override PartName="/ppt/notesSlides/notesSlide15.xml" ContentType="application/vnd.openxmlformats-officedocument.presentationml.notesSlide+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19"/>
  </p:notesMasterIdLst>
  <p:sldIdLst>
    <p:sldId id="256" r:id="rId2"/>
    <p:sldId id="281" r:id="rId3"/>
    <p:sldId id="271" r:id="rId4"/>
    <p:sldId id="294" r:id="rId5"/>
    <p:sldId id="295" r:id="rId6"/>
    <p:sldId id="282" r:id="rId7"/>
    <p:sldId id="283" r:id="rId8"/>
    <p:sldId id="284" r:id="rId9"/>
    <p:sldId id="285" r:id="rId10"/>
    <p:sldId id="286" r:id="rId11"/>
    <p:sldId id="287" r:id="rId12"/>
    <p:sldId id="288" r:id="rId13"/>
    <p:sldId id="289" r:id="rId14"/>
    <p:sldId id="290" r:id="rId15"/>
    <p:sldId id="296" r:id="rId16"/>
    <p:sldId id="291" r:id="rId17"/>
    <p:sldId id="297" r:id="rId18"/>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C56"/>
    <a:srgbClr val="009DD9"/>
    <a:srgbClr val="D7006C"/>
    <a:srgbClr val="008291"/>
    <a:srgbClr val="962399"/>
    <a:srgbClr val="8CB8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06" autoAdjust="0"/>
    <p:restoredTop sz="94660"/>
  </p:normalViewPr>
  <p:slideViewPr>
    <p:cSldViewPr>
      <p:cViewPr varScale="1">
        <p:scale>
          <a:sx n="108" d="100"/>
          <a:sy n="108" d="100"/>
        </p:scale>
        <p:origin x="1938" y="10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2T09:47:56.748"/>
    </inkml:context>
    <inkml:brush xml:id="br0">
      <inkml:brushProperty name="width" value="0.05" units="cm"/>
      <inkml:brushProperty name="height" value="0.05" units="cm"/>
      <inkml:brushProperty name="color" value="#E71224"/>
    </inkml:brush>
  </inkml:definitions>
  <inkml:trace contextRef="#ctx0" brushRef="#br0">265 183 24575,'-5'3'0,"0"-1"0,0 0 0,1 0 0,0 1 0,-1 0 0,1 0 0,1 1 0,-1 0 0,0-2 0,-4 9 0,-3-1 0,-28 30 0,1 2 0,2 2 0,-32 52 0,67-95 0,-1 2 0,-1 0 0,1 0 0,0 1 0,0-2 0,1 2 0,-1 0 0,1-1 0,0 1 0,-1 0 0,2-1 0,-1 1 0,0 0 0,1 0 0,-1 0 0,1 4 0,1-5 0,0 0 0,0 1 0,1-1 0,-1-1 0,1 1 0,-1 0 0,0 0 0,1-1 0,0 1 0,0 0 0,1-2 0,-1 1 0,0 1 0,1-1 0,0 0 0,-1 0 0,0 0 0,7 2 0,64 36 0,37 22 0,-96-54 0,1 0 0,1-1 0,24 9 0,33 14 0,-48-18 0,0-1 0,1-1 0,0-1 0,0 0 0,1-3 0,0-1 0,42 4 0,202-7 0,-153-3 0,129-2 0,302 6 0,-70 33 0,-441-31 0,38 13 0,-48-11 0,0-1 0,0-1 0,43 2 0,-61-7 0,-1 0 0,0-1 0,1 0 0,-1-1 0,0 1 0,0-1 0,0-1 0,-1 0 0,2-1 0,-3 0 0,2 0 0,0 0 0,-2-1 0,13-9 0,-12 6 0,-1 0 0,0 1 0,0-1 0,-2 0 0,1-1 0,0 1 0,-1-2 0,-1 1 0,0 0 0,0-2 0,0 2 0,-1-1 0,1-12 0,15-58 0,22-138 0,-40 206 0,1 0 0,-1-1 0,-1 1 0,0-1 0,-1 1 0,-1 0 0,1-1 0,-1 1 0,-6-14 0,5 20 0,0-2 0,-1 1 0,1 1 0,-1-1 0,-1 1 0,0 0 0,1 0 0,-2 0 0,1 1 0,-1 0 0,1 0 0,-2 0 0,1 0 0,0 2 0,-14-8 0,-37-15 0,0 4 0,-1 1 0,-1 3 0,-90-17 0,53 11 0,72 17 0,-2 0 0,0 1 0,-52-4 0,-561 9 0,300 3 0,263 3 0,-1 1 0,-141 34 0,107-5 0,99-31 0,0 2 0,1 0 0,-17 12 0,19-12 0,-2 0 0,2 0 0,-2 0 0,-17 5 0,1-3-227,1-3-1,-2 1 1,0-2-1,1-1 1,-32-2-1,39-1-6598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9:29:23.314"/>
    </inkml:context>
    <inkml:brush xml:id="br0">
      <inkml:brushProperty name="width" value="0.05" units="cm"/>
      <inkml:brushProperty name="height" value="0.05" units="cm"/>
      <inkml:brushProperty name="color" value="#E71224"/>
    </inkml:brush>
  </inkml:definitions>
  <inkml:trace contextRef="#ctx0" brushRef="#br0">408 0 24575,'-10'9'0,"-2"0"0,2-2 0,-3 1 0,2-1 0,-21 7 0,-23 17 0,24-12 0,1 3 0,0 2 0,2 0 0,-43 49 0,61-61 0,1 0 0,1 1 0,0-1 0,0 2 0,1 0 0,-7 18 0,12-24 0,0 0 0,0 0 0,0 0 0,1 0 0,0 0 0,1 0 0,0 1 0,0-1 0,1 0 0,0 1 0,0-2 0,4 14 0,-4-17 0,1 0 0,1 1 0,-1 0 0,0-1 0,1 0 0,-1-1 0,1 1 0,0 0 0,0 0 0,0-1 0,2 0 0,-2 0 0,1 0 0,0 0 0,0-1 0,0 0 0,1 2 0,-1-2 0,0-1 0,0 1 0,1-1 0,0 0 0,0 0 0,8 1 0,11 0 0,0 0 0,0-2 0,45-5 0,-19 1 0,-35 4 0,168-15 0,-167 13 0,2-1 0,0-1 0,-1-1 0,-1-1 0,1 0 0,0-1 0,-2-1 0,18-10 0,-29 14 0,0-1 0,-1 1 0,0 0 0,0 0 0,1-1 0,-1 0 0,0 0 0,-1 0 0,0 1 0,0-1 0,0-2 0,-1 2 0,0 0 0,0 0 0,0-1 0,0 0 0,-1 1 0,0-9 0,0-1 0,0-2 0,-2 1 0,1 0 0,-2 0 0,-5-18 0,6 27 0,-1 0 0,-1 1 0,0-2 0,0 2 0,0 0 0,0 0 0,0 0 0,-2 0 0,1 1 0,0 0 0,-10-7 0,-10-7 0,-41-21 0,16 9 0,43 26-124,0 1 0,-1 0 0,0 1 0,1 0 0,-2-1 0,1 2-1,0 0 1,-1 0 0,1 1 0,-17-1 0,4 1-6702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9:29:28.603"/>
    </inkml:context>
    <inkml:brush xml:id="br0">
      <inkml:brushProperty name="width" value="0.05" units="cm"/>
      <inkml:brushProperty name="height" value="0.05" units="cm"/>
      <inkml:brushProperty name="color" value="#E71224"/>
    </inkml:brush>
  </inkml:definitions>
  <inkml:trace contextRef="#ctx0" brushRef="#br0">0 249 24575,'0'-11'0,"1"-1"0,0 1 0,0 0 0,1-1 0,0 1 0,1 0 0,1 0 0,0 0 0,0 1 0,1-1 0,0 1 0,1-1 0,0 2 0,1 0 0,-1-1 0,2 2 0,0-2 0,14-9 0,-14 9 0,25-20 0,-20 30 0,-4 20 0,-5 52 0,-7 104 0,-2-37 0,5-113-1365,0-4-5461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6:58:09.950"/>
    </inkml:context>
    <inkml:brush xml:id="br0">
      <inkml:brushProperty name="width" value="0.05" units="cm"/>
      <inkml:brushProperty name="height" value="0.05" units="cm"/>
      <inkml:brushProperty name="color" value="#E71224"/>
    </inkml:brush>
  </inkml:definitions>
  <inkml:trace contextRef="#ctx0" brushRef="#br0">99 1 24575,'-2'0'0,"0"1"0,1-1 0,-1 1 0,0-1 0,1 1 0,-1 0 0,0 0 0,1 0 0,-1 0 0,1 0 0,0 0 0,-1 1 0,1-1 0,0 0 0,0 1 0,-1-1 0,1 0 0,0 1 0,0 0 0,1-1 0,-2 3 0,-16 38 0,16-37 0,-10 37 0,2 0 0,1 0 0,-4 71 0,11-87 0,0 0 0,2 0 0,1 0 0,1 0 0,8 36 0,-6-47 0,1 0 0,0 0 0,1 0 0,0-1 0,1 0 0,1 0 0,1 0 0,0-1 0,0-1 0,13 14 0,-9-12 0,39 43 0,2-3 0,2-1 0,67 46 0,-104-87 0,2-1 0,-1 0 0,1-2 0,1 0 0,0-1 0,0-2 0,0 0 0,1-1 0,0-1 0,28 1 0,-47-5 0,-1 0 0,1 0 0,0-1 0,0 1 0,-1-1 0,1 1 0,0-1 0,-1 0 0,1-1 0,-1 1 0,1-1 0,-1 1 0,0-1 0,0 0 0,1 0 0,-1 0 0,-1-1 0,1 1 0,0-1 0,0 0 0,-1 1 0,0-1 0,0 0 0,1-1 0,-2 1 0,1 0 0,1-4 0,2-8 0,-1 0 0,0 0 0,-1-1 0,-1 1 0,0-23 0,-1 22 0,0 1 0,1 0 0,0 0 0,8-23 0,-2 11 0,-1-1 0,-1-1 0,-2 1 0,-1-1 0,-1 1 0,-1-1 0,-5-44 0,2-6 0,2 70 0,-1 1 0,0-1 0,0 1 0,-1-1 0,0 1 0,-1 0 0,1 0 0,-2 0 0,1 0 0,-1 1 0,0-1 0,0 1 0,-1 0 0,0 0 0,-1 1 0,1-1 0,-1 1 0,0 0 0,-1 1 0,-10-8 0,-11-5 0,-1 2 0,0 0 0,-62-21 0,39 15 0,17 11 0,-1 1 0,1 1 0,-1 2 0,-67-4 0,10 1 0,49 4-1365,5 2-5461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6:58:17.876"/>
    </inkml:context>
    <inkml:brush xml:id="br0">
      <inkml:brushProperty name="width" value="0.05" units="cm"/>
      <inkml:brushProperty name="height" value="0.05" units="cm"/>
      <inkml:brushProperty name="color" value="#E71224"/>
    </inkml:brush>
  </inkml:definitions>
  <inkml:trace contextRef="#ctx0" brushRef="#br0">1 149 24575,'12'-1'0,"0"1"0,0-2 0,-1 0 0,1 0 0,0-1 0,0 0 0,-1-1 0,0 0 0,0-1 0,0 0 0,-1-1 0,1 0 0,-1-1 0,-1 0 0,10-9 0,8-8 0,-22 18 0,0 1 0,0 1 0,0-1 0,0 1 0,1-1 0,-1 2 0,1-1 0,0 1 0,1-1 0,-1 2 0,12-5 0,-16 7 0,-1 0 0,0 1 0,1-1 0,-1 0 0,0 1 0,1-1 0,-1 1 0,0-1 0,1 1 0,-1-1 0,0 1 0,0 0 0,0 0 0,0 0 0,0-1 0,0 1 0,0 0 0,0 0 0,0 1 0,0-1 0,0 0 0,-1 0 0,1 0 0,0 0 0,-1 1 0,1-1 0,-1 0 0,0 1 0,1-1 0,-1 0 0,0 1 0,1 2 0,2 49 0,-3-47 0,-1 104 0,-5 130 0,-3-181-1365,4-32-5461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6:59:51.740"/>
    </inkml:context>
    <inkml:brush xml:id="br0">
      <inkml:brushProperty name="width" value="0.05" units="cm"/>
      <inkml:brushProperty name="height" value="0.05" units="cm"/>
      <inkml:brushProperty name="color" value="#E71224"/>
    </inkml:brush>
  </inkml:definitions>
  <inkml:trace contextRef="#ctx0" brushRef="#br0">278 201 24575,'-13'11'0,"-1"0"0,1-2 0,-2 1 0,-14 6 0,13-8 0,1 1 0,0 1 0,-22 18 0,26-18 0,1 1 0,0-1 0,1 2 0,1-1 0,-1 1 0,2 1 0,0-1 0,0 1 0,1 0 0,1 1 0,0-1 0,1 1 0,0 0 0,1 1 0,1-1 0,0 0 0,1 1 0,1-1 0,2 28 0,-2-33 0,1 0 0,0 0 0,0-1 0,1 1 0,0 0 0,1 0 0,4 9 0,-5-13 0,1 0 0,0-1 0,1 1 0,-1-1 0,1 1 0,-1-1 0,1 0 0,1-1 0,-1 1 0,0-1 0,1 1 0,0-1 0,5 2 0,12 5 0,1 0 0,0-2 0,0-1 0,1 0 0,0-2 0,0-1 0,26 2 0,179-4 0,-150-3 0,-30-1 0,-1-1 0,1-2 0,-1-2 0,-1-3 0,56-18 0,414-121 0,-404 125 0,1 5 0,193-8 0,-153 14 0,-99 7 0,-1 2 0,68 4 0,-52 9 0,0 4 0,127 40 0,-126-31 0,0-3 0,114 15 0,-183-34 0,26 2 0,0 1 0,0 1 0,44 14 0,526 161 0,-575-173 0,1-1 0,0-2 0,0 0 0,43-1 0,-58-2 0,0-1 0,0 0 0,0 0 0,0-1 0,0 0 0,0-1 0,-1 0 0,1 0 0,-1 0 0,0-1 0,0-1 0,-1 1 0,1-1 0,-1-1 0,12-10 0,13-21 0,-1-1 0,48-79 0,-76 112 0,0-1 0,-1 1 0,1 0 0,-1-1 0,0 0 0,0 0 0,-1 1 0,1-1 0,-2 0 0,1 0 0,0 0 0,-1 0 0,0 0 0,-2-12 0,0 13 0,1 0 0,-1 0 0,0 0 0,-1 0 0,1 0 0,-1 1 0,0-1 0,0 1 0,-1 0 0,1 0 0,-1 0 0,0 0 0,0 0 0,0 1 0,0 0 0,-10-6 0,-218-113 0,150 82 0,-72-35 0,71 38 0,-133-40 0,146 54 0,8 4 0,-2 4 0,1 2 0,-2 3 0,-65-2 0,-266 10 0,214 5 0,-698-3 0,825 3 0,0 2 0,0 3 0,-56 16 0,91-19 0,-12 4 0,0 1 0,1 2 0,-50 28 0,54-26 0,-1 0 0,-1-2 0,0-1 0,-50 12 0,-122-4 0,109-14 0,10 3 0,-135 31 0,169-30-1365,28-7-5461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6:59:54.260"/>
    </inkml:context>
    <inkml:brush xml:id="br0">
      <inkml:brushProperty name="width" value="0.05" units="cm"/>
      <inkml:brushProperty name="height" value="0.05" units="cm"/>
      <inkml:brushProperty name="color" value="#E71224"/>
    </inkml:brush>
  </inkml:definitions>
  <inkml:trace contextRef="#ctx0" brushRef="#br0">0 4 24575,'70'-2'0,"-20"1"0,55 5 0,-91-3 0,1 1 0,0 1 0,-1 0 0,0 1 0,0 1 0,0 0 0,0 1 0,15 9 0,-25-12 0,1 0 0,-1 0 0,0 1 0,0-1 0,0 1 0,0 0 0,-1 1 0,0-1 0,0 0 0,0 1 0,0 0 0,-1 0 0,1-1 0,1 8 0,-1-2 0,-1 0 0,0-1 0,-1 1 0,0 0 0,0 0 0,-1 0 0,-1 14 0,-1-7 0,-1 0 0,-1-1 0,0 1 0,-1-1 0,0 0 0,-2-1 0,0 1 0,0-1 0,-11 14 0,5-13 0,-1 0 0,-1-1 0,-1-1 0,0 0 0,0-1 0,-27 16 0,19-14 0,1 2 0,-28 26 0,51-43 0,0 0 0,-1 0 0,1 1 0,0-1 0,-1 0 0,1 1 0,0-1 0,0 0 0,-1 1 0,1-1 0,0 1 0,0-1 0,0 0 0,0 1 0,0-1 0,-1 1 0,1-1 0,0 0 0,0 1 0,0-1 0,0 1 0,0-1 0,0 1 0,0-1 0,0 0 0,1 1 0,-1-1 0,0 1 0,0-1 0,0 0 0,0 1 0,1-1 0,-1 1 0,0-1 0,0 0 0,0 1 0,1-1 0,-1 0 0,0 0 0,1 1 0,-1-1 0,1 1 0,25 11 0,32 1 0,-23-11 26,48-1-1,-60-3-261,0 2 0,0 0 0,0 2 0,-1 1 0,38 8 0,-29 0-6590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7:00:09.892"/>
    </inkml:context>
    <inkml:brush xml:id="br0">
      <inkml:brushProperty name="width" value="0.05" units="cm"/>
      <inkml:brushProperty name="height" value="0.05" units="cm"/>
      <inkml:brushProperty name="color" value="#E71224"/>
    </inkml:brush>
  </inkml:definitions>
  <inkml:trace contextRef="#ctx0" brushRef="#br0">77 50 24575,'-3'0'0,"0"1"0,0-1 0,0 1 0,0 0 0,-1 0 0,1 0 0,0 0 0,1 0 0,-1 1 0,0-1 0,0 1 0,0 0 0,1 0 0,-1 0 0,1 0 0,0 0 0,0 1 0,-1-1 0,1 1 0,1-1 0,-1 1 0,0 0 0,1-1 0,-1 1 0,1 0 0,0 0 0,0 0 0,0 1 0,0-1 0,1 0 0,-1 4 0,-2 14 0,0 0 0,1 0 0,3 34 0,-1-36 0,0-11 0,0 0 0,1 0 0,0 0 0,0 0 0,1-1 0,0 1 0,0-1 0,1 1 0,-1-1 0,2 0 0,-1 0 0,8 11 0,-2-7 0,0-1 0,0 0 0,1-1 0,1 0 0,-1-1 0,18 11 0,-6-4 0,1-2 0,1 0 0,1-2 0,0 0 0,0-2 0,0 0 0,1-2 0,1-1 0,32 3 0,-44-8 0,1 0 0,-1-1 0,0 0 0,1-2 0,-1 1 0,0-2 0,1 0 0,-1-1 0,-1-1 0,1 0 0,-1-1 0,0 0 0,0-1 0,-1-1 0,1 0 0,-2-1 0,17-14 0,-19 14 0,0-1 0,-1 0 0,0 0 0,-1-1 0,0 0 0,-1-1 0,0 0 0,0 0 0,5-18 0,-10 26 0,-1 0 0,0 0 0,0-1 0,0 1 0,0 0 0,-1-1 0,0 1 0,1-1 0,-2 1 0,1 0 0,-1-1 0,1 1 0,-1-1 0,0 1 0,-1 0 0,1 0 0,-1 0 0,0 0 0,0 0 0,0 0 0,0 0 0,-1 0 0,1 1 0,-1-1 0,0 1 0,0 0 0,-1 0 0,1 0 0,0 0 0,-1 1 0,-7-5 0,-154-76 0,16 8 0,131 68 0,-1 0 0,0 1 0,0 1 0,0 1 0,-1 1 0,0 1 0,-24 0 0,12-1 0,23 2-111,-2 0-98,0 0 0,0 1 0,0 0 0,0 0 0,-12 3 0,6 2-6617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7:00:12.452"/>
    </inkml:context>
    <inkml:brush xml:id="br0">
      <inkml:brushProperty name="width" value="0.05" units="cm"/>
      <inkml:brushProperty name="height" value="0.05" units="cm"/>
      <inkml:brushProperty name="color" value="#E71224"/>
    </inkml:brush>
  </inkml:definitions>
  <inkml:trace contextRef="#ctx0" brushRef="#br0">509 6 24575,'68'-2'0,"-44"0"0,0 1 0,0 1 0,0 1 0,0 1 0,44 10 0,-65-11 0,-1-1 0,1 1 0,-1 0 0,0 0 0,0 0 0,1 0 0,-1 1 0,0-1 0,0 0 0,0 1 0,0 0 0,0-1 0,-1 1 0,1 0 0,0 0 0,-1 0 0,1 0 0,-1 0 0,0 0 0,0 0 0,0 1 0,1 3 0,-2-5 0,0 1 0,0 0 0,0 0 0,0 0 0,-1-1 0,1 1 0,-1 0 0,1 0 0,-1-1 0,0 1 0,0 0 0,1-1 0,-1 1 0,0-1 0,-1 1 0,1-1 0,0 0 0,0 1 0,-1-1 0,1 0 0,0 0 0,-1 0 0,1 0 0,-1 0 0,0 0 0,1 0 0,-1 0 0,0-1 0,1 1 0,-5 0 0,-21 7 0,-1-1 0,-1-1 0,1-2 0,-50 2 0,33-3 0,43-4 0,0 1 0,0 0 0,0 0 0,0 0 0,0 1 0,0-1 0,0 0 0,0 1 0,0-1 0,1 1 0,-1 0 0,0 0 0,0-1 0,0 1 0,1 0 0,-1 0 0,0 1 0,1-1 0,-1 0 0,1 1 0,0-1 0,-1 0 0,1 1 0,0 0 0,0-1 0,-2 4 0,3-2 0,0 0 0,0 1 0,0-1 0,0 1 0,0-1 0,1 1 0,-1-1 0,1 0 0,0 1 0,0-1 0,1 0 0,-1 0 0,0 0 0,3 4 0,0 2 0,-1-1 0,-1 1 0,0 0 0,0 0 0,-1 1 0,0-1 0,0 0 0,-1 0 0,0 1 0,-1-1 0,0 0 0,0 0 0,-1 0 0,0 0 0,-1 0 0,0 0 0,-4 8 0,3-7 0,0 0 0,-1-1 0,-1 1 0,1-1 0,-1 0 0,-1-1 0,1 1 0,-1-1 0,-1-1 0,0 1 0,0-1 0,0-1 0,-1 0 0,-15 9 0,-16 0 42,-1-1 0,-61 12 0,58-16-787,-83 30-1,97-27-6080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9:26:41.390"/>
    </inkml:context>
    <inkml:brush xml:id="br0">
      <inkml:brushProperty name="width" value="0.05" units="cm"/>
      <inkml:brushProperty name="height" value="0.05" units="cm"/>
      <inkml:brushProperty name="color" value="#E71224"/>
    </inkml:brush>
  </inkml:definitions>
  <inkml:trace contextRef="#ctx0" brushRef="#br0">2332 151 24575,'-417'-12'0,"-33"0"0,425 13 0,0 2 0,0 0 0,0 2 0,-39 12 0,-95 43 0,125-47 0,-914 428 0,938-436 0,0 0 0,0 0 0,0 1 0,1 1 0,0 0 0,1 0 0,-1 1 0,1 0 0,1 0 0,0 0 0,0 1 0,0 1 0,1-1 0,1 1 0,-1 0 0,2 0 0,-1 0 0,1 1 0,1 0 0,0 0 0,1 0 0,0 0 0,0 0 0,1 14 0,-1 3 0,0 2 0,0 1 0,2 0 0,5 30 0,-4-51 0,1 0 0,1 0 0,0 0 0,0-1 0,1 1 0,0-1 0,0 1 0,1-1 0,1-1 0,-1 1 0,1-1 0,1 0 0,7 8 0,19 12 0,1-2 0,1-1 0,1-1 0,43 20 0,-32-18 0,19 11 0,2-3 0,2-3 0,0-3 0,2-3 0,1-4 0,0-2 0,2-4 0,127 10 0,609 34 0,-5 54 0,-731-99 0,1-4 0,0-3 0,0-4 0,0-2 0,141-19 0,-117-3 0,189-67 0,25-7 0,-57 51 0,-123 23 0,-125 20 0,-1-1 0,1 0 0,0 0 0,-1-1 0,0 0 0,1 0 0,-1-1 0,0 0 0,-1-1 0,11-7 0,-12 7 0,-1-1 0,0 1 0,-1-1 0,0 0 0,1 0 0,-2 0 0,1 0 0,-1-1 0,0 0 0,0 1 0,-1-1 0,3-13 0,1-11 0,0 0 0,-3-1 0,0 1 0,-2-1 0,-2 0 0,-1 0 0,-1 1 0,-1-1 0,-2 1 0,-2 0 0,0 1 0,-2-1 0,-1 2 0,-2-1 0,-1 2 0,-26-42 0,-79-127 0,80 128 0,-3 1 0,-98-122 0,114 160 0,-2 1 0,-1 1 0,-1 2 0,-1 1 0,-46-28 0,48 35 0,-116-59 0,128 69 0,-2 1 0,1 1 0,-1 1 0,0 1 0,0 0 0,-28-1 0,-380 4 0,191 4 0,197-3 0,-8-2 0,0 3 0,-1 1 0,1 2 0,0 3 0,-76 20 0,85-14-1365,6-2-5461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9:26:43.411"/>
    </inkml:context>
    <inkml:brush xml:id="br0">
      <inkml:brushProperty name="width" value="0.05" units="cm"/>
      <inkml:brushProperty name="height" value="0.05" units="cm"/>
      <inkml:brushProperty name="color" value="#E71224"/>
    </inkml:brush>
  </inkml:definitions>
  <inkml:trace contextRef="#ctx0" brushRef="#br0">6 0 24575,'-2'71'0,"-1"-44"0,3 0 0,0 0 0,1 0 0,8 38 0,-8-60 0,1 0 0,1 0 0,-1-1 0,1 1 0,0 0 0,0-1 0,0 0 0,0 0 0,1 0 0,0 0 0,0-1 0,6 6 0,61 37 0,-52-35 0,-9-6 10,0 0-1,0 0 1,1-1-1,0-1 1,0 0-1,0 0 1,0-1-1,14 1 1,13-1-360,41-2 0,-50-1-401,-7 0-6075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2T09:47:59.480"/>
    </inkml:context>
    <inkml:brush xml:id="br0">
      <inkml:brushProperty name="width" value="0.05" units="cm"/>
      <inkml:brushProperty name="height" value="0.05" units="cm"/>
      <inkml:brushProperty name="color" value="#E71224"/>
    </inkml:brush>
  </inkml:definitions>
  <inkml:trace contextRef="#ctx0" brushRef="#br0">0 157 24575,'10'0'0,"-1"0"0,1-1 0,-2-1 0,2 1 0,-1-1 0,0 0 0,-1-1 0,2 0 0,-2-1 0,1 0 0,-1-1 0,12-7 0,-8 3 0,-1-2 0,2 1 0,-3-2 0,1 0 0,-1-1 0,13-19 0,-22 31 0,-1-1 0,1 0 0,1 1 0,-1-1 0,0 1 0,0 1 0,0-2 0,1 1 0,-1 0 0,0 0 0,0-1 0,1 1 0,2-1 0,-4 2 0,1 0 0,-1 0 0,1 0 0,-1 1 0,0-1 0,1 0 0,-1 0 0,1 0 0,-1 0 0,0 0 0,1 1 0,-1-1 0,1 0 0,-1 0 0,0 1 0,1-1 0,-1 0 0,0 1 0,0-1 0,1 0 0,-1 1 0,0-1 0,0 0 0,1 1 0,-1-1 0,0 1 0,0-1 0,0 0 0,0 1 0,0-1 0,1 1 0,-1-1 0,0 1 0,3 53 0,-4-44 0,1 48-682,11 99-1,-8-140-6143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9:26:44.675"/>
    </inkml:context>
    <inkml:brush xml:id="br0">
      <inkml:brushProperty name="width" value="0.05" units="cm"/>
      <inkml:brushProperty name="height" value="0.05" units="cm"/>
      <inkml:brushProperty name="color" value="#E71224"/>
    </inkml:brush>
  </inkml:definitions>
  <inkml:trace contextRef="#ctx0" brushRef="#br0">60 1 24575,'-4'0'0,"-2"4"0,0 10 0,2 6 0,1 9 0,1 3 0,1 1 0,1-2 0,0-1 0,0-2 0,-4 3 0,-1 0 0,0-1 0,0-1 0,-2-6 0,0-6-8191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7:09:17.238"/>
    </inkml:context>
    <inkml:brush xml:id="br0">
      <inkml:brushProperty name="width" value="0.05" units="cm"/>
      <inkml:brushProperty name="height" value="0.05" units="cm"/>
      <inkml:brushProperty name="color" value="#E71224"/>
    </inkml:brush>
  </inkml:definitions>
  <inkml:trace contextRef="#ctx0" brushRef="#br0">129 144 24575,'-1'7'0,"0"0"0,0 0 0,-1 1 0,0-1 0,-1 0 0,1 0 0,-1-1 0,-1 1 0,0-1 0,0 0 0,0-1 0,0 2 0,-1-1 0,0-1 0,1 1 0,-9 5 0,7-6 0,0 1 0,0-1 0,0 2 0,0 1 0,1-2 0,1 1 0,-1 1 0,2-2 0,-2 3 0,2-1 0,0 0 0,-3 12 0,5-9 0,0 2 0,1-2 0,0 0 0,1 1 0,0-1 0,1 1 0,1-1 0,-1 1 0,1 0 0,2-1 0,-1-1 0,0 2 0,2-2 0,-1 1 0,1-2 0,2 1 0,-2-1 0,12 12 0,12 11 0,3-3 0,1 0 0,55 36 0,-65-47 0,-13-11 0,1-1 0,1 1 0,-1-1 0,-1-2 0,2 0 0,-1 0 0,3-1 0,-3-1 0,0 1 0,2-2 0,0 0 0,-1-1 0,17-1 0,-10-2 0,0 1 0,-1 0 0,0-2 0,1-1 0,0 0 0,-1-3 0,0 1 0,19-12 0,-32 15 0,2 0 0,-3-1 0,1 1 0,-1-2 0,1 1 0,0 0 0,-1-2 0,-1 1 0,1 0 0,-1 0 0,-1-2 0,6-8 0,1-10 0,-1 0 0,8-33 0,1-11 0,-3 30 0,-5 15 0,-1-2 0,-1 1 0,-2-1 0,5-43 0,-10 63 0,-1-1 0,0 2 0,0-2 0,-1 1 0,0-1 0,0 2 0,0-1 0,-2 1 0,1-1 0,0-1 0,-1 2 0,-1 0 0,2-1 0,-3 1 0,1 0 0,0 1 0,0-1 0,-1 1 0,1 0 0,-1 0 0,-1-1 0,-10-5 0,-2-1 0,1 3 0,-2-1 0,1 2 0,-2 0 0,0 1 0,-28-5 0,-131-18 0,121 21 0,-87-1-1365,118 9-5461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7:09:20.452"/>
    </inkml:context>
    <inkml:brush xml:id="br0">
      <inkml:brushProperty name="width" value="0.05" units="cm"/>
      <inkml:brushProperty name="height" value="0.05" units="cm"/>
      <inkml:brushProperty name="color" value="#E71224"/>
    </inkml:brush>
  </inkml:definitions>
  <inkml:trace contextRef="#ctx0" brushRef="#br0">311 92 24575,'-18'1'0,"-1"1"0,0 0 0,2 0 0,-2 3 0,1 0 0,-1 1 0,2-1 0,0 3 0,-1 0 0,3 1 0,-2 0 0,2 1 0,-29 23 0,39-28 0,2 0 0,0-1 0,-1 2 0,1-2 0,0 2 0,-1-1 0,1 1 0,1-1 0,1 1 0,-1-1 0,0 3 0,1-2 0,0-1 0,-1 13 0,3-7 0,-1-1 0,1 2 0,1-2 0,0 0 0,1 2 0,-1-2 0,10 19 0,0-4 0,3 1 0,-2-2 0,4-1 0,-1 1 0,31 31 0,-4-8 0,3 0 0,2-4 0,2 0 0,89 56 0,-119-88 0,1 1 0,-1-3 0,2-1 0,0 1 0,0-2 0,-1-2 0,29 5 0,-34-9 0,-1 0 0,1-1 0,-1 0 0,1-1 0,-1-1 0,1 0 0,-1 0 0,0-3 0,0 1 0,0-1 0,24-12 0,-28 10 0,1 0 0,-2 1 0,0-3 0,1 1 0,-1-1 0,-1-1 0,1 2 0,-3-2 0,1-1 0,0 1 0,0-1 0,-2-1 0,10-22 0,-7 15 0,-3-2 0,1 0 0,-3 1 0,1-2 0,-2 1 0,0-1 0,0-35 0,-3 24 0,-3-2 0,-2 2 0,0-1 0,-10-35 0,9 49 0,-1 0 0,0 3 0,-1-2 0,-1 2 0,-1-1 0,1 2 0,-3-2 0,-17-19 0,10 20 0,-2 2 0,2 0 0,-2 2 0,-1 0 0,0 2 0,-31-14 0,43 21 0,-6-2-65,0 1 0,0-1 0,0 2 0,-1 1 0,-1-1 0,3 3 0,-3-1 0,0 2 0,2 0 0,-2 1 0,2 0 0,-1 1 0,0 2 0,1 0 0,-1 2 0,1-2 0,0 2 0,1 0 0,-2 2 0,-23 15 0,14-2-6761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9:30:01.795"/>
    </inkml:context>
    <inkml:brush xml:id="br0">
      <inkml:brushProperty name="width" value="0.05" units="cm"/>
      <inkml:brushProperty name="height" value="0.05" units="cm"/>
      <inkml:brushProperty name="color" value="#E71224"/>
    </inkml:brush>
  </inkml:definitions>
  <inkml:trace contextRef="#ctx0" brushRef="#br0">660 342 24575,'-34'0'0,"1"1"0,-3 1 0,3 1 0,-1 4 0,-36 8 0,-7 2 0,61-16 0,0 2 0,0 1 0,1-1 0,-1 1 0,-22 12 0,32-12 0,2 0 0,-2 0 0,2 0 0,-1 1 0,2 0 0,-3 0 0,3-1 0,-1 2 0,0-1 0,2 1 0,-1 1 0,-4 8 0,-24 85 0,21-66 0,-2 12 0,-4 2 0,-1-3 0,-34 66 0,46-101 0,0 2 0,1-1 0,-1 1 0,2 0 0,0-1 0,0 3 0,1-2 0,1-1 0,1 2 0,-1-1 0,2 1 0,-1 0 0,2-2 0,-1 2 0,2-1 0,0 0 0,0-1 0,2 2 0,-1-1 0,2-1 0,-1-1 0,1 2 0,-1-2 0,3 1 0,0-1 0,-1-1 0,1 0 0,12 10 0,44 27 0,3-6 0,1-3 0,94 39 0,-109-50 0,17 0 0,1 0 0,109 21 0,-141-38 0,5-2 0,2 0 0,-2-4 0,2-2 0,61-5 0,-1-1 0,-74 5 0,-1-1 0,1-1 0,41-9 0,-57 6 0,-1 1 0,1-3 0,-1 1 0,0-1 0,0 0 0,0-1 0,-2-1 0,16-13 0,42-34 0,66-72 0,-129 120 0,-3 1 0,3-2 0,-2-1 0,-1 1 0,0 0 0,0-2 0,-2 2 0,3-1 0,-3-1 0,-1 1 0,2 0 0,-1-15 0,-1-3 0,0 0 0,-2 1 0,-5-46 0,3 57 0,-3 1 0,1-1 0,-2 2 0,0 0 0,0-1 0,0 1 0,-2 1 0,-1-1 0,-16-19 0,12 17 0,2-2 0,0 1 0,1-1 0,-15-38 0,9 3 0,-43-122 0,50 157 0,1 0 0,-1 1 0,0 0 0,-2 1 0,0 0 0,-1 1 0,-17-17 0,13 18 0,-2 2 0,0-2 0,0 4 0,-2 0 0,-25-11 0,-50-29 0,25 0 0,47 32 0,1 3 0,-1-1 0,1 3 0,-2-2 0,-1 4 0,-35-13 0,33 15 0,-1 3 0,1-1 0,-1 3 0,-41-2 0,61 6 0,-3 0 0,1 1 0,0 0 0,0 0 0,0 2 0,0-1 0,0 1 0,1 0 0,-1 2 0,1-1 0,-1 1 0,3-1 0,-2 0 0,0 2 0,-11 12 0,11-11-151,2 0-1,0 2 0,1-1 0,0-1 1,-1 3-1,1-1 0,2 0 1,-8 19-1,0 6-6674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35:39.142"/>
    </inkml:context>
    <inkml:brush xml:id="br0">
      <inkml:brushProperty name="width" value="0.05" units="cm"/>
      <inkml:brushProperty name="height" value="0.05" units="cm"/>
      <inkml:brushProperty name="color" value="#E71224"/>
    </inkml:brush>
  </inkml:definitions>
  <inkml:trace contextRef="#ctx0" brushRef="#br0">0 383 24575,'23'-1'0,"0"-1"0,0-1 0,0 0 0,0-1 0,-1-1 0,-1-1 0,1-1 0,0-2 0,-2 0 0,40-23 0,26-17 0,104-64 0,-163 95 0,-2-1 0,1 0 0,-3-3 0,38-40 0,-71 80 0,1-1 0,2 2 0,1-1 0,-9 29 0,-23 113 0,12-36-1365,20-106-5461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35:41.199"/>
    </inkml:context>
    <inkml:brush xml:id="br0">
      <inkml:brushProperty name="width" value="0.05" units="cm"/>
      <inkml:brushProperty name="height" value="0.05" units="cm"/>
      <inkml:brushProperty name="color" value="#E71224"/>
    </inkml:brush>
  </inkml:definitions>
  <inkml:trace contextRef="#ctx0" brushRef="#br0">1 160 24575,'-1'-3'0,"1"-1"0,1 0 0,-1 1 0,0 0 0,1-2 0,-1 1 0,1 0 0,0 1 0,1 0 0,-1 0 0,1-1 0,-1 1 0,1 0 0,0-1 0,1 0 0,-1 2 0,0-2 0,6-2 0,-1 0 0,1 1 0,2-2 0,-1 3 0,0-1 0,16-5 0,-17 8 0,-8 1 0,23-9 0,2 1 0,-2 1 0,2 2 0,-2-2 0,36-1 0,-52 8 0,-2 1 0,1 0 0,-2 0 0,2 1 0,-1-1 0,1 1 0,-1 0 0,1 0 0,-2 1 0,2 0 0,-2 0 0,3 0 0,-3 0 0,1 2 0,-1-1 0,1-1 0,-1 2 0,0-1 0,1 0 0,-2 2 0,2-2 0,-2 2 0,0-1 0,-1 0 0,2 1 0,-2-1 0,2 0 0,-1 2 0,-1 0 0,-1-1 0,3 8 0,0 4 0,-1-3 0,-1 2 0,0-1 0,-1 1 0,-1-1 0,0 1 0,0-1 0,-2 1 0,-3 17 0,0-10 0,-1-1 0,-2 1 0,0 0 0,-1-1 0,-15 25 0,22-42 0,-1 0 0,0 1 0,1-2 0,0 0 0,1 2 0,-1 0 0,0-1 0,0 1 0,1-1 0,0 7 0,1-9 0,1-1 0,-1 1 0,0-1 0,1 0 0,1 1 0,-2-1 0,2 0 0,-1-1 0,0 1 0,0 1 0,0-1 0,1-1 0,-1 1 0,0 0 0,2-1 0,-2 2 0,1-1 0,-1-1 0,1 0 0,0 1 0,0-1 0,0 1 0,0-1 0,0-1 0,2 1 0,0 1 0,14 3 7,-1 0 0,2-1-1,-1 1 1,1-2 0,34 0-1,102-8-205,-74-1-1007,-53 5-5620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7:05:22.478"/>
    </inkml:context>
    <inkml:brush xml:id="br0">
      <inkml:brushProperty name="width" value="0.05" units="cm"/>
      <inkml:brushProperty name="height" value="0.05" units="cm"/>
      <inkml:brushProperty name="color" value="#E71224"/>
    </inkml:brush>
  </inkml:definitions>
  <inkml:trace contextRef="#ctx0" brushRef="#br0">326 39 24575,'0'-2'0,"0"1"0,0-1 0,0 1 0,0-1 0,-1 0 0,1 1 0,0-1 0,-1 1 0,0-1 0,1 1 0,-1-1 0,0 1 0,1 0 0,-1-1 0,0 1 0,0 0 0,0-1 0,0 1 0,0 0 0,-1 0 0,1 0 0,0 0 0,-1 0 0,1 0 0,0 1 0,-1-1 0,1 0 0,-1 1 0,1-1 0,-1 1 0,1-1 0,-1 1 0,1 0 0,-1-1 0,0 1 0,1 0 0,-1 0 0,1 0 0,-1 0 0,-3 1 0,-8 1 0,-1 0 0,0 1 0,-24 8 0,18-5 0,11-4 0,-1 1 0,1 0 0,0 1 0,0 0 0,0 1 0,1-1 0,0 2 0,0-1 0,0 1 0,0 0 0,1 1 0,0 0 0,0 0 0,-10 14 0,11-11 0,0 1 0,0 1 0,1-1 0,0 1 0,1 0 0,1 0 0,0 0 0,0 0 0,1 1 0,1-1 0,0 14 0,1-17 0,-2 14 0,2 1 0,0-1 0,2 0 0,8 40 0,-9-58 0,0 0 0,1 0 0,0 0 0,0 0 0,0 0 0,0 0 0,1-1 0,0 1 0,0-1 0,0 0 0,0 0 0,1 0 0,0 0 0,-1 0 0,2-1 0,-1 0 0,0 0 0,0 0 0,1 0 0,0-1 0,-1 1 0,1-1 0,0 0 0,0-1 0,0 1 0,1-1 0,5 1 0,14-1 0,0 0 0,0-1 0,-1-2 0,1-1 0,0 0 0,-1-2 0,0-1 0,0-1 0,39-16 0,-28 10 0,-10 5 0,0-2 0,31-17 0,-48 22 0,1 0 0,-2-1 0,1 0 0,0-1 0,-1 0 0,-1 0 0,1 0 0,-1-1 0,10-16 0,-7 9 0,-1-1 0,-1 0 0,-1 0 0,7-26 0,-10 34 0,-1-1 0,-1 0 0,0 0 0,0 0 0,-1 0 0,0 0 0,0 0 0,-1 0 0,0 0 0,-4-13 0,4 19 0,0 1 0,0-1 0,-1 1 0,1-1 0,-1 1 0,1 0 0,-1-1 0,0 1 0,0 0 0,0 0 0,0 0 0,-1 1 0,1-1 0,0 0 0,-1 1 0,1-1 0,-1 1 0,0 0 0,1 0 0,-1 0 0,0 0 0,1 1 0,-1-1 0,0 1 0,0-1 0,0 1 0,-4 0 0,-10 0 0,0 1 0,0 1 0,-27 6 0,11-2 0,-45 1-1365,45-5-5461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7:05:33.388"/>
    </inkml:context>
    <inkml:brush xml:id="br0">
      <inkml:brushProperty name="width" value="0.05" units="cm"/>
      <inkml:brushProperty name="height" value="0.05" units="cm"/>
      <inkml:brushProperty name="color" value="#E71224"/>
    </inkml:brush>
  </inkml:definitions>
  <inkml:trace contextRef="#ctx0" brushRef="#br0">11 212 24575,'-5'0'0,"0"-8"0,12-12 0,10-6 0,10-3 0,4-1 0,2 1 0,3-3 0,0 3 0,-6 20 0,-13 24 0,-9 17 0,-10 17 0,-4 7 0,-11 4 0,-1-1 0,2-6 0,4-12-8191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41:20.623"/>
    </inkml:context>
    <inkml:brush xml:id="br0">
      <inkml:brushProperty name="width" value="0.05" units="cm"/>
      <inkml:brushProperty name="height" value="0.05" units="cm"/>
      <inkml:brushProperty name="color" value="#E71224"/>
    </inkml:brush>
  </inkml:definitions>
  <inkml:trace contextRef="#ctx0" brushRef="#br0">422 34 24575,'-16'10'0,"-1"0"0,1 0 0,1 2 0,0 0 0,1 0 0,0 2 0,1-1 0,-14 19 0,17-22 0,-1 0 0,0 0 0,0-1 0,-1-1 0,-15 9 0,-39 30 0,54-36 0,1 0 0,1 1 0,0 0 0,0 1 0,1 0 0,1 1 0,0-1 0,1 1 0,1 1 0,0 0 0,-5 18 0,5-4 0,0 1 0,2 0 0,2 0 0,2 60 0,0-70 0,0-8 0,1 0 0,0 0 0,0 1 0,5 13 0,-5-21 0,1-1 0,0 1 0,0-1 0,0 0 0,0 0 0,1 0 0,0 0 0,0 0 0,0 0 0,0-1 0,1 0 0,-1 1 0,1-1 0,6 4 0,70 44 0,1-3 0,3-3 0,139 52 0,-202-91 0,0-1 0,0-1 0,1 0 0,-1-2 0,25 1 0,108-9 0,-145 6 0,-4 0 0,-1-1 0,1 1 0,0-1 0,-1 1 0,0-1 0,1 0 0,-1-1 0,0 1 0,1-1 0,-1 0 0,0 0 0,0 0 0,-1-1 0,1 1 0,0-1 0,-1 0 0,4-3 0,-3 0 0,-1 0 0,1 1 0,-1-2 0,0 1 0,-1 0 0,0-1 0,0 1 0,0-1 0,0 1 0,0-11 0,15-236 0,-16 189 0,2 0 0,3 1 0,16-71 0,-8 86 0,-4 14 0,-2 0 0,7-55 0,-14 81 0,0 1 0,-1-1 0,0 0 0,0 1 0,-1-1 0,0 0 0,0 1 0,-1-1 0,0 1 0,-1 0 0,1-1 0,-1 1 0,0 0 0,-1 1 0,0-1 0,0 1 0,-7-9 0,6 11 0,0 0 0,0 0 0,0 1 0,0 0 0,0 0 0,-1 0 0,1 1 0,-1 0 0,0 0 0,0 0 0,0 1 0,1 0 0,-2 0 0,-8 0 0,-14 0 0,-54 5 0,32-1 0,-17-2-117,-90 5 364,138-4-496,0 1 0,0 2 0,0 0-1,1 1 1,-33 14 0,28-8-6577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9:31:15.627"/>
    </inkml:context>
    <inkml:brush xml:id="br0">
      <inkml:brushProperty name="width" value="0.05" units="cm"/>
      <inkml:brushProperty name="height" value="0.05" units="cm"/>
      <inkml:brushProperty name="color" value="#E71224"/>
    </inkml:brush>
  </inkml:definitions>
  <inkml:trace contextRef="#ctx0" brushRef="#br0">173 0 24575,'-7'4'0,"2"0"0,-1 0 0,0 0 0,1 1 0,0 0 0,0 0 0,0 0 0,1 0 0,-1 1 0,1 0 0,-5 11 0,-3 8 0,-15 41 0,26-62 0,-46 162 0,36-120 0,8-36 0,1 0 0,1 0 0,0 1 0,0-1 0,1 0 0,0 0 0,1 1 0,0-1 0,0 0 0,1 0 0,1 0 0,-1 0 0,2 0 0,-1-1 0,9 15 0,-5-13 0,0 0 0,1 0 0,0-1 0,1 0 0,0-1 0,0 0 0,1 0 0,1-1 0,-1 0 0,1-1 0,22 11 0,277 126 0,-300-140 0,1-1 0,-1 0 0,1 0 0,0-1 0,0 0 0,0-1 0,0 0 0,0-1 0,0 0 0,0-1 0,0 0 0,0 0 0,-1-2 0,12-2 0,-6 0 0,0-1 0,0-1 0,-1 0 0,0-1 0,-1 0 0,1-1 0,-2-1 0,20-17 0,-28 22 0,-1 0 0,0 0 0,0 0 0,0-1 0,0 0 0,-1 0 0,0 0 0,0 0 0,0 0 0,-1-1 0,0 1 0,-1-1 0,1 1 0,-1-1 0,0 0 0,-1 1 0,0-1 0,0-7 0,-1-5 0,-2 0 0,0-1 0,-1 1 0,-1 1 0,-7-20 0,8 28 0,-1-1 0,0 2 0,0-1 0,-1 0 0,0 1 0,0 0 0,-1 1 0,-1-1 0,1 1 0,-1 1 0,-16-13 0,-7 0 0,0 1 0,-43-19 0,44 23 0,1 0 0,-51-37 0,40 19 0,29 22 0,-1 0 0,0 1 0,-1 1 0,0 0 0,-1 1 0,1 0 0,-2 1 0,1 0 0,-30-8 0,-18 1-1365,35 8-5461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9:45:43.467"/>
    </inkml:context>
    <inkml:brush xml:id="br0">
      <inkml:brushProperty name="width" value="0.05" units="cm"/>
      <inkml:brushProperty name="height" value="0.05" units="cm"/>
      <inkml:brushProperty name="color" value="#E71224"/>
    </inkml:brush>
  </inkml:definitions>
  <inkml:trace contextRef="#ctx0" brushRef="#br0">1659 54 24575,'-1452'0'0,"1435"-1"0,0 2 0,0 0 0,0 1 0,1 0 0,-32 9 0,45-9 0,-2-1 0,1 1 0,-1-1 0,2 2 0,-1-1 0,0 1 0,0 0 0,1-1 0,0 2 0,-1-2 0,1 1 0,0 1 0,1 0 0,-1-1 0,0 0 0,1 1 0,-1 1 0,1-1 0,0-1 0,0 2 0,2-1 0,-2 1 0,1-2 0,0 2 0,0 0 0,0 5 0,0 1 0,0 1 0,1-1 0,0 0 0,1 1 0,1-1 0,3 19 0,-4-25 0,1-1 0,0 0 0,0-1 0,0 1 0,1 0 0,-1 0 0,1-2 0,-1 2 0,1-1 0,0 1 0,1-1 0,-1-1 0,0 1 0,0-1 0,1 1 0,0-1 0,0 0 0,-1 0 0,1 0 0,6 1 0,61 26 0,-54-21 0,0 0 0,0-2 0,1 0 0,0 0 0,1-3 0,-1 1 0,20 1 0,589-4 0,-290-3 0,-229 4 0,77-1 0,-152-3 0,-1-2 0,1-1 0,47-13 0,-69 16 0,-2-3 0,1 1 0,-1-2 0,1 2 0,-2-2 0,1 0 0,-1 0 0,1-2 0,-2 2 0,1-2 0,-1 1 0,0-2 0,-1 1 0,10-17 0,-10 15 0,0-2 0,-1 2 0,0-1 0,0-1 0,-1 0 0,-2 1 0,1-1 0,0-1 0,-2 1 0,1 0 0,-2-1 0,0-16 0,-1 25 5,0 0-1,-1-1 0,1 0 0,-1 1 1,0-1-1,1 1 0,-2-1 0,0 2 1,1-1-1,-1 0 0,-1 0 1,2 1-1,-1-1 0,-1 1 0,0-1 1,0 1-1,1 0 0,-1 1 1,-1-1-1,1 1 0,0 0 0,0 0 1,-1 0-1,0 0 0,1 1 0,-1 0 1,-5-1-1,0 0-118,0 0 0,0 1-1,1 0 1,-1 1 0,0 0 0,0 0-1,0 1 1,1 0 0,-1 1 0,0 0-1,1 0 1,-16 7 0,5 2-6712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9:31:20.083"/>
    </inkml:context>
    <inkml:brush xml:id="br0">
      <inkml:brushProperty name="width" value="0.05" units="cm"/>
      <inkml:brushProperty name="height" value="0.05" units="cm"/>
      <inkml:brushProperty name="color" value="#E71224"/>
    </inkml:brush>
  </inkml:definitions>
  <inkml:trace contextRef="#ctx0" brushRef="#br0">95 2 24575,'-1'10'0,"0"1"0,-1 0 0,-5 17 0,-4 24 0,-15 320 0,3-183 0,13-118 0,-3 111 0,13-160 0,-1-6 0,2-1 0,0 1 0,5 29 0,-5-40 0,1 0 0,0 0 0,0 0 0,0-1 0,1 1 0,0 0 0,-1-1 0,1 0 0,0 1 0,1-1 0,0-1 0,-2 1 0,3 0 0,-1-1 0,8 5 0,9 3 0,0 0 0,1-3 0,0 1 0,0-2 0,44 8 0,22 8 0,-54-14 0,1 0 0,-1-3 0,69 4 0,109-10 0,-87-2 0,-43 0 0,-1 5 0,0 2 0,107 22 0,-109-12 0,1-3 0,0-4 0,1-3 0,133-10 0,-195 2 0,0 1 0,0-2 0,1 0 0,-1-2 0,-2 0 0,2-1 0,-1-1 0,0-1 0,-1 0 0,0-1 0,-1-1 0,0 0 0,-1-1 0,0-1 0,-1 0 0,0-2 0,-2 0 0,0 0 0,1-1 0,-2 0 0,-2 0 0,1-1 0,-1-1 0,-2 0 0,1 0 0,-1-1 0,7-37 0,-8 10 0,0 0 0,-3 0 0,-1 0 0,-7-60 0,3 94 0,0 0 0,-1 1 0,0-1 0,0 0 0,-1 1 0,-1 0 0,0 1 0,-1-2 0,0 2 0,0 0 0,-1 0 0,0 1 0,-1-1 0,0 1 0,-16-13 0,-11-7 0,-2 2 0,-73-41 0,56 36 0,7 5 0,-1 3 0,-91-33 0,-110-19 0,215 67 0,0 1 0,-2 3 0,2 0 0,-52 0 0,-25-1 0,-248-50 0,297 49 0,5-2 0,-68 1 0,-79 25 0,123-8 0,8 7-1365,56-13-5461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9:31:25.587"/>
    </inkml:context>
    <inkml:brush xml:id="br0">
      <inkml:brushProperty name="width" value="0.05" units="cm"/>
      <inkml:brushProperty name="height" value="0.05" units="cm"/>
      <inkml:brushProperty name="color" value="#E71224"/>
    </inkml:brush>
  </inkml:definitions>
  <inkml:trace contextRef="#ctx0" brushRef="#br0">173 126 24575,'1'0'0,"0"1"0,0 0 0,0-1 0,0 1 0,0 0 0,0 0 0,0 0 0,0 0 0,0-1 0,-1 1 0,1 1 0,0-1 0,0 0 0,-1 0 0,1 0 0,-1 0 0,1 0 0,-1 0 0,0 1 0,1-1 0,-1 0 0,0 0 0,0 1 0,0 1 0,6 36 0,-6-36 0,11 92 0,6 139 0,-16-220 0,1 0 0,0 0 0,1-1 0,1 1 0,0-1 0,1 1 0,8 16 0,-4-10 0,-1 0 0,5 23 0,-7-16 0,0-1 0,2-1 0,14 33 0,-17-48 0,0 0 0,1-1 0,0 0 0,1 0 0,0-1 0,0 1 0,1-2 0,0 1 0,0-1 0,1 0 0,10 6 0,6 1 0,0-1 0,1-1 0,1-1 0,0-1 0,0-2 0,1-1 0,0-1 0,38 4 0,39 5 0,-9 0 0,112 3 0,-136-16 0,-2 1 0,112-11 0,-168 6 0,0-1 0,0 0 0,0-1 0,-1-1 0,0 0 0,0 0 0,0-2 0,-1 0 0,0 0 0,0-1 0,-1 0 0,0-1 0,0 0 0,-1-1 0,18-22 0,-18 19 0,-1-1 0,0-1 0,-1 1 0,0-1 0,-1-1 0,-1 0 0,0 0 0,-1 0 0,-1 0 0,-1-1 0,0 1 0,0-35 0,-10-340 0,8 380 0,-2 0 0,0-1 0,0 1 0,-1 0 0,0 0 0,-1 0 0,0 0 0,-1 0 0,0 1 0,0-1 0,-1 1 0,-1 0 0,0 1 0,0-1 0,-1 1 0,0 0 0,-1 1 0,0 0 0,0 0 0,0 0 0,-18-10 0,7 6 0,-1 0 0,0 2 0,-1 0 0,0 2 0,-1 0 0,1 2 0,-1 0 0,-34-4 0,35 8 0,-604-45 0,491 45 0,-129 5 0,179 10 0,56-8 0,-54 3 0,73-8-97,0 0-1,1 0 1,-1 1-1,1 0 1,-1 1-1,1 0 1,-1 0-1,1 1 1,0 0-1,0 0 1,0 1-1,1 0 0,-13 8 1,2 1-6729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0:52.811"/>
    </inkml:context>
    <inkml:brush xml:id="br0">
      <inkml:brushProperty name="width" value="0.05" units="cm"/>
      <inkml:brushProperty name="height" value="0.05" units="cm"/>
      <inkml:brushProperty name="color" value="#E71224"/>
    </inkml:brush>
  </inkml:definitions>
  <inkml:trace contextRef="#ctx0" brushRef="#br0">0 498 24575,'3'0'0,"-1"-1"0,0 0 0,1 1 0,-1 0 0,0-1 0,1 0 0,-1-1 0,-1 1 0,1 0 0,0-1 0,0 1 0,0-1 0,0 0 0,-1 1 0,1-1 0,0 0 0,-1 0 0,1 0 0,-1 0 0,1-3 0,24-48 0,-22 44 0,4-13 0,0 0 0,4-31 0,-8 35 0,0-1 0,2 2 0,0-1 0,16-34 0,2 14 0,0 0 0,57-64 0,-80 102 0,-1-1 0,0 1 0,0 0 0,1-1 0,-1 1 0,0-1 0,1 1 0,-1 0 0,0 0 0,1-1 0,-1 1 0,1 0 0,-1 0 0,0-1 0,1 1 0,-1 0 0,1 0 0,-1 0 0,1 0 0,-1-1 0,1 1 0,-1 0 0,1 0 0,-1 0 0,1 0 0,-1 0 0,1 0 0,-1 0 0,1 1 0,-1-1 0,0 0 0,1 0 0,-1 0 0,1 0 0,-1 1 0,1-1 0,0 1 0,10 19 0,-1 42 0,-9-53 0,4 28 0,0 7 0,2 0 0,2 0 0,26 80 0,-5-73 0,-26-46 0,0 1 0,0-1 0,-1 0 0,0 1 0,0 0 0,-1 1 0,1-1 0,-1 0 0,0 0 0,-1 1 0,1-1 0,-1 8 0,0 8-1365,-1-2-5461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7:23.321"/>
    </inkml:context>
    <inkml:brush xml:id="br0">
      <inkml:brushProperty name="width" value="0.05" units="cm"/>
      <inkml:brushProperty name="height" value="0.05" units="cm"/>
      <inkml:brushProperty name="color" value="#E71224"/>
    </inkml:brush>
  </inkml:definitions>
  <inkml:trace contextRef="#ctx0" brushRef="#br0">268 75 24575,'-6'5'0,"0"0"0,-1 0 0,0 0 0,0-1 0,-1-1 0,-8 5 0,8-5 0,1 1 0,0-1 0,0 1 0,1 1 0,-1-1 0,1 1 0,-11 8 0,3 9 0,-1 0 0,1 1 0,2 0 0,0 0 0,2 2 0,1-1 0,-10 37 0,0-2 0,15-45 0,-1-1 0,2 1 0,0 0 0,0-1 0,0 20 0,3-28 0,0 0 0,0 0 0,1 1 0,-1-1 0,1 0 0,1 1 0,-1-1 0,1-1 0,0 1 0,0 0 0,0 0 0,0-1 0,1 1 0,-1-1 0,1 1 0,0-2 0,6 7 0,25 19 0,1 0 0,2-3 0,1-1 0,1-2 0,42 18 0,215 78 0,-236-99 0,2-2 0,85 12 0,-108-24 0,1-2 0,0-2 0,0-2 0,0-1 0,41-8 0,-77 8 0,1-1 0,-1 1 0,1-1 0,-1 0 0,0 0 0,-1 0 0,1-1 0,0 2 0,0-2 0,0 0 0,-1 0 0,1-1 0,-1 1 0,0-1 0,0 1 0,0-1 0,-1 0 0,0 0 0,0 0 0,0 1 0,0-2 0,-1 1 0,1-1 0,-1 1 0,2-10 0,1-9 0,0 0 0,-2-1 0,-1-38 0,-2 42 0,-1 2 0,-1-2 0,-1 2 0,-1-1 0,0 1 0,-1 0 0,-1-1 0,-1 2 0,0 0 0,-2 1 0,1-1 0,-14-15 0,-13-14 0,-1 2 0,-73-66 0,53 62 0,-1 1 0,-3 4 0,-1 3 0,-134-66 0,181 100 8,-1 0-1,0 1 1,0 1 0,0 0-1,0 1 1,-22-2 0,-99 5-321,73 2-793,44-2-5720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7:25.120"/>
    </inkml:context>
    <inkml:brush xml:id="br0">
      <inkml:brushProperty name="width" value="0.05" units="cm"/>
      <inkml:brushProperty name="height" value="0.05" units="cm"/>
      <inkml:brushProperty name="color" value="#E71224"/>
    </inkml:brush>
  </inkml:definitions>
  <inkml:trace contextRef="#ctx0" brushRef="#br0">0 162 24575,'30'-29'0,"55"-44"0,-75 66 0,1-1 0,-1 2 0,1-1 0,1 2 0,-1-1 0,1 2 0,0 0 0,1 1 0,23-5 0,-33 7 0,-1 1 0,-1 0 0,2 0 0,-1 0 0,0 0 0,1 0 0,-1 1 0,0-1 0,0 1 0,1-1 0,-1 1 0,0 0 0,0 0 0,0 0 0,0 0 0,0 0 0,0 1 0,0-1 0,0 0 0,1 4 0,0-2 0,-1 0 0,0 0 0,0 1 0,0 0 0,0-1 0,0 1 0,-1 0 0,0 0 0,0 0 0,1 7 0,0 9 0,-1 0 0,-2 0 0,-4 35 0,4-45 0,0-2 0,0 0 0,-1 0 0,0-1 0,0 0 0,-1 1 0,0-1 0,0 1 0,0-1 0,-1-1 0,0 1 0,-1-1 0,1 1 0,-8 6 0,-3 1 0,-2 1 0,1-2 0,-27 16 0,22-16 0,0 2 0,-22 20 0,42-34 0,0-1 0,1 1 0,-1-1 0,0 1 0,1-1 0,-1 1 0,1 0 0,-1-1 0,0 1 0,1 0 0,-1-1 0,1 1 0,0 0 0,-1 0 0,1-1 0,0 1 0,-1 0 0,1 0 0,0 0 0,0 0 0,0-1 0,0 1 0,-1 0 0,1 0 0,0 0 0,1 0 0,-1 0 0,0-1 0,0 1 0,0 0 0,0 0 0,1 0 0,-1 0 0,0-1 0,1 1 0,-1-1 0,1 1 0,-1-1 0,1 1 0,-1 0 0,1-1 0,-1 1 0,1 0 0,0-1 0,-1 1 0,1-1 0,0 1 0,0-1 0,-1 0 0,1 1 0,0-1 0,0 0 0,0 1 0,0-1 0,53 15 0,-47-13 0,45 6-455,0-3 0,87-2 0,-112-3-6371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7:34.817"/>
    </inkml:context>
    <inkml:brush xml:id="br0">
      <inkml:brushProperty name="width" value="0.05" units="cm"/>
      <inkml:brushProperty name="height" value="0.05" units="cm"/>
      <inkml:brushProperty name="color" value="#E71224"/>
    </inkml:brush>
  </inkml:definitions>
  <inkml:trace contextRef="#ctx0" brushRef="#br0">427 1 24575,'-1'2'0,"-1"0"0,0 0 0,0 0 0,0-1 0,1 1 0,-2 0 0,1-1 0,0 1 0,-1-1 0,1 0 0,-1 0 0,-4 1 0,-5 3 0,-36 23 0,-70 25 0,-7 4 0,120-55 0,0 1 0,0 0 0,0 0 0,0 0 0,1 0 0,0 1 0,0 0 0,0 0 0,0 0 0,0 1 0,1-1 0,0 1 0,0 0 0,0-1 0,0 1 0,1 1 0,-3 7 0,2 2 0,1 0 0,0 1 0,1-2 0,1 2 0,1 19 0,1 48 0,-14 115 0,11-188 0,0-1 0,0 0 0,1 1 0,0 0 0,1-1 0,2 10 0,-2-15 0,0 0 0,1 0 0,0 0 0,-1 0 0,1-1 0,1 0 0,-1 1 0,0-1 0,0 0 0,1 1 0,0-1 0,0 0 0,0-1 0,0 1 0,1 0 0,5 2 0,69 44 0,155 91 0,-212-130 0,0-1 0,0-1 0,2-1 0,-1-1 0,1-1 0,-1-1 0,32 1 0,163-6 0,-161-1 0,13-1 0,0-2 0,130-27 0,-178 27 0,-1-1 0,1-1 0,-2-1 0,1-1 0,-2 1 0,2-3 0,-3 0 0,1-1 0,0 0 0,-2-1 0,0-1 0,-1 0 0,26-34 0,-27 30 0,12-17 0,-1-1 0,32-63 0,-52 88 0,0 0 0,0 0 0,-1-1 0,-1 0 0,0 0 0,0 1 0,-3-1 0,2 0 0,-1 0 0,-1 0 0,0-1 0,-1 2 0,-1-1 0,-2-18 0,2 25 0,0-1 0,-1 1 0,1 0 0,-1 0 0,0 0 0,-1 2 0,1-2 0,-1 1 0,1-1 0,-1 1 0,0 1 0,0-1 0,-1 0 0,1 1 0,-1 0 0,-9-3 0,-7-5 0,-1 2 0,-38-10 0,17 5 0,-20-9 0,1-2 0,1-3 0,1-3 0,-82-57 0,132 81 0,-1 1 0,1 0 0,-1 0 0,0 3 0,-1-2 0,1 2 0,-1-1 0,0 1 0,1 1 0,-17-1 0,-12 1 0,-70 7 0,19 0 0,-34-5-1365,105 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7:36.152"/>
    </inkml:context>
    <inkml:brush xml:id="br0">
      <inkml:brushProperty name="width" value="0.05" units="cm"/>
      <inkml:brushProperty name="height" value="0.05" units="cm"/>
      <inkml:brushProperty name="color" value="#E71224"/>
    </inkml:brush>
  </inkml:definitions>
  <inkml:trace contextRef="#ctx0" brushRef="#br0">1 121 24575,'73'-48'0,"-63"39"0,1 2 0,-1-1 0,2 0 0,-1 1 0,1 1 0,0 0 0,0 2 0,1-1 0,-1 1 0,18-4 0,-28 8 0,0 0 0,0 0 0,1 0 0,-1 0 0,1 0 0,-1 0 0,1 1 0,-1-1 0,0 1 0,1 0 0,-1 0 0,0 0 0,0 0 0,1 0 0,-1 0 0,0 1 0,-1-1 0,1 1 0,0-1 0,-1 1 0,1 0 0,2 1 0,-2 1 0,1 1 0,-1-1 0,1 1 0,-1 0 0,-1 0 0,1 0 0,-1 0 0,0-1 0,0 1 0,1 7 0,-2 1 0,1 0 0,-2 1 0,0 0 0,0-1 0,-1 0 0,-1 1 0,-6 17 0,-4-6 0,11-20 0,-1 1 0,0 0 0,0 0 0,1-1 0,0 1 0,-2 8 0,4-12 0,0-1 0,0 1 0,0-1 0,0 1 0,0-1 0,0 1 0,1-1 0,-1 1 0,0-1 0,1 0 0,-1 1 0,1-1 0,0 0 0,-1 0 0,1 0 0,0 0 0,0 1 0,0-1 0,0 0 0,0 0 0,0 0 0,0 0 0,0 0 0,0 0 0,1 0 0,-1-1 0,-1 1 0,2 0 0,-1-1 0,0 1 0,1-1 0,1 1 0,20 6-227,0-2-1,1 0 1,-1-2-1,1 0 1,27-3-1,-17 1-6598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7:38.601"/>
    </inkml:context>
    <inkml:brush xml:id="br0">
      <inkml:brushProperty name="width" value="0.05" units="cm"/>
      <inkml:brushProperty name="height" value="0.05" units="cm"/>
      <inkml:brushProperty name="color" value="#E71224"/>
    </inkml:brush>
  </inkml:definitions>
  <inkml:trace contextRef="#ctx0" brushRef="#br0">953 0 24575,'-516'15'0,"444"-12"0,14-1 0,2 0 0,-98 21 0,149-21 0,0-1 0,0 0 0,0 1 0,0 0 0,0 0 0,0 1 0,2-1 0,-2 0 0,1 1 0,-1 0 0,1 0 0,0 1 0,0 0 0,1-1 0,-1 1 0,1 1 0,0-1 0,1 0 0,-1 0 0,1 0 0,-1 1 0,-2 9 0,4-7 0,-1-1 0,1 1 0,1 1 0,-1-1 0,1 0 0,1 0 0,-1 0 0,1 0 0,1 0 0,-1 0 0,1 0 0,0 0 0,1-1 0,0 1 0,6 12 0,16 19 0,1-2 0,1 0 0,3-2 0,36 33 0,-46-45 0,-3-6 0,0 0 0,-1 0 0,39 23 0,-46-33 0,0-2 0,1 1 0,0-1 0,0 0 0,-1-1 0,2 0 0,-1 0 0,1-1 0,-1-1 0,18 1 0,514-20 0,-440 7 0,1-3 0,-3-6 0,125-38 0,-133 27 0,135-25 0,-221 55 0,6-1 0,0 0 0,-1-1 0,21-8 0,-29 10 0,0 0 0,0-1 0,0 1 0,-1-1 0,1 0 0,-1 0 0,1 0 0,-1-1 0,1 1 0,-1-1 0,0 1 0,0-1 0,0 0 0,0 0 0,-1 0 0,1 0 0,-1 0 0,2-5 0,0 1 0,-2-1 0,1 0 0,-1 0 0,0 2 0,-1-2 0,0 0 0,0 0 0,-1 0 0,0 1 0,0-1 0,-1 1 0,0-1 0,0 0 0,0 2 0,-1-1 0,-1-1 0,1 1 0,-1 1 0,-5-7 0,3 6 0,1 0 0,-1 0 0,-1 1 0,0 0 0,0 1 0,0 0 0,0-1 0,0 2 0,-1-1 0,0 1 0,-1 1 0,2-1 0,-2 1 0,0 1 0,1-1 0,-15 1 0,-38-3 0,-116 7 0,62 1 0,-452-3-1365,537 0-5461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7:40.256"/>
    </inkml:context>
    <inkml:brush xml:id="br0">
      <inkml:brushProperty name="width" value="0.05" units="cm"/>
      <inkml:brushProperty name="height" value="0.05" units="cm"/>
      <inkml:brushProperty name="color" value="#E71224"/>
    </inkml:brush>
  </inkml:definitions>
  <inkml:trace contextRef="#ctx0" brushRef="#br0">0 25 24575,'7'-4'0,"-1"2"0,1-1 0,-1 0 0,1 1 0,0-1 0,0 1 0,1 1 0,-2 0 0,2 0 0,-1 0 0,0 1 0,14 1 0,-2-2 0,-9 1 0,3-1 0,2 1 0,-1 0 0,18 3 0,-30-3 0,0 0 0,1 1 0,-1-1 0,0 1 0,-1-1 0,1 1 0,0 0 0,0-1 0,0 1 0,0 0 0,0 0 0,0 1 0,0-1 0,0 0 0,-1 1 0,1-1 0,0 1 0,-1-1 0,0 0 0,1 1 0,-1 0 0,0-1 0,0 1 0,0 0 0,0 0 0,0 0 0,0 0 0,0 0 0,0 3 0,-2-1 0,0 0 0,0-1 0,0 1 0,-1-1 0,1 0 0,-1 0 0,0 1 0,0-1 0,0 0 0,0 0 0,0 0 0,-1 0 0,0 0 0,1 0 0,-1-1 0,0 1 0,0-1 0,-3 1 0,-7 8 0,-10 10 0,5-6 0,-34 38 0,49-50 0,-1 1 0,2 1 0,-1-1 0,0-1 0,1 2 0,-1 0 0,1-1 0,0 1 0,1 0 0,-1 0 0,1 0 0,0-1 0,0 2 0,0-1 0,0 8 0,2-11 0,0 0 0,-1 0 0,1 0 0,0 0 0,0 0 0,0-1 0,0 1 0,0-1 0,0 1 0,1-1 0,-1 1 0,1-1 0,-1 1 0,1-1 0,-1 0 0,1 1 0,0-1 0,0 0 0,-2 0 0,2 0 0,0 0 0,0-1 0,0 1 0,0 0 0,0-1 0,0 0 0,0 1 0,0-1 0,5 0 0,8 2 0,2-2 0,28-1 0,-28 0 0,96-3-1365,-79 3-5461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7:42.488"/>
    </inkml:context>
    <inkml:brush xml:id="br0">
      <inkml:brushProperty name="width" value="0.05" units="cm"/>
      <inkml:brushProperty name="height" value="0.05" units="cm"/>
      <inkml:brushProperty name="color" value="#E71224"/>
    </inkml:brush>
  </inkml:definitions>
  <inkml:trace contextRef="#ctx0" brushRef="#br0">414 41 24575,'-11'1'0,"0"0"0,-1 1 0,-17 6 0,-23 2 0,42-9 0,-14 0 0,1 2 0,0 1 0,-26 8 0,40-9 0,1 0 0,0 0 0,1 1 0,0-1 0,-1 2 0,1 0 0,0 0 0,0 0 0,2 1 0,-1 0 0,0 0 0,-9 11 0,6-5 0,2 0 0,-1 2 0,1-1 0,1 0 0,0 1 0,0 1 0,3-2 0,-1 2 0,-3 16 0,4-3 0,1-1 0,1 1 0,1-1 0,5 32 0,-4-52 0,1 0 0,1-1 0,-1 0 0,1 1 0,0-1 0,-1 1 0,2-1 0,0 0 0,0-2 0,0 2 0,1 0 0,0-1 0,0 0 0,0 0 0,-1-1 0,2 0 0,0 0 0,0-1 0,11 6 0,14 7 0,1-2 0,53 17 0,-75-27 0,50 13 0,2-1 0,-1-5 0,1-1 0,1-2 0,0-4 0,0-3 0,81-8 0,-122 5 0,0-2 0,-1-1 0,1-1 0,-2 1 0,1-3 0,-1 0 0,1-2 0,-2 0 0,1 0 0,-2-2 0,0-1 0,-1 0 0,1-1 0,-2-1 0,26-29 0,-35 34 0,-1-1 0,1 0 0,-1 0 0,-1-1 0,0 0 0,-1 1 0,-1-1 0,4-16 0,-2 2 0,-2 1 0,0-1 0,-1-25 0,-3 46 0,1 0 0,-1-1 0,0 1 0,0 0 0,0 0 0,-1 1 0,0-1 0,0 0 0,0 1 0,0-1 0,-1 0 0,0 1 0,1 0 0,-1 0 0,0 1 0,-1-1 0,-7-6 0,-5-3 0,1 3 0,-2-1 0,-25-12 0,-5-4 0,22 12 0,2 2 0,-3 0 0,1 1 0,-1 2 0,-1 1 0,1 0 0,-1 2 0,-1 1 0,1 3 0,-47-4 0,-6-1-1365,45 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00:17.290"/>
    </inkml:context>
    <inkml:brush xml:id="br0">
      <inkml:brushProperty name="width" value="0.05" units="cm"/>
      <inkml:brushProperty name="height" value="0.05" units="cm"/>
      <inkml:brushProperty name="color" value="#E71224"/>
    </inkml:brush>
  </inkml:definitions>
  <inkml:trace contextRef="#ctx0" brushRef="#br0">526 2 24575,'-142'-2'0,"-155"5"0,293-3 0,1 0 0,-1 0 0,1 0 0,0 1 0,-1 0 0,1 0 0,0 0 0,0 0 0,-1 0 0,1 0 0,0 1 0,0 0 0,0 0 0,1-1 0,-1 1 0,0 1 0,1-1 0,-1 0 0,1 1 0,0-1 0,0 1 0,0 0 0,0 0 0,0 0 0,1 0 0,-1 0 0,1 0 0,-2 4 0,0 6 0,1 1 0,0 0 0,1-1 0,0 1 0,2 23 0,-1-37 0,2 11 0,-1 0 0,1 0 0,1 0 0,0-1 0,1 1 0,0-1 0,0 0 0,1 0 0,0 0 0,1 0 0,0-1 0,1 0 0,-1-1 0,2 1 0,-1-1 0,1 0 0,1-1 0,11 8 0,12 8 0,1-1 0,1-2 0,66 27 0,-62-32 0,0-3 0,68 14 0,-34-10 0,116 26 0,-157-35 0,46 19 0,-56-17 0,1-2 0,0 0 0,0-2 0,36 6 0,-51-11 0,1 0 0,0 0 0,-1-1 0,1 0 0,-1 0 0,1-1 0,-1 1 0,1-2 0,-1 1 0,0-1 0,0 0 0,0-1 0,0 0 0,-1 0 0,1 0 0,-1-1 0,10-9 0,-10 7 0,0 0 0,-1 0 0,0 0 0,0-1 0,-1 0 0,0 0 0,0 0 0,-1 0 0,0 0 0,0-1 0,-1 0 0,0 1 0,-1-1 0,1-15 0,-1-13 0,-1 1 0,-7-45 0,6 70 0,0-6 0,-1 1 0,-1-1 0,-1 1 0,0 0 0,-12-28 0,13 38 0,0-1 0,-1 1 0,0 0 0,0 0 0,0 0 0,-1 1 0,0-1 0,0 1 0,-1 0 0,1 1 0,-1-1 0,0 1 0,0 0 0,0 1 0,-13-6 0,-16-6 0,-1 1 0,-1 1 0,0 3 0,0 1 0,-1 1 0,0 3 0,-57-3 0,-57 10-1365,124-2-5461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7:44.145"/>
    </inkml:context>
    <inkml:brush xml:id="br0">
      <inkml:brushProperty name="width" value="0.05" units="cm"/>
      <inkml:brushProperty name="height" value="0.05" units="cm"/>
      <inkml:brushProperty name="color" value="#E71224"/>
    </inkml:brush>
  </inkml:definitions>
  <inkml:trace contextRef="#ctx0" brushRef="#br0">0 78 24575,'7'-7'0,"1"0"0,-2 2 0,2-2 0,0 2 0,0-1 0,1 1 0,-1 0 0,1 1 0,0 0 0,16-4 0,-5 4 0,-1 0 0,2 2 0,-2 0 0,26 2 0,-13-1 0,-17 0 0,-1 0 0,-1 2 0,1-1 0,0 2 0,16 3 0,-27-4 0,0 0 0,0 0 0,-1 0 0,1 0 0,-1 1 0,1-1 0,-1 1 0,1 0 0,-1-1 0,1 1 0,-1 0 0,0 0 0,0 0 0,0 0 0,0 1 0,0-1 0,0 1 0,-1 0 0,1-1 0,-1 1 0,0 0 0,0 0 0,0 0 0,0 0 0,0-1 0,-1 1 0,1 0 0,-1 5 0,2 37 0,-10 83 0,8-124 0,-1 0 0,-1-1 0,1 1 0,0-1 0,-1 1 0,0 0 0,0 0 0,0-1 0,0 1 0,-1-1 0,1 0 0,-5 4 0,4-5 0,2 2 0,-2-1 0,0 1 0,1-1 0,0 1 0,0 0 0,0 0 0,-2 7 0,3-10 0,1-1 0,0 1 0,0 0 0,0 0 0,0 0 0,0 0 0,1 0 0,-1 0 0,0 0 0,0 0 0,1 0 0,-1 0 0,0 0 0,1 0 0,-1 0 0,1 0 0,-1 0 0,1 0 0,0 0 0,-1 0 0,1-1 0,0 1 0,0 0 0,0-1 0,-1 1 0,1 0 0,0-1 0,0 1 0,0-1 0,0 1 0,0-1 0,0 0 0,0 1 0,0-1 0,1 0 0,45 9 0,-32-7 0,75 10-1365,-62-9-5461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7:30.841"/>
    </inkml:context>
    <inkml:brush xml:id="br0">
      <inkml:brushProperty name="width" value="0.05" units="cm"/>
      <inkml:brushProperty name="height" value="0.05" units="cm"/>
      <inkml:brushProperty name="color" value="#E71224"/>
    </inkml:brush>
  </inkml:definitions>
  <inkml:trace contextRef="#ctx0" brushRef="#br0">270 1 24575,'0'5'0,"0"-1"0,-1 1 0,0 0 0,0-2 0,0 2 0,0-1 0,-1 1 0,0-1 0,0 0 0,1 0 0,-1 0 0,-1 0 0,1 0 0,-1-1 0,0 1 0,0-1 0,0 0 0,-1 1 0,1-1 0,-1 0 0,0-1 0,-3 3 0,-10 8 0,-12 13 0,-1-1 0,-42 52 0,64-66 0,1 0 0,0-1 0,0 2 0,0 0 0,2-1 0,-1 1 0,3 1 0,-1 0 0,0-1 0,1 1 0,-2 25 0,3-20 0,2 1 0,0-1 0,2 0 0,0 1 0,1-2 0,0 2 0,2-2 0,0 1 0,0-2 0,2 2 0,1-1 0,0-1 0,1 0 0,0-1 0,1 0 0,1 1 0,1-3 0,-1 1 0,2 0 0,1-2 0,-1 0 0,28 18 0,-6-7 0,-5-4 0,36 18 0,-54-32 0,-2 0 0,2-1 0,0 0 0,-1-1 0,1 0 0,0-1 0,15 0 0,6-1 0,51-3 0,-72 1 0,0-1 0,-1 0 0,1-1 0,-1-1 0,0 0 0,0 0 0,19-12 0,181-96 0,-205 109 0,0-1 0,0 1 0,-1-2 0,0 1 0,0-1 0,0 0 0,0 0 0,-1 0 0,0-1 0,1 1 0,-2-1 0,1 0 0,-2 0 0,1 0 0,0-1 0,-1 0 0,0 2 0,0-2 0,0 0 0,-1 0 0,0 0 0,0 0 0,-1 1 0,0-1 0,-1-8 0,0 1 0,-1 0 0,-1 0 0,0 1 0,-1-1 0,1 0 0,-2 2 0,-1-1 0,0 0 0,-1 1 0,0 0 0,-12-16 0,-2 1 0,2 1 0,-2 2 0,-32-33 0,45 50 0,-1 0 0,1 1 0,-1 0 0,0 1 0,0 0 0,-1 0 0,0 0 0,1 1 0,-1 1 0,-1 0 0,-14-3 0,-41-1-90,43 5-69,-1-1-1,0 0 1,1-2 0,-1-1-1,1 0 1,1-2-1,-27-12 1,27 6-6667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7:32.544"/>
    </inkml:context>
    <inkml:brush xml:id="br0">
      <inkml:brushProperty name="width" value="0.05" units="cm"/>
      <inkml:brushProperty name="height" value="0.05" units="cm"/>
      <inkml:brushProperty name="color" value="#E71224"/>
    </inkml:brush>
  </inkml:definitions>
  <inkml:trace contextRef="#ctx0" brushRef="#br0">1 71 24575,'7'-8'0,"1"2"0,0-1 0,1 1 0,0 0 0,0 0 0,0 0 0,0 2 0,1 0 0,0 0 0,19-5 0,-22 8 0,-1-1 0,1 2 0,-1-1 0,1 1 0,0 0 0,-1 0 0,1 1 0,0-1 0,-1 2 0,0-1 0,1 1 0,0 0 0,-1 0 0,0 1 0,-1 0 0,2 0 0,-2-1 0,8 7 0,4 4 0,0 1 0,0 0 0,-2 2 0,0-1 0,-1 2 0,0 0 0,-1 0 0,10 21 0,-19-32 0,-1 0 0,-1 1 0,1-1 0,-1 0 0,0 0 0,0 1 0,-1 0 0,0 0 0,0-1 0,0 0 0,-1 1 0,0 0 0,-1 0 0,1 0 0,-1 0 0,-1-1 0,1 0 0,-1 1 0,0 0 0,-1-1 0,0 0 0,0 0 0,0 0 0,-1 0 0,1-1 0,-1 1 0,0-1 0,0 1 0,-11 7 0,-28 24 0,43-37 0,0 0 0,0 1 0,-1-1 0,1 0 0,0 0 0,0 1 0,0-1 0,0 0 0,0 0 0,0 0 0,0 1 0,0-1 0,0 0 0,0 0 0,0 1 0,0-1 0,0 0 0,0 0 0,0 1 0,0-1 0,0 0 0,0 0 0,0 0 0,0 1 0,0-1 0,0 0 0,1 0 0,-1 1 0,0-1 0,0 0 0,0 0 0,0 0 0,1 0 0,-1 1 0,0-1 0,0 0 0,0 0 0,0 0 0,1 0 0,-1 0 0,0 0 0,0 1 0,1-1 0,-1 0 0,0 0 0,0 0 0,0 0 0,1 0 0,-1 0 0,0 0 0,0 0 0,1 0 0,-1 0 0,0 0 0,0 0 0,1 0 0,16 1 0,-15-1 0,259-3-1365,-238 3-5461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7:48.097"/>
    </inkml:context>
    <inkml:brush xml:id="br0">
      <inkml:brushProperty name="width" value="0.05" units="cm"/>
      <inkml:brushProperty name="height" value="0.05" units="cm"/>
      <inkml:brushProperty name="color" value="#E71224"/>
    </inkml:brush>
  </inkml:definitions>
  <inkml:trace contextRef="#ctx0" brushRef="#br0">1252 1 24575,'-920'0'0,"913"-1"0,1 1 0,0 0 0,0 1 0,0 0 0,1 0 0,-1 0 0,1 0 0,-1 1 0,0 0 0,1 1 0,-1-1 0,-8 6 0,7-2 0,1 0 0,-1 0 0,1 1 0,2 0 0,-2-1 0,1 2 0,-7 15 0,-23 36 0,6-7 0,-27 60 0,33-60 0,13-34 0,1 2 0,1-1 0,2 1 0,-1 0 0,-4 27 0,11-41 0,0 0 0,0 0 0,0 0 0,1-1 0,0 1 0,0 0 0,1 0 0,0-1 0,0 1 0,0-1 0,0 0 0,1 0 0,0 0 0,-1 0 0,2 0 0,-1 0 0,1 0 0,0-1 0,0-1 0,1 1 0,-1 0 0,8 5 0,11 7 0,1-2 0,0 0 0,39 14 0,-37-16 0,42 17 0,1-3 0,115 26 0,151 4 0,126 5 0,-323-46 0,206-4 0,-18-4 0,129 47 0,31 3 0,-476-56 0,0 0 0,0-1 0,-1 0 0,1-1 0,0 0 0,0-1 0,12-3 0,-18 4 0,0-1 0,-1 0 0,1-1 0,-1 1 0,0 0 0,0-1 0,0 0 0,0 0 0,0 0 0,0 1 0,0-1 0,-1 0 0,1-1 0,-1 0 0,0 1 0,0-1 0,0 0 0,-1 0 0,2-6 0,3-19 0,0 1 0,-2-1 0,-1-1 0,-1 1 0,-2 0 0,-4-36 0,2 22 0,2 37 0,0 0 0,0 1 0,-1-1 0,0 0 0,0 1 0,0 0 0,-1-1 0,1 1 0,-1 0 0,-1-1 0,2 1 0,-2 0 0,0 1 0,0-1 0,-1 1 0,-6-8 0,4 7 0,-1 0 0,1 1 0,-1-1 0,-1 3 0,1-2 0,-1 1 0,1 0 0,-1 1 0,0-1 0,-16-1 0,-133-32 0,93 19 0,-105-13 0,88 19 0,-140-34 0,170 32 0,1-2 0,1-2 0,-64-32 0,65 28 0,0 3 0,-1 1 0,-57-11 0,64 18 0,0-2 0,1-2 0,0-2 0,-45-24 0,43 19 0,-58-20 0,75 31 0,-30-12-341,-2 2 0,0 4-1,-68-12 1,99 25-6485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7:50.313"/>
    </inkml:context>
    <inkml:brush xml:id="br0">
      <inkml:brushProperty name="width" value="0.05" units="cm"/>
      <inkml:brushProperty name="height" value="0.05" units="cm"/>
      <inkml:brushProperty name="color" value="#E71224"/>
    </inkml:brush>
  </inkml:definitions>
  <inkml:trace contextRef="#ctx0" brushRef="#br0">310 0 24575,'1'9'0,"0"-1"0,1 0 0,-1 0 0,6 14 0,4 23 0,-10-37 0,0 4 0,0 1 0,0-1 0,-1 1 0,-3 15 0,2-24 0,0 1 0,0-1 0,-1 1 0,1-1 0,-1 0 0,0 0 0,-1 0 0,1 0 0,-1-1 0,0 1 0,1 0 0,-2-1 0,1 1 0,0-1 0,-5 4 0,-13 8 0,12-10 0,2 1 0,-1 0 0,0 1 0,1 0 0,-9 10 0,15-16 0,1-1 0,0 1 0,-1-1 0,1 0 0,0 1 0,-1-1 0,1 1 0,0-1 0,0 1 0,0-1 0,-1 1 0,1-1 0,0 1 0,0-1 0,0 1 0,0-1 0,0 1 0,0 0 0,0-1 0,0 1 0,0-1 0,0 1 0,0-1 0,0 1 0,0-1 0,1 1 0,-1-1 0,0 1 0,0-1 0,0 1 0,1-1 0,-1 1 0,0-1 0,1 0 0,-1 1 0,0-1 0,1 1 0,-1-1 0,1 0 0,-1 1 0,0-1 0,0 0 0,0 0 0,1 1 0,0-1 0,31 8 0,-11-2 0,-18-3 0,0-1 0,0 1 0,0-1 0,0 1 0,0 0 0,0 0 0,-1 0 0,0 0 0,0 0 0,0 0 0,0 1 0,0 0 0,-1-1 0,1 1 0,-1 0 0,0 0 0,0 0 0,0 0 0,0 0 0,-1-1 0,0 1 0,0 0 0,0 0 0,0 0 0,0 0 0,-2 7 0,-1 1 0,-1 2 0,0-1 0,1-1 0,-2 1 0,-1-1 0,-11 19 0,4-11 24,-1 1 0,-1-2 0,-1 0 0,-32 30 0,36-39-189,0 0 0,0-1 0,-1 0 0,0-1 0,0-1 0,-1 0 0,-1 0 0,-25 7 0,20-9-6661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28:41.769"/>
    </inkml:context>
    <inkml:brush xml:id="br0">
      <inkml:brushProperty name="width" value="0.05" units="cm"/>
      <inkml:brushProperty name="height" value="0.05" units="cm"/>
      <inkml:brushProperty name="color" value="#E71224"/>
    </inkml:brush>
  </inkml:definitions>
  <inkml:trace contextRef="#ctx0" brushRef="#br0">718 4 24575,'-63'-1'0,"26"-1"0,2 2 0,0 1 0,-1 2 0,1 1 0,0 2 0,-39 11 0,41-6 0,-1-1 0,0-2 0,0-2 0,0 0 0,-41 0 0,68-6 0,0 0 0,1 0 0,0 1 0,-1 0 0,1 1 0,-1-1 0,1 1 0,0 0 0,0 1 0,0 0 0,0 0 0,0 0 0,-6 4 0,9-4 0,0 0 0,1 0 0,0 0 0,0 0 0,-1 0 0,1 1 0,0 0 0,0-1 0,1 1 0,-1-1 0,1 1 0,0 0 0,0 0 0,0 0 0,0 0 0,1 0 0,-1 0 0,1 0 0,0 0 0,1-1 0,-1 1 0,2 5 0,1 8 0,1-2 0,1 2 0,0-2 0,0 1 0,2-1 0,1 0 0,13 21 0,-8-15 0,2-2 0,0 1 0,1-2 0,28 25 0,7-4 0,0-2 0,80 41 0,-79-48 0,-28-17 0,0 0 0,3-1 0,-2-1 0,2-3 0,35 9 0,-45-13 0,1-1 0,0-1 0,-1-1 0,2 0 0,-2-1 0,1-1 0,0-1 0,0-1 0,22-5 0,-28 3 0,-1 0 0,0 0 0,1-1 0,-2 1 0,1-2 0,-1 0 0,0-1 0,-1 0 0,1 0 0,-1 0 0,-1-2 0,1 0 0,-3 1 0,2-1 0,-1-1 0,-1 0 0,0 1 0,0-2 0,-2 1 0,0-1 0,0 0 0,-1 0 0,0 0 0,1-14 0,5-25 0,-3 21 0,-1-1 0,-1-56 0,-4 78 0,-1 0 0,0 1 0,0-1 0,0 0 0,-1 0 0,-1 1 0,0-1 0,0 0 0,-1 1 0,0 0 0,0 1 0,-1-1 0,0 0 0,-7-8 0,-2 1-227,-1-1-1,1 2 1,-3 0-1,2 1 1,-36-21-1,31 25-6598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00:40.434"/>
    </inkml:context>
    <inkml:brush xml:id="br0">
      <inkml:brushProperty name="width" value="0.05" units="cm"/>
      <inkml:brushProperty name="height" value="0.05" units="cm"/>
      <inkml:brushProperty name="color" value="#E71224"/>
    </inkml:brush>
  </inkml:definitions>
  <inkml:trace contextRef="#ctx0" brushRef="#br0">0 192 24575,'52'-16'0,"-1"-2"0,69-35 0,-32 14 0,-19 14 0,-51 20 0,1-1 0,-2-1 0,30-16 0,-48 23 0,1 1 0,0-1 0,0 0 0,0 0 0,0 0 0,0 0 0,0 0 0,0 1 0,0-1 0,0 0 0,0 0 0,0 0 0,0 0 0,0 1 0,0-1 0,0 0 0,0 0 0,0 0 0,0 0 0,0 0 0,0 1 0,0-1 0,0 0 0,1 0 0,-1 0 0,0 0 0,0 0 0,0 0 0,0 1 0,0-1 0,0 0 0,0 0 0,0 0 0,1 0 0,-1 0 0,0 0 0,0 0 0,0 0 0,0 0 0,0 0 0,1 1 0,-1-1 0,0 0 0,0 0 0,0 0 0,0 0 0,0 0 0,1 0 0,-1 0 0,0 0 0,0 0 0,0 0 0,0 0 0,1 0 0,-1-1 0,0 1 0,0 0 0,0 0 0,0 0 0,0 0 0,0 0 0,1 0 0,-1 0 0,0 0 0,-9 23 0,-20 30 0,-72 90 0,21-35 0,75-99-227,0 1-1,0-1 1,1 1-1,0 0 1,-2 12-1,-1 1-6598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5:28:58.914"/>
    </inkml:context>
    <inkml:brush xml:id="br0">
      <inkml:brushProperty name="width" value="0.05" units="cm"/>
      <inkml:brushProperty name="height" value="0.05" units="cm"/>
      <inkml:brushProperty name="color" value="#E71224"/>
    </inkml:brush>
  </inkml:definitions>
  <inkml:trace contextRef="#ctx0" brushRef="#br0">233 99 24575,'-8'0'0,"1"2"0,-1-1 0,1 1 0,-1 0 0,2 0 0,-1 1 0,0 0 0,-1 0 0,2 1 0,1 0 0,-3-1 0,3 2 0,-1 0 0,0-1 0,0 1 0,-4 7 0,-3 1 0,1 2 0,1-1 0,0 1 0,2 1 0,-12 22 0,14-19 0,1-1 0,1 1 0,1 1 0,-4 32 0,6-39 0,-2 29 0,2 2 0,6 74 0,-3-110 0,1 1 0,0 0 0,0-1 0,1 0 0,0 0 0,0 0 0,6 10 0,37 52 0,-35-55 0,-5-6 0,1 0 0,0-2 0,1 2 0,1-2 0,-1 1 0,13 6 0,61 36 0,-18-13 0,-31-17 0,0-1 0,1-3 0,71 27 0,-85-36 0,2 0 0,-2-2 0,2 0 0,21 1 0,-31-6 0,1 0 0,-2 0 0,1-1 0,1-1 0,-2 0 0,1 0 0,0-1 0,-2-1 0,13-5 0,-2-2 0,0-1 0,0-1 0,-1-1 0,-1-1 0,29-28 0,-27 24 0,-15 14 0,-1-1 0,-1 0 0,1 0 0,0 0 0,-1 0 0,0-1 0,-1 0 0,1 0 0,-2 0 0,2 0 0,-3 0 0,1 0 0,0-1 0,-1 0 0,1-6 0,0-15 0,-2 1 0,-5-48 0,3 52 0,0 12 0,1-1 0,-3 1 0,1 0 0,-1 0 0,-1 0 0,-6-11 0,-39-69 0,21 43 0,14 25 0,-1 1 0,0 1 0,-1 0 0,-2 2 0,0 0 0,0 1 0,-2 2 0,-1-1 0,-1 2 0,-33-18 0,-183-102 0,232 132-76,-1 1 1,1-1-1,-1 1 0,0 1 0,0 0 0,0 0 0,0 0 0,0 1 1,0 0-1,0 1 0,-1 0 0,0 0 0,1 1 0,0 0 1,0 0-1,0 1 0,-15 6 0,6 0-6750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5:31:04.271"/>
    </inkml:context>
    <inkml:brush xml:id="br0">
      <inkml:brushProperty name="width" value="0.05" units="cm"/>
      <inkml:brushProperty name="height" value="0.05" units="cm"/>
      <inkml:brushProperty name="color" value="#E71224"/>
    </inkml:brush>
  </inkml:definitions>
  <inkml:trace contextRef="#ctx0" brushRef="#br0">82 1 24575,'-1'24'0,"-3"0"0,-1 1 0,0-2 0,-1 1 0,-15 34 0,14-42 0,1 1 0,-1 1 0,2 0 0,1-1 0,1 2 0,-1 0 0,3-2 0,-1 2 0,1-1 0,5 33 0,-2-43 0,2 1 0,0 0 0,0 0 0,1 0 0,0 0 0,-1-2 0,2 2 0,0-3 0,1 2 0,-1-1 0,1 0 0,9 7 0,1 1 0,3-3 0,1 2 0,34 19 0,-36-25 0,1-1 0,37 10 0,10 2 0,-11-4 0,-1-1 0,2-3 0,0-2 0,1-3 0,-1-2 0,64-4 0,-116 0 0,1 0 0,1 0 0,-1 0 0,0-1 0,1 0 0,-1-1 0,0 1 0,-1 0 0,0-2 0,2 1 0,-2-1 0,1 1 0,-1-2 0,0 0 0,0 2 0,0-4 0,0 3 0,0-1 0,4-6 0,-4 2 0,0 1 0,-1-2 0,1 1 0,-2-1 0,0 1 0,0-1 0,-1 0 0,1 0 0,-2 0 0,0-1 0,1 1 0,-1-12 0,0-12 0,2 0 0,-2-1 0,-1 1 0,-1 2 0,-3-3 0,-1 2 0,-9-36 0,13 64 0,0 1 0,-1 1 0,1-2 0,-2 2 0,2-1 0,-1 1 0,0-1 0,0 1 0,-1-1 0,2 0 0,-1 2 0,-1 0 0,1 0 0,-1-2 0,0 2 0,0 0 0,0-1 0,-3-1 0,-64-14 0,20 7 0,-33-16 0,-5 2 0,3 3 0,-125-9 0,134 19-1365,36 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5:31:05.735"/>
    </inkml:context>
    <inkml:brush xml:id="br0">
      <inkml:brushProperty name="width" value="0.05" units="cm"/>
      <inkml:brushProperty name="height" value="0.05" units="cm"/>
      <inkml:brushProperty name="color" value="#E71224"/>
    </inkml:brush>
  </inkml:definitions>
  <inkml:trace contextRef="#ctx0" brushRef="#br0">1 99 24575,'8'-5'0,"6"0"0,2-9 0,6-4 0,-3-5 0,3-1 0,-2 14 0,-1 19 0,-6 13 0,-5 10 0,1 1 0,-1 4 0,-2-1 0,-3-2 0,4 2 0,-3-2 0,2-8-8191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5:31:09.141"/>
    </inkml:context>
    <inkml:brush xml:id="br0">
      <inkml:brushProperty name="width" value="0.05" units="cm"/>
      <inkml:brushProperty name="height" value="0.05" units="cm"/>
      <inkml:brushProperty name="color" value="#E71224"/>
    </inkml:brush>
  </inkml:definitions>
  <inkml:trace contextRef="#ctx0" brushRef="#br0">70 72 24575,'0'-3'0,"0"-1"0,1 3 0,-1-2 0,1 0 0,0-1 0,0 1 0,0 0 0,1 0 0,-1 0 0,1 0 0,-1 0 0,1 1 0,0-1 0,0 0 0,0 1 0,0-1 0,1 2 0,-1 0 0,1-1 0,-1 0 0,1 0 0,0 0 0,-1 0 0,0 1 0,1 0 0,0-1 0,0 1 0,0 0 0,0 0 0,1 1 0,-1-1 0,7 0 0,-4 0 0,-2 1 0,3-1 0,-1 1 0,1 1 0,-1-1 0,1 1 0,-1 0 0,-2 0 0,3 1 0,-1 0 0,0 0 0,0 0 0,0 1 0,0 0 0,-1 0 0,6 4 0,0 4 0,-1 0 0,0 1 0,-3-2 0,2 2 0,-1 1 0,-1-1 0,0 1 0,-1 0 0,-2 1 0,1-1 0,0 1 0,-2 1 0,3 13 0,-1 7 0,-1-1 0,-2 2 0,-1-1 0,-6 44 0,4-74 0,1 0 0,-1-1 0,0 0 0,0-1 0,-1 2 0,1-1 0,-1 1 0,0-1 0,0 0 0,0 0 0,-1 0 0,0 0 0,1 0 0,-1-2 0,1 2 0,-1-2 0,-7 7 0,-1-2 0,1-1 0,0 0 0,-1-1 0,0-1 0,-20 6 0,13-5 0,1-2 0,-1 0 0,-35 1 0,36-4 0,-3 2 0,1 0 0,-26 7 0,24 1 0,21-10 0,0 0 0,0 0 0,0 1 0,0-1 0,0 0 0,-1 1 0,1-1 0,0 0 0,0 1 0,0-1 0,0 0 0,0 1 0,0-1 0,1 0 0,-1 1 0,0-1 0,0 1 0,0-1 0,0 0 0,0 0 0,0 1 0,1-1 0,-1 0 0,0 1 0,0-1 0,0 0 0,1 0 0,-1 1 0,0-1 0,0 0 0,1 0 0,-1 1 0,0-1 0,1 0 0,-1 0 0,4 2 0,0 0 0,0 0 0,0 0 0,-2-1 0,3 0 0,-1 0 0,0 0 0,6 1 0,50 2 0,-3 4 0,2 0 0,-1 5 0,-2 2 0,60 23 0,-97-30-455,1-1 0,26 5 0,-23-7-6371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2DC9D7C4-38F2-4BB4-B738-8142F5598281}" type="datetimeFigureOut">
              <a:rPr lang="en-GB" smtClean="0"/>
              <a:t>22/09/2022</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4EAC11E9-EFD0-4C9E-A350-2C34DA75CA55}" type="slidenum">
              <a:rPr lang="en-GB" smtClean="0"/>
              <a:t>‹#›</a:t>
            </a:fld>
            <a:endParaRPr lang="en-GB"/>
          </a:p>
        </p:txBody>
      </p:sp>
    </p:spTree>
    <p:extLst>
      <p:ext uri="{BB962C8B-B14F-4D97-AF65-F5344CB8AC3E}">
        <p14:creationId xmlns:p14="http://schemas.microsoft.com/office/powerpoint/2010/main" val="2662306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EAC11E9-EFD0-4C9E-A350-2C34DA75CA55}" type="slidenum">
              <a:rPr lang="en-GB" smtClean="0"/>
              <a:t>1</a:t>
            </a:fld>
            <a:endParaRPr lang="en-GB"/>
          </a:p>
        </p:txBody>
      </p:sp>
    </p:spTree>
    <p:extLst>
      <p:ext uri="{BB962C8B-B14F-4D97-AF65-F5344CB8AC3E}">
        <p14:creationId xmlns:p14="http://schemas.microsoft.com/office/powerpoint/2010/main" val="2400990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10</a:t>
            </a:fld>
            <a:endParaRPr lang="en-GB"/>
          </a:p>
        </p:txBody>
      </p:sp>
    </p:spTree>
    <p:extLst>
      <p:ext uri="{BB962C8B-B14F-4D97-AF65-F5344CB8AC3E}">
        <p14:creationId xmlns:p14="http://schemas.microsoft.com/office/powerpoint/2010/main" val="54794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11</a:t>
            </a:fld>
            <a:endParaRPr lang="en-GB"/>
          </a:p>
        </p:txBody>
      </p:sp>
    </p:spTree>
    <p:extLst>
      <p:ext uri="{BB962C8B-B14F-4D97-AF65-F5344CB8AC3E}">
        <p14:creationId xmlns:p14="http://schemas.microsoft.com/office/powerpoint/2010/main" val="2730541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12</a:t>
            </a:fld>
            <a:endParaRPr lang="en-GB"/>
          </a:p>
        </p:txBody>
      </p:sp>
    </p:spTree>
    <p:extLst>
      <p:ext uri="{BB962C8B-B14F-4D97-AF65-F5344CB8AC3E}">
        <p14:creationId xmlns:p14="http://schemas.microsoft.com/office/powerpoint/2010/main" val="635917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13</a:t>
            </a:fld>
            <a:endParaRPr lang="en-GB"/>
          </a:p>
        </p:txBody>
      </p:sp>
    </p:spTree>
    <p:extLst>
      <p:ext uri="{BB962C8B-B14F-4D97-AF65-F5344CB8AC3E}">
        <p14:creationId xmlns:p14="http://schemas.microsoft.com/office/powerpoint/2010/main" val="3962482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14</a:t>
            </a:fld>
            <a:endParaRPr lang="en-GB"/>
          </a:p>
        </p:txBody>
      </p:sp>
    </p:spTree>
    <p:extLst>
      <p:ext uri="{BB962C8B-B14F-4D97-AF65-F5344CB8AC3E}">
        <p14:creationId xmlns:p14="http://schemas.microsoft.com/office/powerpoint/2010/main" val="1238473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15</a:t>
            </a:fld>
            <a:endParaRPr lang="en-GB"/>
          </a:p>
        </p:txBody>
      </p:sp>
    </p:spTree>
    <p:extLst>
      <p:ext uri="{BB962C8B-B14F-4D97-AF65-F5344CB8AC3E}">
        <p14:creationId xmlns:p14="http://schemas.microsoft.com/office/powerpoint/2010/main" val="309353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16</a:t>
            </a:fld>
            <a:endParaRPr lang="en-GB"/>
          </a:p>
        </p:txBody>
      </p:sp>
    </p:spTree>
    <p:extLst>
      <p:ext uri="{BB962C8B-B14F-4D97-AF65-F5344CB8AC3E}">
        <p14:creationId xmlns:p14="http://schemas.microsoft.com/office/powerpoint/2010/main" val="48730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17</a:t>
            </a:fld>
            <a:endParaRPr lang="en-GB"/>
          </a:p>
        </p:txBody>
      </p:sp>
    </p:spTree>
    <p:extLst>
      <p:ext uri="{BB962C8B-B14F-4D97-AF65-F5344CB8AC3E}">
        <p14:creationId xmlns:p14="http://schemas.microsoft.com/office/powerpoint/2010/main" val="1198827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2</a:t>
            </a:fld>
            <a:endParaRPr lang="en-GB"/>
          </a:p>
        </p:txBody>
      </p:sp>
    </p:spTree>
    <p:extLst>
      <p:ext uri="{BB962C8B-B14F-4D97-AF65-F5344CB8AC3E}">
        <p14:creationId xmlns:p14="http://schemas.microsoft.com/office/powerpoint/2010/main" val="142680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3</a:t>
            </a:fld>
            <a:endParaRPr lang="en-GB"/>
          </a:p>
        </p:txBody>
      </p:sp>
    </p:spTree>
    <p:extLst>
      <p:ext uri="{BB962C8B-B14F-4D97-AF65-F5344CB8AC3E}">
        <p14:creationId xmlns:p14="http://schemas.microsoft.com/office/powerpoint/2010/main" val="2793419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4</a:t>
            </a:fld>
            <a:endParaRPr lang="en-GB"/>
          </a:p>
        </p:txBody>
      </p:sp>
    </p:spTree>
    <p:extLst>
      <p:ext uri="{BB962C8B-B14F-4D97-AF65-F5344CB8AC3E}">
        <p14:creationId xmlns:p14="http://schemas.microsoft.com/office/powerpoint/2010/main" val="2287428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5</a:t>
            </a:fld>
            <a:endParaRPr lang="en-GB"/>
          </a:p>
        </p:txBody>
      </p:sp>
    </p:spTree>
    <p:extLst>
      <p:ext uri="{BB962C8B-B14F-4D97-AF65-F5344CB8AC3E}">
        <p14:creationId xmlns:p14="http://schemas.microsoft.com/office/powerpoint/2010/main" val="107807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6</a:t>
            </a:fld>
            <a:endParaRPr lang="en-GB"/>
          </a:p>
        </p:txBody>
      </p:sp>
    </p:spTree>
    <p:extLst>
      <p:ext uri="{BB962C8B-B14F-4D97-AF65-F5344CB8AC3E}">
        <p14:creationId xmlns:p14="http://schemas.microsoft.com/office/powerpoint/2010/main" val="1637015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7</a:t>
            </a:fld>
            <a:endParaRPr lang="en-GB"/>
          </a:p>
        </p:txBody>
      </p:sp>
    </p:spTree>
    <p:extLst>
      <p:ext uri="{BB962C8B-B14F-4D97-AF65-F5344CB8AC3E}">
        <p14:creationId xmlns:p14="http://schemas.microsoft.com/office/powerpoint/2010/main" val="2854982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8</a:t>
            </a:fld>
            <a:endParaRPr lang="en-GB"/>
          </a:p>
        </p:txBody>
      </p:sp>
    </p:spTree>
    <p:extLst>
      <p:ext uri="{BB962C8B-B14F-4D97-AF65-F5344CB8AC3E}">
        <p14:creationId xmlns:p14="http://schemas.microsoft.com/office/powerpoint/2010/main" val="4115340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AC11E9-EFD0-4C9E-A350-2C34DA75CA55}" type="slidenum">
              <a:rPr lang="en-GB" smtClean="0"/>
              <a:t>9</a:t>
            </a:fld>
            <a:endParaRPr lang="en-GB"/>
          </a:p>
        </p:txBody>
      </p:sp>
    </p:spTree>
    <p:extLst>
      <p:ext uri="{BB962C8B-B14F-4D97-AF65-F5344CB8AC3E}">
        <p14:creationId xmlns:p14="http://schemas.microsoft.com/office/powerpoint/2010/main" val="3363615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171" y="-8468"/>
            <a:ext cx="993395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24812" y="4050835"/>
            <a:ext cx="631227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65E360-A5E4-45C9-BC3A-356F8710D74B}" type="datetime1">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417584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315C9-7F11-481A-A61D-1DC062B16F90}" type="datetime1">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10214536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315C9-7F11-481A-A61D-1DC062B16F90}" type="datetime1">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6E45B4-0675-440C-A9D4-D5DDA6FF4CE4}" type="slidenum">
              <a:rPr lang="en-GB" smtClean="0"/>
              <a:t>‹#›</a:t>
            </a:fld>
            <a:endParaRPr lang="en-GB"/>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467909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315C9-7F11-481A-A61D-1DC062B16F90}" type="datetime1">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387024413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315C9-7F11-481A-A61D-1DC062B16F90}" type="datetime1">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6E45B4-0675-440C-A9D4-D5DDA6FF4CE4}" type="slidenum">
              <a:rPr lang="en-GB" smtClean="0"/>
              <a:t>‹#›</a:t>
            </a:fld>
            <a:endParaRPr lang="en-GB"/>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39247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315C9-7F11-481A-A61D-1DC062B16F90}" type="datetime1">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57277038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FD2F7-AF90-4F1E-97D9-9E06028B9C2F}" type="datetime1">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485683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08CBA-DB6C-47CB-9565-0CB575759172}" type="datetime1">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404795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5E1A1-3608-4B7B-BCF5-9D06AD5F2133}" type="datetime1">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418478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D1015-253D-4A15-BD53-A48CF4486ACD}" type="datetime1">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62870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8BB831-7D16-4B3C-BF55-72928174278A}" type="datetime1">
              <a:rPr lang="en-GB" smtClean="0"/>
              <a:t>22/09/2022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47173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639D9-720D-4F6A-AB9F-21D93694930E}" type="datetime1">
              <a:rPr lang="en-GB" smtClean="0"/>
              <a:t>22/09/2022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275007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B67F4E-1C9B-456E-8690-791E3A2DF8E3}" type="datetime1">
              <a:rPr lang="en-GB" smtClean="0"/>
              <a:t>22/09/2022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172744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4DC83-84A1-483B-8C92-0DA812D00289}" type="datetime1">
              <a:rPr lang="en-GB" smtClean="0"/>
              <a:t>22/09/2022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366979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15A2727-C507-4BB6-ABA4-5A399D791D5F}" type="datetime1">
              <a:rPr lang="en-GB" smtClean="0"/>
              <a:t>22/09/2022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1257829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399" y="609600"/>
            <a:ext cx="6876690"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9BD0E2-2640-4F48-B2D4-95CA7D052912}" type="datetime1">
              <a:rPr lang="en-GB" smtClean="0"/>
              <a:t>22/09/2022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6E45B4-0675-440C-A9D4-D5DDA6FF4CE4}" type="slidenum">
              <a:rPr lang="en-GB" smtClean="0"/>
              <a:t>‹#›</a:t>
            </a:fld>
            <a:endParaRPr lang="en-GB"/>
          </a:p>
        </p:txBody>
      </p:sp>
    </p:spTree>
    <p:extLst>
      <p:ext uri="{BB962C8B-B14F-4D97-AF65-F5344CB8AC3E}">
        <p14:creationId xmlns:p14="http://schemas.microsoft.com/office/powerpoint/2010/main" val="352986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172" y="-8468"/>
            <a:ext cx="993395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0400" y="609600"/>
            <a:ext cx="687668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0399" y="2160590"/>
            <a:ext cx="6876690"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55696" y="6041364"/>
            <a:ext cx="74114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7315C9-7F11-481A-A61D-1DC062B16F90}" type="datetime1">
              <a:rPr lang="en-GB" smtClean="0"/>
              <a:t>22/09/2022</a:t>
            </a:fld>
            <a:endParaRPr lang="en-GB"/>
          </a:p>
        </p:txBody>
      </p:sp>
      <p:sp>
        <p:nvSpPr>
          <p:cNvPr id="5" name="Footer Placeholder 4"/>
          <p:cNvSpPr>
            <a:spLocks noGrp="1"/>
          </p:cNvSpPr>
          <p:nvPr>
            <p:ph type="ftr" sz="quarter" idx="3"/>
          </p:nvPr>
        </p:nvSpPr>
        <p:spPr>
          <a:xfrm>
            <a:off x="660399" y="6041364"/>
            <a:ext cx="5008221"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981732" y="6041364"/>
            <a:ext cx="555358" cy="365125"/>
          </a:xfrm>
          <a:prstGeom prst="rect">
            <a:avLst/>
          </a:prstGeom>
        </p:spPr>
        <p:txBody>
          <a:bodyPr vert="horz" lIns="91440" tIns="45720" rIns="91440" bIns="45720" rtlCol="0" anchor="ctr"/>
          <a:lstStyle>
            <a:lvl1pPr algn="r">
              <a:defRPr sz="900">
                <a:solidFill>
                  <a:schemeClr val="accent1"/>
                </a:solidFill>
              </a:defRPr>
            </a:lvl1pPr>
          </a:lstStyle>
          <a:p>
            <a:fld id="{3E6E45B4-0675-440C-A9D4-D5DDA6FF4CE4}" type="slidenum">
              <a:rPr lang="en-GB" smtClean="0"/>
              <a:t>‹#›</a:t>
            </a:fld>
            <a:endParaRPr lang="en-GB"/>
          </a:p>
        </p:txBody>
      </p:sp>
    </p:spTree>
    <p:extLst>
      <p:ext uri="{BB962C8B-B14F-4D97-AF65-F5344CB8AC3E}">
        <p14:creationId xmlns:p14="http://schemas.microsoft.com/office/powerpoint/2010/main" val="1631132516"/>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25.xml"/><Relationship Id="rId3" Type="http://schemas.openxmlformats.org/officeDocument/2006/relationships/image" Target="../media/image13.png"/><Relationship Id="rId7" Type="http://schemas.openxmlformats.org/officeDocument/2006/relationships/customXml" Target="../ink/ink22.xml"/><Relationship Id="rId12"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customXml" Target="../ink/ink24.xml"/><Relationship Id="rId10" Type="http://schemas.openxmlformats.org/officeDocument/2006/relationships/image" Target="../media/image38.png"/><Relationship Id="rId4" Type="http://schemas.openxmlformats.org/officeDocument/2006/relationships/customXml" Target="../ink/ink21.xml"/><Relationship Id="rId9" Type="http://schemas.openxmlformats.org/officeDocument/2006/relationships/customXml" Target="../ink/ink23.xml"/><Relationship Id="rId14" Type="http://schemas.openxmlformats.org/officeDocument/2006/relationships/image" Target="../media/image40.png"/></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customXml" Target="../ink/ink2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2.png"/><Relationship Id="rId10" Type="http://schemas.openxmlformats.org/officeDocument/2006/relationships/image" Target="../media/image44.png"/><Relationship Id="rId4" Type="http://schemas.openxmlformats.org/officeDocument/2006/relationships/customXml" Target="../ink/ink26.xml"/><Relationship Id="rId9" Type="http://schemas.openxmlformats.org/officeDocument/2006/relationships/customXml" Target="../ink/ink2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40.png"/><Relationship Id="rId4" Type="http://schemas.openxmlformats.org/officeDocument/2006/relationships/customXml" Target="../ink/ink2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7.png"/><Relationship Id="rId4" Type="http://schemas.openxmlformats.org/officeDocument/2006/relationships/customXml" Target="../ink/ink30.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4" Type="http://schemas.openxmlformats.org/officeDocument/2006/relationships/customXml" Target="../ink/ink31.xml"/></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customXml" Target="../ink/ink36.xml"/><Relationship Id="rId18" Type="http://schemas.openxmlformats.org/officeDocument/2006/relationships/image" Target="../media/image56.png"/><Relationship Id="rId26" Type="http://schemas.openxmlformats.org/officeDocument/2006/relationships/image" Target="../media/image60.png"/><Relationship Id="rId3" Type="http://schemas.openxmlformats.org/officeDocument/2006/relationships/image" Target="../media/image22.png"/><Relationship Id="rId21" Type="http://schemas.openxmlformats.org/officeDocument/2006/relationships/customXml" Target="../ink/ink40.xml"/><Relationship Id="rId12" Type="http://schemas.openxmlformats.org/officeDocument/2006/relationships/image" Target="../media/image35.png"/><Relationship Id="rId17" Type="http://schemas.openxmlformats.org/officeDocument/2006/relationships/customXml" Target="../ink/ink38.xml"/><Relationship Id="rId25" Type="http://schemas.openxmlformats.org/officeDocument/2006/relationships/customXml" Target="../ink/ink42.xml"/><Relationship Id="rId2" Type="http://schemas.openxmlformats.org/officeDocument/2006/relationships/notesSlide" Target="../notesSlides/notesSlide15.xml"/><Relationship Id="rId16" Type="http://schemas.openxmlformats.org/officeDocument/2006/relationships/image" Target="../media/image55.png"/><Relationship Id="rId20" Type="http://schemas.openxmlformats.org/officeDocument/2006/relationships/image" Target="../media/image57.png"/><Relationship Id="rId29" Type="http://schemas.openxmlformats.org/officeDocument/2006/relationships/customXml" Target="../ink/ink44.xml"/><Relationship Id="rId1" Type="http://schemas.openxmlformats.org/officeDocument/2006/relationships/slideLayout" Target="../slideLayouts/slideLayout2.xml"/><Relationship Id="rId6" Type="http://schemas.openxmlformats.org/officeDocument/2006/relationships/customXml" Target="../ink/ink33.xml"/><Relationship Id="rId11" Type="http://schemas.openxmlformats.org/officeDocument/2006/relationships/customXml" Target="../ink/ink35.xml"/><Relationship Id="rId24" Type="http://schemas.openxmlformats.org/officeDocument/2006/relationships/image" Target="../media/image41.png"/><Relationship Id="rId32" Type="http://schemas.openxmlformats.org/officeDocument/2006/relationships/image" Target="../media/image48.png"/><Relationship Id="rId5" Type="http://schemas.openxmlformats.org/officeDocument/2006/relationships/image" Target="../media/image25.png"/><Relationship Id="rId15" Type="http://schemas.openxmlformats.org/officeDocument/2006/relationships/customXml" Target="../ink/ink37.xml"/><Relationship Id="rId23" Type="http://schemas.openxmlformats.org/officeDocument/2006/relationships/customXml" Target="../ink/ink41.xml"/><Relationship Id="rId28" Type="http://schemas.openxmlformats.org/officeDocument/2006/relationships/image" Target="../media/image45.png"/><Relationship Id="rId10" Type="http://schemas.openxmlformats.org/officeDocument/2006/relationships/image" Target="../media/image52.png"/><Relationship Id="rId19" Type="http://schemas.openxmlformats.org/officeDocument/2006/relationships/customXml" Target="../ink/ink39.xml"/><Relationship Id="rId31" Type="http://schemas.openxmlformats.org/officeDocument/2006/relationships/customXml" Target="../ink/ink45.xml"/><Relationship Id="rId4" Type="http://schemas.openxmlformats.org/officeDocument/2006/relationships/customXml" Target="../ink/ink32.xml"/><Relationship Id="rId9" Type="http://schemas.openxmlformats.org/officeDocument/2006/relationships/customXml" Target="../ink/ink34.xml"/><Relationship Id="rId14" Type="http://schemas.openxmlformats.org/officeDocument/2006/relationships/image" Target="../media/image54.png"/><Relationship Id="rId22" Type="http://schemas.openxmlformats.org/officeDocument/2006/relationships/image" Target="../media/image58.png"/><Relationship Id="rId27" Type="http://schemas.openxmlformats.org/officeDocument/2006/relationships/customXml" Target="../ink/ink43.xml"/><Relationship Id="rId30"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0.png"/><Relationship Id="rId4" Type="http://schemas.openxmlformats.org/officeDocument/2006/relationships/customXml" Target="../ink/ink3.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4"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customXml" Target="../ink/ink9.xml"/><Relationship Id="rId5" Type="http://schemas.openxmlformats.org/officeDocument/2006/relationships/image" Target="../media/image9.png"/><Relationship Id="rId10" Type="http://schemas.openxmlformats.org/officeDocument/2006/relationships/image" Target="../media/image20.png"/><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1.png"/><Relationship Id="rId7" Type="http://schemas.openxmlformats.org/officeDocument/2006/relationships/customXml" Target="../ink/ink1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4" Type="http://schemas.openxmlformats.org/officeDocument/2006/relationships/customXml" Target="../ink/ink10.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customXml" Target="../ink/ink16.xml"/><Relationship Id="rId18" Type="http://schemas.openxmlformats.org/officeDocument/2006/relationships/image" Target="../media/image32.png"/><Relationship Id="rId3" Type="http://schemas.openxmlformats.org/officeDocument/2006/relationships/image" Target="../media/image12.png"/><Relationship Id="rId21" Type="http://schemas.openxmlformats.org/officeDocument/2006/relationships/customXml" Target="../ink/ink20.xml"/><Relationship Id="rId7" Type="http://schemas.openxmlformats.org/officeDocument/2006/relationships/customXml" Target="../ink/ink13.xml"/><Relationship Id="rId12" Type="http://schemas.openxmlformats.org/officeDocument/2006/relationships/image" Target="../media/image29.png"/><Relationship Id="rId17" Type="http://schemas.openxmlformats.org/officeDocument/2006/relationships/customXml" Target="../ink/ink18.xml"/><Relationship Id="rId2" Type="http://schemas.openxmlformats.org/officeDocument/2006/relationships/notesSlide" Target="../notesSlides/notesSlide9.xml"/><Relationship Id="rId16" Type="http://schemas.openxmlformats.org/officeDocument/2006/relationships/image" Target="../media/image31.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customXml" Target="../ink/ink15.xml"/><Relationship Id="rId15" Type="http://schemas.openxmlformats.org/officeDocument/2006/relationships/customXml" Target="../ink/ink17.xml"/><Relationship Id="rId10" Type="http://schemas.openxmlformats.org/officeDocument/2006/relationships/image" Target="../media/image28.png"/><Relationship Id="rId19" Type="http://schemas.openxmlformats.org/officeDocument/2006/relationships/customXml" Target="../ink/ink19.xml"/><Relationship Id="rId4" Type="http://schemas.openxmlformats.org/officeDocument/2006/relationships/customXml" Target="../ink/ink12.xml"/><Relationship Id="rId9" Type="http://schemas.openxmlformats.org/officeDocument/2006/relationships/customXml" Target="../ink/ink14.xml"/><Relationship Id="rId14" Type="http://schemas.openxmlformats.org/officeDocument/2006/relationships/image" Target="../media/image30.png"/><Relationship Id="rId22"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7616404" y="116523"/>
            <a:ext cx="0" cy="6610330"/>
          </a:xfrm>
          <a:prstGeom prst="line">
            <a:avLst/>
          </a:prstGeom>
          <a:ln w="53975" cmpd="dbl">
            <a:solidFill>
              <a:srgbClr val="8CB81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700879" y="116522"/>
            <a:ext cx="2077220" cy="6624845"/>
          </a:xfrm>
          <a:prstGeom prst="rect">
            <a:avLst/>
          </a:prstGeom>
          <a:solidFill>
            <a:srgbClr val="8CB8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5" name="Text Box 2"/>
          <p:cNvSpPr txBox="1">
            <a:spLocks noChangeArrowheads="1"/>
          </p:cNvSpPr>
          <p:nvPr/>
        </p:nvSpPr>
        <p:spPr bwMode="auto">
          <a:xfrm>
            <a:off x="7587376" y="116523"/>
            <a:ext cx="2333413" cy="1253292"/>
          </a:xfrm>
          <a:prstGeom prst="rect">
            <a:avLst/>
          </a:prstGeom>
          <a:noFill/>
          <a:ln w="9525">
            <a:noFill/>
            <a:miter lim="800000"/>
            <a:headEnd/>
            <a:tailEnd/>
          </a:ln>
        </p:spPr>
        <p:txBody>
          <a:bodyPr rot="0" vert="horz" wrap="square" lIns="91440" tIns="45720" rIns="91440" bIns="45720" anchor="t" anchorCtr="0">
            <a:spAutoFit/>
          </a:bodyPr>
          <a:lstStyle/>
          <a:p>
            <a:pPr algn="ctr">
              <a:lnSpc>
                <a:spcPct val="115000"/>
              </a:lnSpc>
              <a:spcAft>
                <a:spcPts val="1000"/>
              </a:spcAft>
            </a:pPr>
            <a:r>
              <a:rPr lang="en-GB" sz="4800" b="1" dirty="0">
                <a:solidFill>
                  <a:srgbClr val="FFFFFF"/>
                </a:solidFill>
                <a:effectLst/>
                <a:latin typeface="Century Gothic"/>
                <a:ea typeface="Calibri"/>
                <a:cs typeface="Times New Roman"/>
              </a:rPr>
              <a:t>2022</a:t>
            </a:r>
          </a:p>
          <a:p>
            <a:pPr algn="ctr">
              <a:lnSpc>
                <a:spcPct val="115000"/>
              </a:lnSpc>
              <a:spcAft>
                <a:spcPts val="1000"/>
              </a:spcAft>
            </a:pPr>
            <a:endParaRPr lang="en-GB" sz="1100" dirty="0">
              <a:effectLst/>
              <a:latin typeface="Calibri"/>
              <a:ea typeface="Calibri"/>
              <a:cs typeface="Times New Roman"/>
            </a:endParaRPr>
          </a:p>
        </p:txBody>
      </p:sp>
      <p:sp>
        <p:nvSpPr>
          <p:cNvPr id="6" name="Rectangle 5"/>
          <p:cNvSpPr/>
          <p:nvPr/>
        </p:nvSpPr>
        <p:spPr>
          <a:xfrm>
            <a:off x="65720" y="1340768"/>
            <a:ext cx="9207760" cy="1120451"/>
          </a:xfrm>
          <a:prstGeom prst="rect">
            <a:avLst/>
          </a:prstGeom>
          <a:solidFill>
            <a:srgbClr val="009DD9"/>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2600">
                <a:effectLst/>
                <a:ea typeface="Calibri"/>
                <a:cs typeface="Times New Roman"/>
              </a:rPr>
              <a:t> </a:t>
            </a:r>
            <a:endParaRPr lang="en-GB" sz="1100">
              <a:effectLst/>
              <a:ea typeface="Calibri"/>
              <a:cs typeface="Times New Roman"/>
            </a:endParaRPr>
          </a:p>
        </p:txBody>
      </p:sp>
      <p:sp>
        <p:nvSpPr>
          <p:cNvPr id="7" name="Text Box 2"/>
          <p:cNvSpPr txBox="1">
            <a:spLocks noChangeArrowheads="1"/>
          </p:cNvSpPr>
          <p:nvPr/>
        </p:nvSpPr>
        <p:spPr bwMode="auto">
          <a:xfrm>
            <a:off x="307348" y="1587381"/>
            <a:ext cx="10527877" cy="474980"/>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a:lnSpc>
                <a:spcPct val="115000"/>
              </a:lnSpc>
              <a:spcAft>
                <a:spcPts val="1000"/>
              </a:spcAft>
              <a:defRPr sz="2600" b="1">
                <a:solidFill>
                  <a:srgbClr val="FFFFFF"/>
                </a:solidFill>
                <a:latin typeface="Century Gothic"/>
                <a:ea typeface="Calibri"/>
                <a:cs typeface="Times New Roman"/>
              </a:defRPr>
            </a:lvl1pPr>
          </a:lstStyle>
          <a:p>
            <a:r>
              <a:rPr lang="en-GB" dirty="0"/>
              <a:t>HOLIDAY PLANNER</a:t>
            </a:r>
          </a:p>
        </p:txBody>
      </p:sp>
      <p:sp>
        <p:nvSpPr>
          <p:cNvPr id="8" name="Text Box 2"/>
          <p:cNvSpPr txBox="1">
            <a:spLocks noChangeArrowheads="1"/>
          </p:cNvSpPr>
          <p:nvPr/>
        </p:nvSpPr>
        <p:spPr bwMode="auto">
          <a:xfrm>
            <a:off x="146034" y="332786"/>
            <a:ext cx="8593455" cy="509270"/>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3000" b="1" dirty="0">
                <a:solidFill>
                  <a:srgbClr val="464C56"/>
                </a:solidFill>
                <a:effectLst/>
                <a:latin typeface="Century Gothic"/>
                <a:ea typeface="Calibri"/>
                <a:cs typeface="Times New Roman"/>
              </a:rPr>
              <a:t>Holiday Planner</a:t>
            </a:r>
            <a:endParaRPr lang="en-GB" sz="1100" dirty="0">
              <a:effectLst/>
              <a:latin typeface="Calibri"/>
              <a:ea typeface="Calibri"/>
              <a:cs typeface="Times New Roman"/>
            </a:endParaRPr>
          </a:p>
        </p:txBody>
      </p:sp>
      <p:sp>
        <p:nvSpPr>
          <p:cNvPr id="16" name="Rectangle 15"/>
          <p:cNvSpPr/>
          <p:nvPr/>
        </p:nvSpPr>
        <p:spPr>
          <a:xfrm>
            <a:off x="7737164" y="4221087"/>
            <a:ext cx="2004649" cy="2520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latin typeface="Century Gothic" panose="020B0502020202020204" pitchFamily="34" charset="0"/>
            </a:endParaRPr>
          </a:p>
          <a:p>
            <a:endParaRPr lang="en-GB" sz="1100" dirty="0">
              <a:latin typeface="Century Gothic" panose="020B0502020202020204" pitchFamily="34" charset="0"/>
            </a:endParaRPr>
          </a:p>
          <a:p>
            <a:endParaRPr lang="en-GB" sz="1100" dirty="0">
              <a:latin typeface="Century Gothic" panose="020B0502020202020204" pitchFamily="34" charset="0"/>
            </a:endParaRPr>
          </a:p>
          <a:p>
            <a:endParaRPr lang="en-GB" sz="1100" dirty="0">
              <a:latin typeface="Century Gothic" panose="020B0502020202020204" pitchFamily="34" charset="0"/>
            </a:endParaRPr>
          </a:p>
          <a:p>
            <a:endParaRPr lang="en-GB" sz="1100" dirty="0">
              <a:latin typeface="Century Gothic" panose="020B0502020202020204" pitchFamily="34" charset="0"/>
            </a:endParaRPr>
          </a:p>
          <a:p>
            <a:endParaRPr lang="en-GB" sz="1100" b="1" dirty="0">
              <a:latin typeface="Century Gothic" panose="020B0502020202020204" pitchFamily="34" charset="0"/>
            </a:endParaRPr>
          </a:p>
        </p:txBody>
      </p:sp>
      <p:sp>
        <p:nvSpPr>
          <p:cNvPr id="2" name="Slide Number Placeholder 1"/>
          <p:cNvSpPr>
            <a:spLocks noGrp="1"/>
          </p:cNvSpPr>
          <p:nvPr>
            <p:ph type="sldNum" sz="quarter" idx="12"/>
          </p:nvPr>
        </p:nvSpPr>
        <p:spPr/>
        <p:txBody>
          <a:bodyPr/>
          <a:lstStyle/>
          <a:p>
            <a:fld id="{3E6E45B4-0675-440C-A9D4-D5DDA6FF4CE4}" type="slidenum">
              <a:rPr lang="en-GB" smtClean="0"/>
              <a:t>1</a:t>
            </a:fld>
            <a:endParaRPr lang="en-GB"/>
          </a:p>
        </p:txBody>
      </p:sp>
    </p:spTree>
    <p:extLst>
      <p:ext uri="{BB962C8B-B14F-4D97-AF65-F5344CB8AC3E}">
        <p14:creationId xmlns:p14="http://schemas.microsoft.com/office/powerpoint/2010/main" val="42660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10</a:t>
            </a:fld>
            <a:endParaRPr lang="en-GB"/>
          </a:p>
        </p:txBody>
      </p:sp>
      <p:sp>
        <p:nvSpPr>
          <p:cNvPr id="9" name="TextBox 8">
            <a:extLst>
              <a:ext uri="{FF2B5EF4-FFF2-40B4-BE49-F238E27FC236}">
                <a16:creationId xmlns:a16="http://schemas.microsoft.com/office/drawing/2014/main" id="{ADB3CC11-0643-4B93-BF71-6055E02CFF38}"/>
              </a:ext>
            </a:extLst>
          </p:cNvPr>
          <p:cNvSpPr txBox="1"/>
          <p:nvPr/>
        </p:nvSpPr>
        <p:spPr>
          <a:xfrm>
            <a:off x="128464" y="566253"/>
            <a:ext cx="9448600" cy="307777"/>
          </a:xfrm>
          <a:prstGeom prst="rect">
            <a:avLst/>
          </a:prstGeom>
          <a:noFill/>
        </p:spPr>
        <p:txBody>
          <a:bodyPr wrap="square" rtlCol="0">
            <a:spAutoFit/>
          </a:bodyPr>
          <a:lstStyle/>
          <a:p>
            <a:r>
              <a:rPr lang="en-GB" sz="1400" dirty="0"/>
              <a:t>5a. Booking half day. To book half day please click half day (1). If it is one day only you will be able to choose a.m. or p.m. (2).  </a:t>
            </a:r>
          </a:p>
        </p:txBody>
      </p:sp>
      <p:grpSp>
        <p:nvGrpSpPr>
          <p:cNvPr id="5" name="Group 4">
            <a:extLst>
              <a:ext uri="{FF2B5EF4-FFF2-40B4-BE49-F238E27FC236}">
                <a16:creationId xmlns:a16="http://schemas.microsoft.com/office/drawing/2014/main" id="{B791CE48-2B85-4B5B-A418-5D783FB7BDE7}"/>
              </a:ext>
            </a:extLst>
          </p:cNvPr>
          <p:cNvGrpSpPr/>
          <p:nvPr/>
        </p:nvGrpSpPr>
        <p:grpSpPr>
          <a:xfrm>
            <a:off x="416496" y="1345868"/>
            <a:ext cx="9073008" cy="5103567"/>
            <a:chOff x="475770" y="1581547"/>
            <a:chExt cx="7905328" cy="4446747"/>
          </a:xfrm>
        </p:grpSpPr>
        <p:pic>
          <p:nvPicPr>
            <p:cNvPr id="7" name="Picture 6">
              <a:extLst>
                <a:ext uri="{FF2B5EF4-FFF2-40B4-BE49-F238E27FC236}">
                  <a16:creationId xmlns:a16="http://schemas.microsoft.com/office/drawing/2014/main" id="{5EB7BD96-8828-40D3-974C-19C2DDF2A685}"/>
                </a:ext>
              </a:extLst>
            </p:cNvPr>
            <p:cNvPicPr>
              <a:picLocks noChangeAspect="1"/>
            </p:cNvPicPr>
            <p:nvPr/>
          </p:nvPicPr>
          <p:blipFill>
            <a:blip r:embed="rId3"/>
            <a:stretch>
              <a:fillRect/>
            </a:stretch>
          </p:blipFill>
          <p:spPr>
            <a:xfrm>
              <a:off x="475770" y="1581547"/>
              <a:ext cx="7905328" cy="4446747"/>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AABB1E04-FF2D-46A4-BD1D-E768041A3EF4}"/>
                    </a:ext>
                  </a:extLst>
                </p14:cNvPr>
                <p14:cNvContentPartPr/>
                <p14:nvPr/>
              </p14:nvContentPartPr>
              <p14:xfrm>
                <a:off x="1805673" y="2271880"/>
                <a:ext cx="269640" cy="252000"/>
              </p14:xfrm>
            </p:contentPart>
          </mc:Choice>
          <mc:Fallback xmlns="">
            <p:pic>
              <p:nvPicPr>
                <p:cNvPr id="10" name="Ink 9">
                  <a:extLst>
                    <a:ext uri="{FF2B5EF4-FFF2-40B4-BE49-F238E27FC236}">
                      <a16:creationId xmlns:a16="http://schemas.microsoft.com/office/drawing/2014/main" id="{AABB1E04-FF2D-46A4-BD1D-E768041A3EF4}"/>
                    </a:ext>
                  </a:extLst>
                </p:cNvPr>
                <p:cNvPicPr/>
                <p:nvPr/>
              </p:nvPicPr>
              <p:blipFill>
                <a:blip r:embed="rId6"/>
                <a:stretch>
                  <a:fillRect/>
                </a:stretch>
              </p:blipFill>
              <p:spPr>
                <a:xfrm>
                  <a:off x="1796673" y="2262880"/>
                  <a:ext cx="2872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FB999335-5C50-4C47-A985-60088A609579}"/>
                    </a:ext>
                  </a:extLst>
                </p14:cNvPr>
                <p14:cNvContentPartPr/>
                <p14:nvPr/>
              </p14:nvContentPartPr>
              <p14:xfrm>
                <a:off x="1757433" y="2554120"/>
                <a:ext cx="329760" cy="290160"/>
              </p14:xfrm>
            </p:contentPart>
          </mc:Choice>
          <mc:Fallback xmlns="">
            <p:pic>
              <p:nvPicPr>
                <p:cNvPr id="11" name="Ink 10">
                  <a:extLst>
                    <a:ext uri="{FF2B5EF4-FFF2-40B4-BE49-F238E27FC236}">
                      <a16:creationId xmlns:a16="http://schemas.microsoft.com/office/drawing/2014/main" id="{FB999335-5C50-4C47-A985-60088A609579}"/>
                    </a:ext>
                  </a:extLst>
                </p:cNvPr>
                <p:cNvPicPr/>
                <p:nvPr/>
              </p:nvPicPr>
              <p:blipFill>
                <a:blip r:embed="rId8"/>
                <a:stretch>
                  <a:fillRect/>
                </a:stretch>
              </p:blipFill>
              <p:spPr>
                <a:xfrm>
                  <a:off x="1748433" y="2545120"/>
                  <a:ext cx="34740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EECBCC95-20A4-40AE-8F44-9C220C0C2EE0}"/>
                    </a:ext>
                  </a:extLst>
                </p14:cNvPr>
                <p14:cNvContentPartPr/>
                <p14:nvPr/>
              </p14:nvContentPartPr>
              <p14:xfrm>
                <a:off x="2296353" y="4713040"/>
                <a:ext cx="582120" cy="491760"/>
              </p14:xfrm>
            </p:contentPart>
          </mc:Choice>
          <mc:Fallback xmlns="">
            <p:pic>
              <p:nvPicPr>
                <p:cNvPr id="13" name="Ink 12">
                  <a:extLst>
                    <a:ext uri="{FF2B5EF4-FFF2-40B4-BE49-F238E27FC236}">
                      <a16:creationId xmlns:a16="http://schemas.microsoft.com/office/drawing/2014/main" id="{EECBCC95-20A4-40AE-8F44-9C220C0C2EE0}"/>
                    </a:ext>
                  </a:extLst>
                </p:cNvPr>
                <p:cNvPicPr/>
                <p:nvPr/>
              </p:nvPicPr>
              <p:blipFill>
                <a:blip r:embed="rId10"/>
                <a:stretch>
                  <a:fillRect/>
                </a:stretch>
              </p:blipFill>
              <p:spPr>
                <a:xfrm>
                  <a:off x="2287353" y="4704040"/>
                  <a:ext cx="59976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F3078CBA-50CD-4F38-ADAA-B146F2B789A9}"/>
                    </a:ext>
                  </a:extLst>
                </p14:cNvPr>
                <p14:cNvContentPartPr/>
                <p14:nvPr/>
              </p14:nvContentPartPr>
              <p14:xfrm>
                <a:off x="1553313" y="2215000"/>
                <a:ext cx="225720" cy="132480"/>
              </p14:xfrm>
            </p:contentPart>
          </mc:Choice>
          <mc:Fallback xmlns="">
            <p:pic>
              <p:nvPicPr>
                <p:cNvPr id="2" name="Ink 1">
                  <a:extLst>
                    <a:ext uri="{FF2B5EF4-FFF2-40B4-BE49-F238E27FC236}">
                      <a16:creationId xmlns:a16="http://schemas.microsoft.com/office/drawing/2014/main" id="{F3078CBA-50CD-4F38-ADAA-B146F2B789A9}"/>
                    </a:ext>
                  </a:extLst>
                </p:cNvPr>
                <p:cNvPicPr/>
                <p:nvPr/>
              </p:nvPicPr>
              <p:blipFill>
                <a:blip r:embed="rId12"/>
                <a:stretch>
                  <a:fillRect/>
                </a:stretch>
              </p:blipFill>
              <p:spPr>
                <a:xfrm>
                  <a:off x="1544313" y="2206000"/>
                  <a:ext cx="2433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E06057EF-8875-49CB-8A32-C0E720D4CEA9}"/>
                    </a:ext>
                  </a:extLst>
                </p14:cNvPr>
                <p14:cNvContentPartPr/>
                <p14:nvPr/>
              </p14:nvContentPartPr>
              <p14:xfrm>
                <a:off x="1517673" y="2692720"/>
                <a:ext cx="249480" cy="178560"/>
              </p14:xfrm>
            </p:contentPart>
          </mc:Choice>
          <mc:Fallback xmlns="">
            <p:pic>
              <p:nvPicPr>
                <p:cNvPr id="4" name="Ink 3">
                  <a:extLst>
                    <a:ext uri="{FF2B5EF4-FFF2-40B4-BE49-F238E27FC236}">
                      <a16:creationId xmlns:a16="http://schemas.microsoft.com/office/drawing/2014/main" id="{E06057EF-8875-49CB-8A32-C0E720D4CEA9}"/>
                    </a:ext>
                  </a:extLst>
                </p:cNvPr>
                <p:cNvPicPr/>
                <p:nvPr/>
              </p:nvPicPr>
              <p:blipFill>
                <a:blip r:embed="rId14"/>
                <a:stretch>
                  <a:fillRect/>
                </a:stretch>
              </p:blipFill>
              <p:spPr>
                <a:xfrm>
                  <a:off x="1508673" y="2683720"/>
                  <a:ext cx="267120" cy="196200"/>
                </a:xfrm>
                <a:prstGeom prst="rect">
                  <a:avLst/>
                </a:prstGeom>
              </p:spPr>
            </p:pic>
          </mc:Fallback>
        </mc:AlternateContent>
      </p:grpSp>
      <p:sp>
        <p:nvSpPr>
          <p:cNvPr id="14" name="TextBox 13">
            <a:extLst>
              <a:ext uri="{FF2B5EF4-FFF2-40B4-BE49-F238E27FC236}">
                <a16:creationId xmlns:a16="http://schemas.microsoft.com/office/drawing/2014/main" id="{9BDBBB41-B28C-4515-B30A-2281C8F8A496}"/>
              </a:ext>
            </a:extLst>
          </p:cNvPr>
          <p:cNvSpPr txBox="1"/>
          <p:nvPr/>
        </p:nvSpPr>
        <p:spPr>
          <a:xfrm>
            <a:off x="132517" y="72569"/>
            <a:ext cx="2013693"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HOLIDAY PLANNER</a:t>
            </a:r>
          </a:p>
        </p:txBody>
      </p:sp>
    </p:spTree>
    <p:extLst>
      <p:ext uri="{BB962C8B-B14F-4D97-AF65-F5344CB8AC3E}">
        <p14:creationId xmlns:p14="http://schemas.microsoft.com/office/powerpoint/2010/main" val="29044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11</a:t>
            </a:fld>
            <a:endParaRPr lang="en-GB"/>
          </a:p>
        </p:txBody>
      </p:sp>
      <p:sp>
        <p:nvSpPr>
          <p:cNvPr id="9" name="TextBox 8">
            <a:extLst>
              <a:ext uri="{FF2B5EF4-FFF2-40B4-BE49-F238E27FC236}">
                <a16:creationId xmlns:a16="http://schemas.microsoft.com/office/drawing/2014/main" id="{BE26F326-E9E6-4B30-9019-883D9F77C686}"/>
              </a:ext>
            </a:extLst>
          </p:cNvPr>
          <p:cNvSpPr txBox="1"/>
          <p:nvPr/>
        </p:nvSpPr>
        <p:spPr>
          <a:xfrm>
            <a:off x="128464" y="566253"/>
            <a:ext cx="9448600" cy="738664"/>
          </a:xfrm>
          <a:prstGeom prst="rect">
            <a:avLst/>
          </a:prstGeom>
          <a:noFill/>
        </p:spPr>
        <p:txBody>
          <a:bodyPr wrap="square" rtlCol="0">
            <a:spAutoFit/>
          </a:bodyPr>
          <a:lstStyle/>
          <a:p>
            <a:r>
              <a:rPr lang="en-GB" sz="1400" dirty="0"/>
              <a:t>5b. Half day morning booked (15.08.2022). Once holiday is booked please click ‘confirm’ icon in ‘Event’ tab(1). In future it will be only HR who will be able to confirm events but because first we have to update database up to date it need to be done every time event has been booked.</a:t>
            </a:r>
          </a:p>
        </p:txBody>
      </p:sp>
      <p:grpSp>
        <p:nvGrpSpPr>
          <p:cNvPr id="13" name="Group 12">
            <a:extLst>
              <a:ext uri="{FF2B5EF4-FFF2-40B4-BE49-F238E27FC236}">
                <a16:creationId xmlns:a16="http://schemas.microsoft.com/office/drawing/2014/main" id="{9ABC2228-5B34-45DE-84F2-40FAE9E063BB}"/>
              </a:ext>
            </a:extLst>
          </p:cNvPr>
          <p:cNvGrpSpPr/>
          <p:nvPr/>
        </p:nvGrpSpPr>
        <p:grpSpPr>
          <a:xfrm>
            <a:off x="560512" y="1547790"/>
            <a:ext cx="8337376" cy="4689774"/>
            <a:chOff x="684076" y="1313060"/>
            <a:chExt cx="8337376" cy="4689774"/>
          </a:xfrm>
        </p:grpSpPr>
        <p:pic>
          <p:nvPicPr>
            <p:cNvPr id="7" name="Picture 6">
              <a:extLst>
                <a:ext uri="{FF2B5EF4-FFF2-40B4-BE49-F238E27FC236}">
                  <a16:creationId xmlns:a16="http://schemas.microsoft.com/office/drawing/2014/main" id="{0785C162-2B7B-47E4-8166-A34F7BD7A186}"/>
                </a:ext>
              </a:extLst>
            </p:cNvPr>
            <p:cNvPicPr>
              <a:picLocks noChangeAspect="1"/>
            </p:cNvPicPr>
            <p:nvPr/>
          </p:nvPicPr>
          <p:blipFill>
            <a:blip r:embed="rId3"/>
            <a:stretch>
              <a:fillRect/>
            </a:stretch>
          </p:blipFill>
          <p:spPr>
            <a:xfrm>
              <a:off x="684076" y="1313060"/>
              <a:ext cx="8337376" cy="4689774"/>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59BD396-F3CF-4DD9-9306-C04A7713BF2A}"/>
                    </a:ext>
                  </a:extLst>
                </p14:cNvPr>
                <p14:cNvContentPartPr/>
                <p14:nvPr/>
              </p14:nvContentPartPr>
              <p14:xfrm>
                <a:off x="2019357" y="4593935"/>
                <a:ext cx="244080" cy="192960"/>
              </p14:xfrm>
            </p:contentPart>
          </mc:Choice>
          <mc:Fallback xmlns="">
            <p:pic>
              <p:nvPicPr>
                <p:cNvPr id="10" name="Ink 9">
                  <a:extLst>
                    <a:ext uri="{FF2B5EF4-FFF2-40B4-BE49-F238E27FC236}">
                      <a16:creationId xmlns:a16="http://schemas.microsoft.com/office/drawing/2014/main" id="{B59BD396-F3CF-4DD9-9306-C04A7713BF2A}"/>
                    </a:ext>
                  </a:extLst>
                </p:cNvPr>
                <p:cNvPicPr/>
                <p:nvPr/>
              </p:nvPicPr>
              <p:blipFill>
                <a:blip r:embed="rId6"/>
                <a:stretch>
                  <a:fillRect/>
                </a:stretch>
              </p:blipFill>
              <p:spPr>
                <a:xfrm>
                  <a:off x="2010344" y="4584935"/>
                  <a:ext cx="261746"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F1B0A5B8-DC8E-40B8-9713-F8EE0EE928A7}"/>
                    </a:ext>
                  </a:extLst>
                </p14:cNvPr>
                <p14:cNvContentPartPr/>
                <p14:nvPr/>
              </p14:nvContentPartPr>
              <p14:xfrm>
                <a:off x="1990917" y="4877975"/>
                <a:ext cx="87840" cy="131760"/>
              </p14:xfrm>
            </p:contentPart>
          </mc:Choice>
          <mc:Fallback xmlns="">
            <p:pic>
              <p:nvPicPr>
                <p:cNvPr id="11" name="Ink 10">
                  <a:extLst>
                    <a:ext uri="{FF2B5EF4-FFF2-40B4-BE49-F238E27FC236}">
                      <a16:creationId xmlns:a16="http://schemas.microsoft.com/office/drawing/2014/main" id="{F1B0A5B8-DC8E-40B8-9713-F8EE0EE928A7}"/>
                    </a:ext>
                  </a:extLst>
                </p:cNvPr>
                <p:cNvPicPr/>
                <p:nvPr/>
              </p:nvPicPr>
              <p:blipFill>
                <a:blip r:embed="rId8"/>
                <a:stretch>
                  <a:fillRect/>
                </a:stretch>
              </p:blipFill>
              <p:spPr>
                <a:xfrm>
                  <a:off x="1981880" y="4868975"/>
                  <a:ext cx="105553"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954683B1-00D8-4153-8984-74436802E175}"/>
                    </a:ext>
                  </a:extLst>
                </p14:cNvPr>
                <p14:cNvContentPartPr/>
                <p14:nvPr/>
              </p14:nvContentPartPr>
              <p14:xfrm>
                <a:off x="2537913" y="4683880"/>
                <a:ext cx="376200" cy="387720"/>
              </p14:xfrm>
            </p:contentPart>
          </mc:Choice>
          <mc:Fallback xmlns="">
            <p:pic>
              <p:nvPicPr>
                <p:cNvPr id="4" name="Ink 3">
                  <a:extLst>
                    <a:ext uri="{FF2B5EF4-FFF2-40B4-BE49-F238E27FC236}">
                      <a16:creationId xmlns:a16="http://schemas.microsoft.com/office/drawing/2014/main" id="{954683B1-00D8-4153-8984-74436802E175}"/>
                    </a:ext>
                  </a:extLst>
                </p:cNvPr>
                <p:cNvPicPr/>
                <p:nvPr/>
              </p:nvPicPr>
              <p:blipFill>
                <a:blip r:embed="rId10"/>
                <a:stretch>
                  <a:fillRect/>
                </a:stretch>
              </p:blipFill>
              <p:spPr>
                <a:xfrm>
                  <a:off x="2529273" y="4675240"/>
                  <a:ext cx="393840" cy="405360"/>
                </a:xfrm>
                <a:prstGeom prst="rect">
                  <a:avLst/>
                </a:prstGeom>
              </p:spPr>
            </p:pic>
          </mc:Fallback>
        </mc:AlternateContent>
      </p:grpSp>
      <p:sp>
        <p:nvSpPr>
          <p:cNvPr id="12" name="TextBox 11">
            <a:extLst>
              <a:ext uri="{FF2B5EF4-FFF2-40B4-BE49-F238E27FC236}">
                <a16:creationId xmlns:a16="http://schemas.microsoft.com/office/drawing/2014/main" id="{12D813A1-CB76-4B97-AC48-51C617A18879}"/>
              </a:ext>
            </a:extLst>
          </p:cNvPr>
          <p:cNvSpPr txBox="1"/>
          <p:nvPr/>
        </p:nvSpPr>
        <p:spPr>
          <a:xfrm>
            <a:off x="132517" y="72569"/>
            <a:ext cx="2013693"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HOLIDAY PLANNER</a:t>
            </a:r>
          </a:p>
        </p:txBody>
      </p:sp>
    </p:spTree>
    <p:extLst>
      <p:ext uri="{BB962C8B-B14F-4D97-AF65-F5344CB8AC3E}">
        <p14:creationId xmlns:p14="http://schemas.microsoft.com/office/powerpoint/2010/main" val="97606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12</a:t>
            </a:fld>
            <a:endParaRPr lang="en-GB"/>
          </a:p>
        </p:txBody>
      </p:sp>
      <p:sp>
        <p:nvSpPr>
          <p:cNvPr id="5" name="TextBox 4">
            <a:extLst>
              <a:ext uri="{FF2B5EF4-FFF2-40B4-BE49-F238E27FC236}">
                <a16:creationId xmlns:a16="http://schemas.microsoft.com/office/drawing/2014/main" id="{210D520A-88CE-4418-A0F7-E9BC0B495A7C}"/>
              </a:ext>
            </a:extLst>
          </p:cNvPr>
          <p:cNvSpPr txBox="1"/>
          <p:nvPr/>
        </p:nvSpPr>
        <p:spPr>
          <a:xfrm>
            <a:off x="128464" y="566253"/>
            <a:ext cx="9448600" cy="523220"/>
          </a:xfrm>
          <a:prstGeom prst="rect">
            <a:avLst/>
          </a:prstGeom>
          <a:noFill/>
        </p:spPr>
        <p:txBody>
          <a:bodyPr wrap="square" rtlCol="0">
            <a:spAutoFit/>
          </a:bodyPr>
          <a:lstStyle/>
          <a:p>
            <a:r>
              <a:rPr lang="en-GB" sz="1400" dirty="0"/>
              <a:t>6. To Cancel holiday you have to click date on calendar and edit panel will show up. By clicking ‘minus’ icon you can cancel half a day .am./p.m or full day.</a:t>
            </a:r>
          </a:p>
        </p:txBody>
      </p:sp>
      <p:pic>
        <p:nvPicPr>
          <p:cNvPr id="7" name="Picture 6">
            <a:extLst>
              <a:ext uri="{FF2B5EF4-FFF2-40B4-BE49-F238E27FC236}">
                <a16:creationId xmlns:a16="http://schemas.microsoft.com/office/drawing/2014/main" id="{D2FB45E4-37C3-4D3D-AD52-A20F3E018109}"/>
              </a:ext>
            </a:extLst>
          </p:cNvPr>
          <p:cNvPicPr>
            <a:picLocks noChangeAspect="1"/>
          </p:cNvPicPr>
          <p:nvPr/>
        </p:nvPicPr>
        <p:blipFill>
          <a:blip r:embed="rId3"/>
          <a:stretch>
            <a:fillRect/>
          </a:stretch>
        </p:blipFill>
        <p:spPr>
          <a:xfrm>
            <a:off x="396044" y="1149287"/>
            <a:ext cx="8913440" cy="5013810"/>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C5E7750F-451F-4AB4-8869-3D4049D14EAA}"/>
                  </a:ext>
                </a:extLst>
              </p14:cNvPr>
              <p14:cNvContentPartPr/>
              <p14:nvPr/>
            </p14:nvContentPartPr>
            <p14:xfrm>
              <a:off x="3781713" y="1908640"/>
              <a:ext cx="304200" cy="301320"/>
            </p14:xfrm>
          </p:contentPart>
        </mc:Choice>
        <mc:Fallback xmlns="">
          <p:pic>
            <p:nvPicPr>
              <p:cNvPr id="11" name="Ink 10">
                <a:extLst>
                  <a:ext uri="{FF2B5EF4-FFF2-40B4-BE49-F238E27FC236}">
                    <a16:creationId xmlns:a16="http://schemas.microsoft.com/office/drawing/2014/main" id="{C5E7750F-451F-4AB4-8869-3D4049D14EAA}"/>
                  </a:ext>
                </a:extLst>
              </p:cNvPr>
              <p:cNvPicPr/>
              <p:nvPr/>
            </p:nvPicPr>
            <p:blipFill>
              <a:blip r:embed="rId6"/>
              <a:stretch>
                <a:fillRect/>
              </a:stretch>
            </p:blipFill>
            <p:spPr>
              <a:xfrm>
                <a:off x="3773073" y="1899640"/>
                <a:ext cx="321840" cy="318960"/>
              </a:xfrm>
              <a:prstGeom prst="rect">
                <a:avLst/>
              </a:prstGeom>
            </p:spPr>
          </p:pic>
        </mc:Fallback>
      </mc:AlternateContent>
      <p:sp>
        <p:nvSpPr>
          <p:cNvPr id="10" name="TextBox 9">
            <a:extLst>
              <a:ext uri="{FF2B5EF4-FFF2-40B4-BE49-F238E27FC236}">
                <a16:creationId xmlns:a16="http://schemas.microsoft.com/office/drawing/2014/main" id="{E50B723B-975A-41CA-BAB3-A4CA9B3821A9}"/>
              </a:ext>
            </a:extLst>
          </p:cNvPr>
          <p:cNvSpPr txBox="1"/>
          <p:nvPr/>
        </p:nvSpPr>
        <p:spPr>
          <a:xfrm>
            <a:off x="132517" y="72569"/>
            <a:ext cx="2013693"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HOLIDAY PLANNER</a:t>
            </a:r>
          </a:p>
        </p:txBody>
      </p:sp>
    </p:spTree>
    <p:extLst>
      <p:ext uri="{BB962C8B-B14F-4D97-AF65-F5344CB8AC3E}">
        <p14:creationId xmlns:p14="http://schemas.microsoft.com/office/powerpoint/2010/main" val="2803326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13</a:t>
            </a:fld>
            <a:endParaRPr lang="en-GB"/>
          </a:p>
        </p:txBody>
      </p:sp>
      <p:sp>
        <p:nvSpPr>
          <p:cNvPr id="9" name="TextBox 8">
            <a:extLst>
              <a:ext uri="{FF2B5EF4-FFF2-40B4-BE49-F238E27FC236}">
                <a16:creationId xmlns:a16="http://schemas.microsoft.com/office/drawing/2014/main" id="{7242C868-C708-438A-B02A-0202F0F7B93D}"/>
              </a:ext>
            </a:extLst>
          </p:cNvPr>
          <p:cNvSpPr txBox="1"/>
          <p:nvPr/>
        </p:nvSpPr>
        <p:spPr>
          <a:xfrm>
            <a:off x="147625" y="51946"/>
            <a:ext cx="2836034"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CLIPPER HOLIDAY PLANNER</a:t>
            </a:r>
          </a:p>
        </p:txBody>
      </p:sp>
      <p:grpSp>
        <p:nvGrpSpPr>
          <p:cNvPr id="2" name="Group 1">
            <a:extLst>
              <a:ext uri="{FF2B5EF4-FFF2-40B4-BE49-F238E27FC236}">
                <a16:creationId xmlns:a16="http://schemas.microsoft.com/office/drawing/2014/main" id="{249D09AD-B873-4EB4-9B23-FE2C68C2E31B}"/>
              </a:ext>
            </a:extLst>
          </p:cNvPr>
          <p:cNvGrpSpPr/>
          <p:nvPr/>
        </p:nvGrpSpPr>
        <p:grpSpPr>
          <a:xfrm>
            <a:off x="328935" y="811833"/>
            <a:ext cx="9305481" cy="5234333"/>
            <a:chOff x="0" y="642937"/>
            <a:chExt cx="9906000" cy="5572125"/>
          </a:xfrm>
        </p:grpSpPr>
        <p:pic>
          <p:nvPicPr>
            <p:cNvPr id="7" name="Picture 6">
              <a:extLst>
                <a:ext uri="{FF2B5EF4-FFF2-40B4-BE49-F238E27FC236}">
                  <a16:creationId xmlns:a16="http://schemas.microsoft.com/office/drawing/2014/main" id="{9FAE9395-3EE0-4591-B293-7A072B8C35FA}"/>
                </a:ext>
              </a:extLst>
            </p:cNvPr>
            <p:cNvPicPr>
              <a:picLocks noChangeAspect="1"/>
            </p:cNvPicPr>
            <p:nvPr/>
          </p:nvPicPr>
          <p:blipFill>
            <a:blip r:embed="rId3"/>
            <a:stretch>
              <a:fillRect/>
            </a:stretch>
          </p:blipFill>
          <p:spPr>
            <a:xfrm>
              <a:off x="0" y="642937"/>
              <a:ext cx="9906000" cy="5572125"/>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CAAD1A90-4E2F-41D1-9248-B79FA6D29DE8}"/>
                    </a:ext>
                  </a:extLst>
                </p14:cNvPr>
                <p14:cNvContentPartPr/>
                <p14:nvPr/>
              </p14:nvContentPartPr>
              <p14:xfrm>
                <a:off x="3647793" y="1419400"/>
                <a:ext cx="863640" cy="499680"/>
              </p14:xfrm>
            </p:contentPart>
          </mc:Choice>
          <mc:Fallback xmlns="">
            <p:pic>
              <p:nvPicPr>
                <p:cNvPr id="10" name="Ink 9">
                  <a:extLst>
                    <a:ext uri="{FF2B5EF4-FFF2-40B4-BE49-F238E27FC236}">
                      <a16:creationId xmlns:a16="http://schemas.microsoft.com/office/drawing/2014/main" id="{CAAD1A90-4E2F-41D1-9248-B79FA6D29DE8}"/>
                    </a:ext>
                  </a:extLst>
                </p:cNvPr>
                <p:cNvPicPr/>
                <p:nvPr/>
              </p:nvPicPr>
              <p:blipFill>
                <a:blip r:embed="rId6"/>
                <a:stretch>
                  <a:fillRect/>
                </a:stretch>
              </p:blipFill>
              <p:spPr>
                <a:xfrm>
                  <a:off x="3638218" y="1409820"/>
                  <a:ext cx="882406" cy="518456"/>
                </a:xfrm>
                <a:prstGeom prst="rect">
                  <a:avLst/>
                </a:prstGeom>
              </p:spPr>
            </p:pic>
          </mc:Fallback>
        </mc:AlternateContent>
      </p:grpSp>
    </p:spTree>
    <p:extLst>
      <p:ext uri="{BB962C8B-B14F-4D97-AF65-F5344CB8AC3E}">
        <p14:creationId xmlns:p14="http://schemas.microsoft.com/office/powerpoint/2010/main" val="68749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14</a:t>
            </a:fld>
            <a:endParaRPr lang="en-GB"/>
          </a:p>
        </p:txBody>
      </p:sp>
      <p:sp>
        <p:nvSpPr>
          <p:cNvPr id="11" name="TextBox 10">
            <a:extLst>
              <a:ext uri="{FF2B5EF4-FFF2-40B4-BE49-F238E27FC236}">
                <a16:creationId xmlns:a16="http://schemas.microsoft.com/office/drawing/2014/main" id="{84BBD67C-1367-4A81-9422-0618719021C1}"/>
              </a:ext>
            </a:extLst>
          </p:cNvPr>
          <p:cNvSpPr txBox="1"/>
          <p:nvPr/>
        </p:nvSpPr>
        <p:spPr>
          <a:xfrm>
            <a:off x="189806" y="620688"/>
            <a:ext cx="9371706" cy="523220"/>
          </a:xfrm>
          <a:prstGeom prst="rect">
            <a:avLst/>
          </a:prstGeom>
          <a:noFill/>
        </p:spPr>
        <p:txBody>
          <a:bodyPr wrap="square" rtlCol="0">
            <a:spAutoFit/>
          </a:bodyPr>
          <a:lstStyle/>
          <a:p>
            <a:r>
              <a:rPr lang="en-GB" sz="1400" dirty="0"/>
              <a:t>6b. In example below half a day  afternoon was cancelled (blue part of day rectangle). It is also notified in ‘Events’ tab. - it also need to be click (in Future only HR will be able to do so).</a:t>
            </a:r>
          </a:p>
        </p:txBody>
      </p:sp>
      <p:sp>
        <p:nvSpPr>
          <p:cNvPr id="12" name="TextBox 11">
            <a:extLst>
              <a:ext uri="{FF2B5EF4-FFF2-40B4-BE49-F238E27FC236}">
                <a16:creationId xmlns:a16="http://schemas.microsoft.com/office/drawing/2014/main" id="{E7C4B285-78D6-4619-914C-C1D3CEEE3151}"/>
              </a:ext>
            </a:extLst>
          </p:cNvPr>
          <p:cNvSpPr txBox="1"/>
          <p:nvPr/>
        </p:nvSpPr>
        <p:spPr>
          <a:xfrm>
            <a:off x="147625" y="51946"/>
            <a:ext cx="2836034"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CLIPPER HOLIDAY PLANNER</a:t>
            </a:r>
          </a:p>
        </p:txBody>
      </p:sp>
      <p:grpSp>
        <p:nvGrpSpPr>
          <p:cNvPr id="2" name="Group 1">
            <a:extLst>
              <a:ext uri="{FF2B5EF4-FFF2-40B4-BE49-F238E27FC236}">
                <a16:creationId xmlns:a16="http://schemas.microsoft.com/office/drawing/2014/main" id="{6BF775D0-8B80-430B-A790-B33E25A86B4B}"/>
              </a:ext>
            </a:extLst>
          </p:cNvPr>
          <p:cNvGrpSpPr/>
          <p:nvPr/>
        </p:nvGrpSpPr>
        <p:grpSpPr>
          <a:xfrm>
            <a:off x="748308" y="1340186"/>
            <a:ext cx="8409384" cy="4730279"/>
            <a:chOff x="598112" y="1340768"/>
            <a:chExt cx="8409384" cy="4730279"/>
          </a:xfrm>
        </p:grpSpPr>
        <p:pic>
          <p:nvPicPr>
            <p:cNvPr id="7" name="Picture 6">
              <a:extLst>
                <a:ext uri="{FF2B5EF4-FFF2-40B4-BE49-F238E27FC236}">
                  <a16:creationId xmlns:a16="http://schemas.microsoft.com/office/drawing/2014/main" id="{72BC9717-4E4D-424E-A40E-A2CA8474E280}"/>
                </a:ext>
              </a:extLst>
            </p:cNvPr>
            <p:cNvPicPr>
              <a:picLocks noChangeAspect="1"/>
            </p:cNvPicPr>
            <p:nvPr/>
          </p:nvPicPr>
          <p:blipFill>
            <a:blip r:embed="rId3"/>
            <a:stretch>
              <a:fillRect/>
            </a:stretch>
          </p:blipFill>
          <p:spPr>
            <a:xfrm>
              <a:off x="598112" y="1340768"/>
              <a:ext cx="8409384" cy="4730279"/>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F64A6B69-BFC2-4598-A87E-D5D0FE785C34}"/>
                    </a:ext>
                  </a:extLst>
                </p14:cNvPr>
                <p14:cNvContentPartPr/>
                <p14:nvPr/>
              </p14:nvContentPartPr>
              <p14:xfrm>
                <a:off x="2991513" y="2111680"/>
                <a:ext cx="623520" cy="403200"/>
              </p14:xfrm>
            </p:contentPart>
          </mc:Choice>
          <mc:Fallback xmlns="">
            <p:pic>
              <p:nvPicPr>
                <p:cNvPr id="13" name="Ink 12">
                  <a:extLst>
                    <a:ext uri="{FF2B5EF4-FFF2-40B4-BE49-F238E27FC236}">
                      <a16:creationId xmlns:a16="http://schemas.microsoft.com/office/drawing/2014/main" id="{F64A6B69-BFC2-4598-A87E-D5D0FE785C34}"/>
                    </a:ext>
                  </a:extLst>
                </p:cNvPr>
                <p:cNvPicPr/>
                <p:nvPr/>
              </p:nvPicPr>
              <p:blipFill>
                <a:blip r:embed="rId6"/>
                <a:stretch>
                  <a:fillRect/>
                </a:stretch>
              </p:blipFill>
              <p:spPr>
                <a:xfrm>
                  <a:off x="2982513" y="2102680"/>
                  <a:ext cx="641160" cy="420840"/>
                </a:xfrm>
                <a:prstGeom prst="rect">
                  <a:avLst/>
                </a:prstGeom>
              </p:spPr>
            </p:pic>
          </mc:Fallback>
        </mc:AlternateContent>
      </p:grpSp>
    </p:spTree>
    <p:extLst>
      <p:ext uri="{BB962C8B-B14F-4D97-AF65-F5344CB8AC3E}">
        <p14:creationId xmlns:p14="http://schemas.microsoft.com/office/powerpoint/2010/main" val="3501887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omputer&#10;&#10;Description automatically generated">
            <a:extLst>
              <a:ext uri="{FF2B5EF4-FFF2-40B4-BE49-F238E27FC236}">
                <a16:creationId xmlns:a16="http://schemas.microsoft.com/office/drawing/2014/main" id="{303A8F42-9A95-46A6-9055-D59690E86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62" y="1938968"/>
            <a:ext cx="8426648" cy="4739989"/>
          </a:xfrm>
          <a:prstGeom prst="rect">
            <a:avLst/>
          </a:prstGeom>
        </p:spPr>
      </p:pic>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15</a:t>
            </a:fld>
            <a:endParaRPr lang="en-GB"/>
          </a:p>
        </p:txBody>
      </p:sp>
      <p:sp>
        <p:nvSpPr>
          <p:cNvPr id="11" name="TextBox 10">
            <a:extLst>
              <a:ext uri="{FF2B5EF4-FFF2-40B4-BE49-F238E27FC236}">
                <a16:creationId xmlns:a16="http://schemas.microsoft.com/office/drawing/2014/main" id="{84BBD67C-1367-4A81-9422-0618719021C1}"/>
              </a:ext>
            </a:extLst>
          </p:cNvPr>
          <p:cNvSpPr txBox="1"/>
          <p:nvPr/>
        </p:nvSpPr>
        <p:spPr>
          <a:xfrm>
            <a:off x="191833" y="482278"/>
            <a:ext cx="9371706" cy="1384995"/>
          </a:xfrm>
          <a:prstGeom prst="rect">
            <a:avLst/>
          </a:prstGeom>
          <a:noFill/>
        </p:spPr>
        <p:txBody>
          <a:bodyPr wrap="square" rtlCol="0">
            <a:spAutoFit/>
          </a:bodyPr>
          <a:lstStyle/>
          <a:p>
            <a:r>
              <a:rPr lang="en-GB" sz="1400" dirty="0"/>
              <a:t>7. HR page shows all FTE. </a:t>
            </a:r>
          </a:p>
          <a:p>
            <a:pPr marL="285750" indent="-285750">
              <a:buFont typeface="Calibri" panose="020F0502020204030204" pitchFamily="34" charset="0"/>
              <a:buChar char="⁻"/>
            </a:pPr>
            <a:r>
              <a:rPr lang="en-GB" sz="1400" dirty="0"/>
              <a:t>Any booked events will be visible on the left side till they are confirmed (1).</a:t>
            </a:r>
          </a:p>
          <a:p>
            <a:pPr marL="285750" indent="-285750">
              <a:buFontTx/>
              <a:buChar char="-"/>
            </a:pPr>
            <a:r>
              <a:rPr lang="en-GB" sz="1400" dirty="0"/>
              <a:t>If you click `Edit` it will filter employees with events tbc.</a:t>
            </a:r>
          </a:p>
          <a:p>
            <a:pPr marL="285750" indent="-285750">
              <a:buFontTx/>
              <a:buChar char="-"/>
            </a:pPr>
            <a:r>
              <a:rPr lang="en-GB" sz="1400" dirty="0"/>
              <a:t>All record are sorted by default by name but it can be change to : contract, start Date, shift hours Left by click headers (2).</a:t>
            </a:r>
          </a:p>
          <a:p>
            <a:pPr marL="285750" indent="-285750">
              <a:buFontTx/>
              <a:buChar char="-"/>
            </a:pPr>
            <a:r>
              <a:rPr lang="en-GB" sz="1400" dirty="0"/>
              <a:t>To search surname please use search bar (3)</a:t>
            </a:r>
          </a:p>
          <a:p>
            <a:pPr marL="285750" indent="-285750">
              <a:buFontTx/>
              <a:buChar char="-"/>
            </a:pPr>
            <a:endParaRPr lang="en-GB" sz="1400" dirty="0"/>
          </a:p>
        </p:txBody>
      </p:sp>
      <p:sp>
        <p:nvSpPr>
          <p:cNvPr id="12" name="TextBox 11">
            <a:extLst>
              <a:ext uri="{FF2B5EF4-FFF2-40B4-BE49-F238E27FC236}">
                <a16:creationId xmlns:a16="http://schemas.microsoft.com/office/drawing/2014/main" id="{E7C4B285-78D6-4619-914C-C1D3CEEE3151}"/>
              </a:ext>
            </a:extLst>
          </p:cNvPr>
          <p:cNvSpPr txBox="1"/>
          <p:nvPr/>
        </p:nvSpPr>
        <p:spPr>
          <a:xfrm>
            <a:off x="147625" y="51946"/>
            <a:ext cx="2836034"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CLIPPER HOLIDAY PLANNER</a:t>
            </a:r>
          </a:p>
        </p:txBody>
      </p:sp>
      <p:grpSp>
        <p:nvGrpSpPr>
          <p:cNvPr id="35" name="Group 34">
            <a:extLst>
              <a:ext uri="{FF2B5EF4-FFF2-40B4-BE49-F238E27FC236}">
                <a16:creationId xmlns:a16="http://schemas.microsoft.com/office/drawing/2014/main" id="{87BD2B4E-A901-48AE-9F8D-2F6A63525DD7}"/>
              </a:ext>
            </a:extLst>
          </p:cNvPr>
          <p:cNvGrpSpPr/>
          <p:nvPr/>
        </p:nvGrpSpPr>
        <p:grpSpPr>
          <a:xfrm>
            <a:off x="1586101" y="2153876"/>
            <a:ext cx="7520574" cy="2155086"/>
            <a:chOff x="1941937" y="2097791"/>
            <a:chExt cx="7709972" cy="2209360"/>
          </a:xfrm>
        </p:grpSpPr>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3473BCB-F47A-43BA-8A67-F8E857F621FB}"/>
                    </a:ext>
                  </a:extLst>
                </p14:cNvPr>
                <p14:cNvContentPartPr/>
                <p14:nvPr/>
              </p14:nvContentPartPr>
              <p14:xfrm>
                <a:off x="9326793" y="4065676"/>
                <a:ext cx="160920" cy="208800"/>
              </p14:xfrm>
            </p:contentPart>
          </mc:Choice>
          <mc:Fallback xmlns="">
            <p:pic>
              <p:nvPicPr>
                <p:cNvPr id="9" name="Ink 8">
                  <a:extLst>
                    <a:ext uri="{FF2B5EF4-FFF2-40B4-BE49-F238E27FC236}">
                      <a16:creationId xmlns:a16="http://schemas.microsoft.com/office/drawing/2014/main" id="{13473BCB-F47A-43BA-8A67-F8E857F621FB}"/>
                    </a:ext>
                  </a:extLst>
                </p:cNvPr>
                <p:cNvPicPr/>
                <p:nvPr/>
              </p:nvPicPr>
              <p:blipFill>
                <a:blip r:embed="rId5"/>
                <a:stretch>
                  <a:fillRect/>
                </a:stretch>
              </p:blipFill>
              <p:spPr>
                <a:xfrm>
                  <a:off x="9317566" y="4056453"/>
                  <a:ext cx="179005" cy="226876"/>
                </a:xfrm>
                <a:prstGeom prst="rect">
                  <a:avLst/>
                </a:prstGeom>
              </p:spPr>
            </p:pic>
          </mc:Fallback>
        </mc:AlternateContent>
        <p:grpSp>
          <p:nvGrpSpPr>
            <p:cNvPr id="15" name="Group 14">
              <a:extLst>
                <a:ext uri="{FF2B5EF4-FFF2-40B4-BE49-F238E27FC236}">
                  <a16:creationId xmlns:a16="http://schemas.microsoft.com/office/drawing/2014/main" id="{96843587-096A-4EEB-AA11-A12BF9CC85BE}"/>
                </a:ext>
              </a:extLst>
            </p:cNvPr>
            <p:cNvGrpSpPr/>
            <p:nvPr/>
          </p:nvGrpSpPr>
          <p:grpSpPr>
            <a:xfrm>
              <a:off x="5604337" y="2454441"/>
              <a:ext cx="567360" cy="454320"/>
              <a:chOff x="5182833" y="2123920"/>
              <a:chExt cx="567360" cy="454320"/>
            </a:xfrm>
          </p:grpSpPr>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9EBAD98A-B6F8-49AD-A008-7DFE40B68DB5}"/>
                      </a:ext>
                    </a:extLst>
                  </p14:cNvPr>
                  <p14:cNvContentPartPr/>
                  <p14:nvPr/>
                </p14:nvContentPartPr>
                <p14:xfrm>
                  <a:off x="5182833" y="2209600"/>
                  <a:ext cx="456480" cy="368640"/>
                </p14:xfrm>
              </p:contentPart>
            </mc:Choice>
            <mc:Fallback xmlns="">
              <p:pic>
                <p:nvPicPr>
                  <p:cNvPr id="10" name="Ink 9">
                    <a:extLst>
                      <a:ext uri="{FF2B5EF4-FFF2-40B4-BE49-F238E27FC236}">
                        <a16:creationId xmlns:a16="http://schemas.microsoft.com/office/drawing/2014/main" id="{9EBAD98A-B6F8-49AD-A008-7DFE40B68DB5}"/>
                      </a:ext>
                    </a:extLst>
                  </p:cNvPr>
                  <p:cNvPicPr/>
                  <p:nvPr/>
                </p:nvPicPr>
                <p:blipFill>
                  <a:blip r:embed="rId8"/>
                  <a:stretch>
                    <a:fillRect/>
                  </a:stretch>
                </p:blipFill>
                <p:spPr>
                  <a:xfrm>
                    <a:off x="5174193" y="2200600"/>
                    <a:ext cx="47412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AD7DBC85-C36C-439A-BC18-9402AFBA8836}"/>
                      </a:ext>
                    </a:extLst>
                  </p14:cNvPr>
                  <p14:cNvContentPartPr/>
                  <p14:nvPr/>
                </p14:nvContentPartPr>
                <p14:xfrm>
                  <a:off x="5592513" y="2123920"/>
                  <a:ext cx="157680" cy="184680"/>
                </p14:xfrm>
              </p:contentPart>
            </mc:Choice>
            <mc:Fallback xmlns="">
              <p:pic>
                <p:nvPicPr>
                  <p:cNvPr id="14" name="Ink 13">
                    <a:extLst>
                      <a:ext uri="{FF2B5EF4-FFF2-40B4-BE49-F238E27FC236}">
                        <a16:creationId xmlns:a16="http://schemas.microsoft.com/office/drawing/2014/main" id="{AD7DBC85-C36C-439A-BC18-9402AFBA8836}"/>
                      </a:ext>
                    </a:extLst>
                  </p:cNvPr>
                  <p:cNvPicPr/>
                  <p:nvPr/>
                </p:nvPicPr>
                <p:blipFill>
                  <a:blip r:embed="rId10"/>
                  <a:stretch>
                    <a:fillRect/>
                  </a:stretch>
                </p:blipFill>
                <p:spPr>
                  <a:xfrm>
                    <a:off x="5583513" y="2115280"/>
                    <a:ext cx="175320" cy="202320"/>
                  </a:xfrm>
                  <a:prstGeom prst="rect">
                    <a:avLst/>
                  </a:prstGeom>
                </p:spPr>
              </p:pic>
            </mc:Fallback>
          </mc:AlternateContent>
        </p:grpSp>
        <p:grpSp>
          <p:nvGrpSpPr>
            <p:cNvPr id="21" name="Group 20">
              <a:extLst>
                <a:ext uri="{FF2B5EF4-FFF2-40B4-BE49-F238E27FC236}">
                  <a16:creationId xmlns:a16="http://schemas.microsoft.com/office/drawing/2014/main" id="{945243B0-8D51-4153-A571-D6169F6BA959}"/>
                </a:ext>
              </a:extLst>
            </p:cNvPr>
            <p:cNvGrpSpPr/>
            <p:nvPr/>
          </p:nvGrpSpPr>
          <p:grpSpPr>
            <a:xfrm>
              <a:off x="4211330" y="2393380"/>
              <a:ext cx="595080" cy="586609"/>
              <a:chOff x="3777033" y="2094760"/>
              <a:chExt cx="595080" cy="586609"/>
            </a:xfrm>
          </p:grpSpPr>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765E0D4A-BD0F-4E4F-B3A1-AFF2AAE2F195}"/>
                      </a:ext>
                    </a:extLst>
                  </p14:cNvPr>
                  <p14:cNvContentPartPr/>
                  <p14:nvPr/>
                </p14:nvContentPartPr>
                <p14:xfrm>
                  <a:off x="3777033" y="2306249"/>
                  <a:ext cx="595080" cy="375120"/>
                </p14:xfrm>
              </p:contentPart>
            </mc:Choice>
            <mc:Fallback xmlns="">
              <p:pic>
                <p:nvPicPr>
                  <p:cNvPr id="19" name="Ink 18">
                    <a:extLst>
                      <a:ext uri="{FF2B5EF4-FFF2-40B4-BE49-F238E27FC236}">
                        <a16:creationId xmlns:a16="http://schemas.microsoft.com/office/drawing/2014/main" id="{765E0D4A-BD0F-4E4F-B3A1-AFF2AAE2F195}"/>
                      </a:ext>
                    </a:extLst>
                  </p:cNvPr>
                  <p:cNvPicPr/>
                  <p:nvPr/>
                </p:nvPicPr>
                <p:blipFill>
                  <a:blip r:embed="rId12"/>
                  <a:stretch>
                    <a:fillRect/>
                  </a:stretch>
                </p:blipFill>
                <p:spPr>
                  <a:xfrm>
                    <a:off x="3767804" y="2297010"/>
                    <a:ext cx="613169" cy="39322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90105EB2-760B-49EC-B7C0-82AD079BC2B9}"/>
                      </a:ext>
                    </a:extLst>
                  </p14:cNvPr>
                  <p14:cNvContentPartPr/>
                  <p14:nvPr/>
                </p14:nvContentPartPr>
                <p14:xfrm>
                  <a:off x="4198593" y="2094760"/>
                  <a:ext cx="173520" cy="126000"/>
                </p14:xfrm>
              </p:contentPart>
            </mc:Choice>
            <mc:Fallback xmlns="">
              <p:pic>
                <p:nvPicPr>
                  <p:cNvPr id="20" name="Ink 19">
                    <a:extLst>
                      <a:ext uri="{FF2B5EF4-FFF2-40B4-BE49-F238E27FC236}">
                        <a16:creationId xmlns:a16="http://schemas.microsoft.com/office/drawing/2014/main" id="{90105EB2-760B-49EC-B7C0-82AD079BC2B9}"/>
                      </a:ext>
                    </a:extLst>
                  </p:cNvPr>
                  <p:cNvPicPr/>
                  <p:nvPr/>
                </p:nvPicPr>
                <p:blipFill>
                  <a:blip r:embed="rId14"/>
                  <a:stretch>
                    <a:fillRect/>
                  </a:stretch>
                </p:blipFill>
                <p:spPr>
                  <a:xfrm>
                    <a:off x="4189953" y="2086120"/>
                    <a:ext cx="191160" cy="143640"/>
                  </a:xfrm>
                  <a:prstGeom prst="rect">
                    <a:avLst/>
                  </a:prstGeom>
                </p:spPr>
              </p:pic>
            </mc:Fallback>
          </mc:AlternateContent>
        </p:grpSp>
        <p:grpSp>
          <p:nvGrpSpPr>
            <p:cNvPr id="24" name="Group 23">
              <a:extLst>
                <a:ext uri="{FF2B5EF4-FFF2-40B4-BE49-F238E27FC236}">
                  <a16:creationId xmlns:a16="http://schemas.microsoft.com/office/drawing/2014/main" id="{A7CE9D8D-1E43-47D2-BF7C-FA07C22E35BD}"/>
                </a:ext>
              </a:extLst>
            </p:cNvPr>
            <p:cNvGrpSpPr/>
            <p:nvPr/>
          </p:nvGrpSpPr>
          <p:grpSpPr>
            <a:xfrm>
              <a:off x="2979804" y="2485709"/>
              <a:ext cx="725760" cy="366480"/>
              <a:chOff x="2497953" y="2165320"/>
              <a:chExt cx="725760" cy="366480"/>
            </a:xfrm>
          </p:grpSpPr>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AA89C1A5-802F-498B-A9E9-4B68C7DD482E}"/>
                      </a:ext>
                    </a:extLst>
                  </p14:cNvPr>
                  <p14:cNvContentPartPr/>
                  <p14:nvPr/>
                </p14:nvContentPartPr>
                <p14:xfrm>
                  <a:off x="2497953" y="2307880"/>
                  <a:ext cx="725760" cy="223920"/>
                </p14:xfrm>
              </p:contentPart>
            </mc:Choice>
            <mc:Fallback xmlns="">
              <p:pic>
                <p:nvPicPr>
                  <p:cNvPr id="22" name="Ink 21">
                    <a:extLst>
                      <a:ext uri="{FF2B5EF4-FFF2-40B4-BE49-F238E27FC236}">
                        <a16:creationId xmlns:a16="http://schemas.microsoft.com/office/drawing/2014/main" id="{AA89C1A5-802F-498B-A9E9-4B68C7DD482E}"/>
                      </a:ext>
                    </a:extLst>
                  </p:cNvPr>
                  <p:cNvPicPr/>
                  <p:nvPr/>
                </p:nvPicPr>
                <p:blipFill>
                  <a:blip r:embed="rId16"/>
                  <a:stretch>
                    <a:fillRect/>
                  </a:stretch>
                </p:blipFill>
                <p:spPr>
                  <a:xfrm>
                    <a:off x="2488953" y="2298880"/>
                    <a:ext cx="74340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7D24B7F9-B696-4CBF-BEB6-4B116212FB83}"/>
                      </a:ext>
                    </a:extLst>
                  </p14:cNvPr>
                  <p14:cNvContentPartPr/>
                  <p14:nvPr/>
                </p14:nvContentPartPr>
                <p14:xfrm>
                  <a:off x="3035793" y="2165320"/>
                  <a:ext cx="135000" cy="119160"/>
                </p14:xfrm>
              </p:contentPart>
            </mc:Choice>
            <mc:Fallback xmlns="">
              <p:pic>
                <p:nvPicPr>
                  <p:cNvPr id="23" name="Ink 22">
                    <a:extLst>
                      <a:ext uri="{FF2B5EF4-FFF2-40B4-BE49-F238E27FC236}">
                        <a16:creationId xmlns:a16="http://schemas.microsoft.com/office/drawing/2014/main" id="{7D24B7F9-B696-4CBF-BEB6-4B116212FB83}"/>
                      </a:ext>
                    </a:extLst>
                  </p:cNvPr>
                  <p:cNvPicPr/>
                  <p:nvPr/>
                </p:nvPicPr>
                <p:blipFill>
                  <a:blip r:embed="rId18"/>
                  <a:stretch>
                    <a:fillRect/>
                  </a:stretch>
                </p:blipFill>
                <p:spPr>
                  <a:xfrm>
                    <a:off x="3026793" y="2156680"/>
                    <a:ext cx="152640" cy="136800"/>
                  </a:xfrm>
                  <a:prstGeom prst="rect">
                    <a:avLst/>
                  </a:prstGeom>
                </p:spPr>
              </p:pic>
            </mc:Fallback>
          </mc:AlternateContent>
        </p:grpSp>
        <p:grpSp>
          <p:nvGrpSpPr>
            <p:cNvPr id="27" name="Group 26">
              <a:extLst>
                <a:ext uri="{FF2B5EF4-FFF2-40B4-BE49-F238E27FC236}">
                  <a16:creationId xmlns:a16="http://schemas.microsoft.com/office/drawing/2014/main" id="{813B463E-76AC-484C-9DAE-978E22A493B1}"/>
                </a:ext>
              </a:extLst>
            </p:cNvPr>
            <p:cNvGrpSpPr/>
            <p:nvPr/>
          </p:nvGrpSpPr>
          <p:grpSpPr>
            <a:xfrm>
              <a:off x="1941937" y="2433658"/>
              <a:ext cx="536760" cy="439920"/>
              <a:chOff x="1391673" y="2154880"/>
              <a:chExt cx="536760" cy="439920"/>
            </a:xfrm>
          </p:grpSpPr>
          <mc:AlternateContent xmlns:mc="http://schemas.openxmlformats.org/markup-compatibility/2006" xmlns:p14="http://schemas.microsoft.com/office/powerpoint/2010/main">
            <mc:Choice Requires="p14">
              <p:contentPart p14:bwMode="auto" r:id="rId19">
                <p14:nvContentPartPr>
                  <p14:cNvPr id="25" name="Ink 24">
                    <a:extLst>
                      <a:ext uri="{FF2B5EF4-FFF2-40B4-BE49-F238E27FC236}">
                        <a16:creationId xmlns:a16="http://schemas.microsoft.com/office/drawing/2014/main" id="{CC839A0A-3AA9-4B6C-A6B9-807674DBE7A5}"/>
                      </a:ext>
                    </a:extLst>
                  </p14:cNvPr>
                  <p14:cNvContentPartPr/>
                  <p14:nvPr/>
                </p14:nvContentPartPr>
                <p14:xfrm>
                  <a:off x="1391673" y="2328400"/>
                  <a:ext cx="455040" cy="266400"/>
                </p14:xfrm>
              </p:contentPart>
            </mc:Choice>
            <mc:Fallback xmlns="">
              <p:pic>
                <p:nvPicPr>
                  <p:cNvPr id="25" name="Ink 24">
                    <a:extLst>
                      <a:ext uri="{FF2B5EF4-FFF2-40B4-BE49-F238E27FC236}">
                        <a16:creationId xmlns:a16="http://schemas.microsoft.com/office/drawing/2014/main" id="{CC839A0A-3AA9-4B6C-A6B9-807674DBE7A5}"/>
                      </a:ext>
                    </a:extLst>
                  </p:cNvPr>
                  <p:cNvPicPr/>
                  <p:nvPr/>
                </p:nvPicPr>
                <p:blipFill>
                  <a:blip r:embed="rId20"/>
                  <a:stretch>
                    <a:fillRect/>
                  </a:stretch>
                </p:blipFill>
                <p:spPr>
                  <a:xfrm>
                    <a:off x="1383033" y="2319400"/>
                    <a:ext cx="47268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Ink 25">
                    <a:extLst>
                      <a:ext uri="{FF2B5EF4-FFF2-40B4-BE49-F238E27FC236}">
                        <a16:creationId xmlns:a16="http://schemas.microsoft.com/office/drawing/2014/main" id="{CA800A81-5BA3-4E9C-9CF6-87BCB7F30B65}"/>
                      </a:ext>
                    </a:extLst>
                  </p14:cNvPr>
                  <p14:cNvContentPartPr/>
                  <p14:nvPr/>
                </p14:nvContentPartPr>
                <p14:xfrm>
                  <a:off x="1722153" y="2154880"/>
                  <a:ext cx="206280" cy="144360"/>
                </p14:xfrm>
              </p:contentPart>
            </mc:Choice>
            <mc:Fallback xmlns="">
              <p:pic>
                <p:nvPicPr>
                  <p:cNvPr id="26" name="Ink 25">
                    <a:extLst>
                      <a:ext uri="{FF2B5EF4-FFF2-40B4-BE49-F238E27FC236}">
                        <a16:creationId xmlns:a16="http://schemas.microsoft.com/office/drawing/2014/main" id="{CA800A81-5BA3-4E9C-9CF6-87BCB7F30B65}"/>
                      </a:ext>
                    </a:extLst>
                  </p:cNvPr>
                  <p:cNvPicPr/>
                  <p:nvPr/>
                </p:nvPicPr>
                <p:blipFill>
                  <a:blip r:embed="rId22"/>
                  <a:stretch>
                    <a:fillRect/>
                  </a:stretch>
                </p:blipFill>
                <p:spPr>
                  <a:xfrm>
                    <a:off x="1713153" y="2145880"/>
                    <a:ext cx="223920" cy="162000"/>
                  </a:xfrm>
                  <a:prstGeom prst="rect">
                    <a:avLst/>
                  </a:prstGeom>
                </p:spPr>
              </p:pic>
            </mc:Fallback>
          </mc:AlternateContent>
        </p:grpSp>
        <p:grpSp>
          <p:nvGrpSpPr>
            <p:cNvPr id="31" name="Group 30">
              <a:extLst>
                <a:ext uri="{FF2B5EF4-FFF2-40B4-BE49-F238E27FC236}">
                  <a16:creationId xmlns:a16="http://schemas.microsoft.com/office/drawing/2014/main" id="{18E8FB57-44A5-4E84-9782-E3C93A4EE24A}"/>
                </a:ext>
              </a:extLst>
            </p:cNvPr>
            <p:cNvGrpSpPr/>
            <p:nvPr/>
          </p:nvGrpSpPr>
          <p:grpSpPr>
            <a:xfrm>
              <a:off x="7914513" y="2097791"/>
              <a:ext cx="1737396" cy="768269"/>
              <a:chOff x="7670073" y="1852811"/>
              <a:chExt cx="1737396" cy="768269"/>
            </a:xfrm>
          </p:grpSpPr>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48F5ECB4-0313-4990-9B94-278C79F31C6A}"/>
                      </a:ext>
                    </a:extLst>
                  </p14:cNvPr>
                  <p14:cNvContentPartPr/>
                  <p14:nvPr/>
                </p14:nvContentPartPr>
                <p14:xfrm>
                  <a:off x="7758491" y="2290600"/>
                  <a:ext cx="351000" cy="330480"/>
                </p14:xfrm>
              </p:contentPart>
            </mc:Choice>
            <mc:Fallback xmlns="">
              <p:pic>
                <p:nvPicPr>
                  <p:cNvPr id="16" name="Ink 15">
                    <a:extLst>
                      <a:ext uri="{FF2B5EF4-FFF2-40B4-BE49-F238E27FC236}">
                        <a16:creationId xmlns:a16="http://schemas.microsoft.com/office/drawing/2014/main" id="{48F5ECB4-0313-4990-9B94-278C79F31C6A}"/>
                      </a:ext>
                    </a:extLst>
                  </p:cNvPr>
                  <p:cNvPicPr/>
                  <p:nvPr/>
                </p:nvPicPr>
                <p:blipFill>
                  <a:blip r:embed="rId24"/>
                  <a:stretch>
                    <a:fillRect/>
                  </a:stretch>
                </p:blipFill>
                <p:spPr>
                  <a:xfrm>
                    <a:off x="7749264" y="2281369"/>
                    <a:ext cx="369085" cy="348573"/>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67A2166A-D5E5-4C4D-89E6-2F3541A01D85}"/>
                      </a:ext>
                    </a:extLst>
                  </p14:cNvPr>
                  <p14:cNvContentPartPr/>
                  <p14:nvPr/>
                </p14:nvContentPartPr>
                <p14:xfrm>
                  <a:off x="7670073" y="2130760"/>
                  <a:ext cx="230760" cy="160560"/>
                </p14:xfrm>
              </p:contentPart>
            </mc:Choice>
            <mc:Fallback xmlns="">
              <p:pic>
                <p:nvPicPr>
                  <p:cNvPr id="17" name="Ink 16">
                    <a:extLst>
                      <a:ext uri="{FF2B5EF4-FFF2-40B4-BE49-F238E27FC236}">
                        <a16:creationId xmlns:a16="http://schemas.microsoft.com/office/drawing/2014/main" id="{67A2166A-D5E5-4C4D-89E6-2F3541A01D85}"/>
                      </a:ext>
                    </a:extLst>
                  </p:cNvPr>
                  <p:cNvPicPr/>
                  <p:nvPr/>
                </p:nvPicPr>
                <p:blipFill>
                  <a:blip r:embed="rId26"/>
                  <a:stretch>
                    <a:fillRect/>
                  </a:stretch>
                </p:blipFill>
                <p:spPr>
                  <a:xfrm>
                    <a:off x="7661433" y="2122120"/>
                    <a:ext cx="2484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8" name="Ink 27">
                    <a:extLst>
                      <a:ext uri="{FF2B5EF4-FFF2-40B4-BE49-F238E27FC236}">
                        <a16:creationId xmlns:a16="http://schemas.microsoft.com/office/drawing/2014/main" id="{95DE5C17-3DF5-4C31-AB9B-93C83B05171F}"/>
                      </a:ext>
                    </a:extLst>
                  </p14:cNvPr>
                  <p14:cNvContentPartPr/>
                  <p14:nvPr/>
                </p14:nvContentPartPr>
                <p14:xfrm>
                  <a:off x="8033409" y="1852811"/>
                  <a:ext cx="1201680" cy="401040"/>
                </p14:xfrm>
              </p:contentPart>
            </mc:Choice>
            <mc:Fallback xmlns="">
              <p:pic>
                <p:nvPicPr>
                  <p:cNvPr id="28" name="Ink 27">
                    <a:extLst>
                      <a:ext uri="{FF2B5EF4-FFF2-40B4-BE49-F238E27FC236}">
                        <a16:creationId xmlns:a16="http://schemas.microsoft.com/office/drawing/2014/main" id="{95DE5C17-3DF5-4C31-AB9B-93C83B05171F}"/>
                      </a:ext>
                    </a:extLst>
                  </p:cNvPr>
                  <p:cNvPicPr/>
                  <p:nvPr/>
                </p:nvPicPr>
                <p:blipFill>
                  <a:blip r:embed="rId28"/>
                  <a:stretch>
                    <a:fillRect/>
                  </a:stretch>
                </p:blipFill>
                <p:spPr>
                  <a:xfrm>
                    <a:off x="8024182" y="1843587"/>
                    <a:ext cx="1219764" cy="41911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Ink 29">
                    <a:extLst>
                      <a:ext uri="{FF2B5EF4-FFF2-40B4-BE49-F238E27FC236}">
                        <a16:creationId xmlns:a16="http://schemas.microsoft.com/office/drawing/2014/main" id="{C9373C5C-9EE1-4DF2-89BF-F9B8FAFF4E2B}"/>
                      </a:ext>
                    </a:extLst>
                  </p14:cNvPr>
                  <p14:cNvContentPartPr/>
                  <p14:nvPr/>
                </p14:nvContentPartPr>
                <p14:xfrm>
                  <a:off x="9283269" y="1852811"/>
                  <a:ext cx="124200" cy="284400"/>
                </p14:xfrm>
              </p:contentPart>
            </mc:Choice>
            <mc:Fallback xmlns="">
              <p:pic>
                <p:nvPicPr>
                  <p:cNvPr id="30" name="Ink 29">
                    <a:extLst>
                      <a:ext uri="{FF2B5EF4-FFF2-40B4-BE49-F238E27FC236}">
                        <a16:creationId xmlns:a16="http://schemas.microsoft.com/office/drawing/2014/main" id="{C9373C5C-9EE1-4DF2-89BF-F9B8FAFF4E2B}"/>
                      </a:ext>
                    </a:extLst>
                  </p:cNvPr>
                  <p:cNvPicPr/>
                  <p:nvPr/>
                </p:nvPicPr>
                <p:blipFill>
                  <a:blip r:embed="rId30"/>
                  <a:stretch>
                    <a:fillRect/>
                  </a:stretch>
                </p:blipFill>
                <p:spPr>
                  <a:xfrm>
                    <a:off x="9274083" y="1843601"/>
                    <a:ext cx="142205" cy="30245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0B73E520-7045-4B3E-9098-BA6B975453D6}"/>
                    </a:ext>
                  </a:extLst>
                </p14:cNvPr>
                <p14:cNvContentPartPr/>
                <p14:nvPr/>
              </p14:nvContentPartPr>
              <p14:xfrm>
                <a:off x="8846157" y="4037511"/>
                <a:ext cx="389881" cy="269640"/>
              </p14:xfrm>
            </p:contentPart>
          </mc:Choice>
          <mc:Fallback xmlns="">
            <p:pic>
              <p:nvPicPr>
                <p:cNvPr id="33" name="Ink 32">
                  <a:extLst>
                    <a:ext uri="{FF2B5EF4-FFF2-40B4-BE49-F238E27FC236}">
                      <a16:creationId xmlns:a16="http://schemas.microsoft.com/office/drawing/2014/main" id="{0B73E520-7045-4B3E-9098-BA6B975453D6}"/>
                    </a:ext>
                  </a:extLst>
                </p:cNvPr>
                <p:cNvPicPr/>
                <p:nvPr/>
              </p:nvPicPr>
              <p:blipFill>
                <a:blip r:embed="rId32"/>
                <a:stretch>
                  <a:fillRect/>
                </a:stretch>
              </p:blipFill>
              <p:spPr>
                <a:xfrm>
                  <a:off x="8836927" y="4028289"/>
                  <a:ext cx="407972" cy="287714"/>
                </a:xfrm>
                <a:prstGeom prst="rect">
                  <a:avLst/>
                </a:prstGeom>
              </p:spPr>
            </p:pic>
          </mc:Fallback>
        </mc:AlternateContent>
      </p:grpSp>
    </p:spTree>
    <p:extLst>
      <p:ext uri="{BB962C8B-B14F-4D97-AF65-F5344CB8AC3E}">
        <p14:creationId xmlns:p14="http://schemas.microsoft.com/office/powerpoint/2010/main" val="4194177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16</a:t>
            </a:fld>
            <a:endParaRPr lang="en-GB"/>
          </a:p>
        </p:txBody>
      </p:sp>
      <p:sp>
        <p:nvSpPr>
          <p:cNvPr id="5" name="TextBox 4">
            <a:extLst>
              <a:ext uri="{FF2B5EF4-FFF2-40B4-BE49-F238E27FC236}">
                <a16:creationId xmlns:a16="http://schemas.microsoft.com/office/drawing/2014/main" id="{210D520A-88CE-4418-A0F7-E9BC0B495A7C}"/>
              </a:ext>
            </a:extLst>
          </p:cNvPr>
          <p:cNvSpPr txBox="1"/>
          <p:nvPr/>
        </p:nvSpPr>
        <p:spPr>
          <a:xfrm>
            <a:off x="128464" y="566253"/>
            <a:ext cx="9448600" cy="523220"/>
          </a:xfrm>
          <a:prstGeom prst="rect">
            <a:avLst/>
          </a:prstGeom>
          <a:noFill/>
        </p:spPr>
        <p:txBody>
          <a:bodyPr wrap="square" rtlCol="0">
            <a:spAutoFit/>
          </a:bodyPr>
          <a:lstStyle/>
          <a:p>
            <a:r>
              <a:rPr lang="en-GB" sz="1400" dirty="0"/>
              <a:t>8. Calendar legend</a:t>
            </a:r>
          </a:p>
          <a:p>
            <a:endParaRPr lang="en-GB" sz="1400" dirty="0"/>
          </a:p>
        </p:txBody>
      </p:sp>
      <p:sp>
        <p:nvSpPr>
          <p:cNvPr id="7" name="TextBox 6">
            <a:extLst>
              <a:ext uri="{FF2B5EF4-FFF2-40B4-BE49-F238E27FC236}">
                <a16:creationId xmlns:a16="http://schemas.microsoft.com/office/drawing/2014/main" id="{BC4E028B-4A76-4F6A-9E5A-199BCE144AFF}"/>
              </a:ext>
            </a:extLst>
          </p:cNvPr>
          <p:cNvSpPr txBox="1"/>
          <p:nvPr/>
        </p:nvSpPr>
        <p:spPr>
          <a:xfrm>
            <a:off x="147625" y="51946"/>
            <a:ext cx="2836034"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CLIPPER HOLIDAY PLANNER</a:t>
            </a:r>
          </a:p>
        </p:txBody>
      </p:sp>
      <p:grpSp>
        <p:nvGrpSpPr>
          <p:cNvPr id="54" name="Group 53">
            <a:extLst>
              <a:ext uri="{FF2B5EF4-FFF2-40B4-BE49-F238E27FC236}">
                <a16:creationId xmlns:a16="http://schemas.microsoft.com/office/drawing/2014/main" id="{2CD10391-B37A-414F-A2F6-4091AD59105E}"/>
              </a:ext>
            </a:extLst>
          </p:cNvPr>
          <p:cNvGrpSpPr/>
          <p:nvPr/>
        </p:nvGrpSpPr>
        <p:grpSpPr>
          <a:xfrm>
            <a:off x="585738" y="1562328"/>
            <a:ext cx="8327702" cy="4692199"/>
            <a:chOff x="585738" y="1562328"/>
            <a:chExt cx="8327702" cy="4692199"/>
          </a:xfrm>
        </p:grpSpPr>
        <p:pic>
          <p:nvPicPr>
            <p:cNvPr id="27" name="Picture 26" descr="A screenshot of a game&#10;&#10;Description automatically generated with medium confidence">
              <a:extLst>
                <a:ext uri="{FF2B5EF4-FFF2-40B4-BE49-F238E27FC236}">
                  <a16:creationId xmlns:a16="http://schemas.microsoft.com/office/drawing/2014/main" id="{5150A7C0-8E79-422D-B7AF-429B7E5A2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38" y="2363704"/>
              <a:ext cx="4439270" cy="3486637"/>
            </a:xfrm>
            <a:prstGeom prst="rect">
              <a:avLst/>
            </a:prstGeom>
          </p:spPr>
        </p:pic>
        <p:cxnSp>
          <p:nvCxnSpPr>
            <p:cNvPr id="14" name="Straight Arrow Connector 13">
              <a:extLst>
                <a:ext uri="{FF2B5EF4-FFF2-40B4-BE49-F238E27FC236}">
                  <a16:creationId xmlns:a16="http://schemas.microsoft.com/office/drawing/2014/main" id="{1F33D9AE-DE41-4EFB-BB9A-3A6123468FD5}"/>
                </a:ext>
              </a:extLst>
            </p:cNvPr>
            <p:cNvCxnSpPr>
              <a:cxnSpLocks/>
            </p:cNvCxnSpPr>
            <p:nvPr/>
          </p:nvCxnSpPr>
          <p:spPr>
            <a:xfrm>
              <a:off x="1640632" y="2348880"/>
              <a:ext cx="0" cy="1152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91BBF0E-7550-4B6D-A1B4-99B4301295B8}"/>
                </a:ext>
              </a:extLst>
            </p:cNvPr>
            <p:cNvCxnSpPr>
              <a:cxnSpLocks/>
            </p:cNvCxnSpPr>
            <p:nvPr/>
          </p:nvCxnSpPr>
          <p:spPr>
            <a:xfrm flipH="1">
              <a:off x="2983659" y="2210380"/>
              <a:ext cx="228587" cy="121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AFAF1F7E-B7E2-4DFF-B720-61A61A98CD78}"/>
                </a:ext>
              </a:extLst>
            </p:cNvPr>
            <p:cNvSpPr txBox="1"/>
            <p:nvPr/>
          </p:nvSpPr>
          <p:spPr>
            <a:xfrm>
              <a:off x="992560" y="2071881"/>
              <a:ext cx="1296143" cy="276999"/>
            </a:xfrm>
            <a:prstGeom prst="rect">
              <a:avLst/>
            </a:prstGeom>
            <a:noFill/>
            <a:ln>
              <a:solidFill>
                <a:schemeClr val="tx1"/>
              </a:solidFill>
            </a:ln>
          </p:spPr>
          <p:txBody>
            <a:bodyPr wrap="square" rtlCol="0">
              <a:spAutoFit/>
            </a:bodyPr>
            <a:lstStyle/>
            <a:p>
              <a:r>
                <a:rPr lang="en-GB" sz="1200" dirty="0"/>
                <a:t>Week No</a:t>
              </a:r>
            </a:p>
          </p:txBody>
        </p:sp>
        <p:cxnSp>
          <p:nvCxnSpPr>
            <p:cNvPr id="33" name="Straight Arrow Connector 32">
              <a:extLst>
                <a:ext uri="{FF2B5EF4-FFF2-40B4-BE49-F238E27FC236}">
                  <a16:creationId xmlns:a16="http://schemas.microsoft.com/office/drawing/2014/main" id="{0F9309D2-1302-49C7-A3CF-495B84522FB5}"/>
                </a:ext>
              </a:extLst>
            </p:cNvPr>
            <p:cNvCxnSpPr>
              <a:cxnSpLocks/>
            </p:cNvCxnSpPr>
            <p:nvPr/>
          </p:nvCxnSpPr>
          <p:spPr>
            <a:xfrm>
              <a:off x="3368824" y="2210380"/>
              <a:ext cx="216024" cy="18520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18094A9-182A-48D0-AA84-684B2528117D}"/>
                </a:ext>
              </a:extLst>
            </p:cNvPr>
            <p:cNvSpPr txBox="1"/>
            <p:nvPr/>
          </p:nvSpPr>
          <p:spPr>
            <a:xfrm>
              <a:off x="2959244" y="1562328"/>
              <a:ext cx="2761428" cy="646331"/>
            </a:xfrm>
            <a:prstGeom prst="rect">
              <a:avLst/>
            </a:prstGeom>
            <a:noFill/>
            <a:ln>
              <a:solidFill>
                <a:schemeClr val="tx1"/>
              </a:solidFill>
            </a:ln>
          </p:spPr>
          <p:txBody>
            <a:bodyPr wrap="square" rtlCol="0">
              <a:spAutoFit/>
            </a:bodyPr>
            <a:lstStyle/>
            <a:p>
              <a:r>
                <a:rPr lang="en-GB" dirty="0"/>
                <a:t>Sun icon – day shift Crescent icon – night shift</a:t>
              </a:r>
            </a:p>
          </p:txBody>
        </p:sp>
        <p:cxnSp>
          <p:nvCxnSpPr>
            <p:cNvPr id="40" name="Straight Arrow Connector 39">
              <a:extLst>
                <a:ext uri="{FF2B5EF4-FFF2-40B4-BE49-F238E27FC236}">
                  <a16:creationId xmlns:a16="http://schemas.microsoft.com/office/drawing/2014/main" id="{7299A000-43CF-4973-A866-1F12E0E860CE}"/>
                </a:ext>
              </a:extLst>
            </p:cNvPr>
            <p:cNvCxnSpPr>
              <a:cxnSpLocks/>
            </p:cNvCxnSpPr>
            <p:nvPr/>
          </p:nvCxnSpPr>
          <p:spPr>
            <a:xfrm flipH="1">
              <a:off x="2432720" y="4062474"/>
              <a:ext cx="3168352" cy="5186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D2FB55FC-026F-410F-AA03-C8FB13072689}"/>
                </a:ext>
              </a:extLst>
            </p:cNvPr>
            <p:cNvSpPr txBox="1"/>
            <p:nvPr/>
          </p:nvSpPr>
          <p:spPr>
            <a:xfrm>
              <a:off x="5601072" y="3933056"/>
              <a:ext cx="2952328" cy="369332"/>
            </a:xfrm>
            <a:prstGeom prst="rect">
              <a:avLst/>
            </a:prstGeom>
            <a:noFill/>
            <a:ln>
              <a:solidFill>
                <a:schemeClr val="tx1"/>
              </a:solidFill>
            </a:ln>
          </p:spPr>
          <p:txBody>
            <a:bodyPr wrap="square" rtlCol="0">
              <a:spAutoFit/>
            </a:bodyPr>
            <a:lstStyle/>
            <a:p>
              <a:r>
                <a:rPr lang="en-GB" dirty="0"/>
                <a:t>Red line means comment</a:t>
              </a:r>
            </a:p>
          </p:txBody>
        </p:sp>
        <p:cxnSp>
          <p:nvCxnSpPr>
            <p:cNvPr id="47" name="Straight Arrow Connector 46">
              <a:extLst>
                <a:ext uri="{FF2B5EF4-FFF2-40B4-BE49-F238E27FC236}">
                  <a16:creationId xmlns:a16="http://schemas.microsoft.com/office/drawing/2014/main" id="{B0ED0F7C-944F-46A7-ADA4-AD23CCA9D22F}"/>
                </a:ext>
              </a:extLst>
            </p:cNvPr>
            <p:cNvCxnSpPr>
              <a:cxnSpLocks/>
            </p:cNvCxnSpPr>
            <p:nvPr/>
          </p:nvCxnSpPr>
          <p:spPr>
            <a:xfrm flipH="1" flipV="1">
              <a:off x="2000672" y="4509120"/>
              <a:ext cx="3600400" cy="1422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3E94526-FA26-48C8-880E-AD2FE6B5833E}"/>
                </a:ext>
              </a:extLst>
            </p:cNvPr>
            <p:cNvSpPr txBox="1"/>
            <p:nvPr/>
          </p:nvSpPr>
          <p:spPr>
            <a:xfrm>
              <a:off x="5601072" y="5608196"/>
              <a:ext cx="3312368" cy="646331"/>
            </a:xfrm>
            <a:prstGeom prst="rect">
              <a:avLst/>
            </a:prstGeom>
            <a:noFill/>
            <a:ln>
              <a:solidFill>
                <a:schemeClr val="tx1"/>
              </a:solidFill>
            </a:ln>
          </p:spPr>
          <p:txBody>
            <a:bodyPr wrap="square" rtlCol="0">
              <a:spAutoFit/>
            </a:bodyPr>
            <a:lstStyle/>
            <a:p>
              <a:r>
                <a:rPr lang="en-GB" dirty="0"/>
                <a:t>Number of operatives from shift having holiday that day</a:t>
              </a:r>
            </a:p>
          </p:txBody>
        </p:sp>
      </p:grpSp>
    </p:spTree>
    <p:extLst>
      <p:ext uri="{BB962C8B-B14F-4D97-AF65-F5344CB8AC3E}">
        <p14:creationId xmlns:p14="http://schemas.microsoft.com/office/powerpoint/2010/main" val="104732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17</a:t>
            </a:fld>
            <a:endParaRPr lang="en-GB"/>
          </a:p>
        </p:txBody>
      </p:sp>
      <p:sp>
        <p:nvSpPr>
          <p:cNvPr id="5" name="TextBox 4">
            <a:extLst>
              <a:ext uri="{FF2B5EF4-FFF2-40B4-BE49-F238E27FC236}">
                <a16:creationId xmlns:a16="http://schemas.microsoft.com/office/drawing/2014/main" id="{210D520A-88CE-4418-A0F7-E9BC0B495A7C}"/>
              </a:ext>
            </a:extLst>
          </p:cNvPr>
          <p:cNvSpPr txBox="1"/>
          <p:nvPr/>
        </p:nvSpPr>
        <p:spPr>
          <a:xfrm>
            <a:off x="128464" y="566253"/>
            <a:ext cx="9448600" cy="2246769"/>
          </a:xfrm>
          <a:prstGeom prst="rect">
            <a:avLst/>
          </a:prstGeom>
          <a:noFill/>
        </p:spPr>
        <p:txBody>
          <a:bodyPr wrap="square" rtlCol="0">
            <a:spAutoFit/>
          </a:bodyPr>
          <a:lstStyle/>
          <a:p>
            <a:r>
              <a:rPr lang="en-GB" sz="1400" dirty="0"/>
              <a:t>9. Holliday planner is still in development mode so certain features might change. There is already more advanced ‘Rapport’ page developed but not implemented. Priority is to update database, fix minor error that has been noticed and fully develop login system. Finally everybody will get individual login and certain app activities (update, delete and so on) will be recorded.</a:t>
            </a:r>
          </a:p>
          <a:p>
            <a:endParaRPr lang="en-GB" sz="1400" dirty="0"/>
          </a:p>
          <a:p>
            <a:r>
              <a:rPr lang="en-GB" sz="1400" dirty="0"/>
              <a:t>If you notice anything that could be done better or there is something that would improve app please let me know </a:t>
            </a:r>
          </a:p>
          <a:p>
            <a:endParaRPr lang="en-GB" sz="1400" dirty="0"/>
          </a:p>
          <a:p>
            <a:endParaRPr lang="en-GB" sz="1400" dirty="0"/>
          </a:p>
          <a:p>
            <a:r>
              <a:rPr lang="en-GB" sz="1400" dirty="0"/>
              <a:t>Kind Regards,</a:t>
            </a:r>
          </a:p>
          <a:p>
            <a:r>
              <a:rPr lang="en-GB" sz="1400" dirty="0"/>
              <a:t>Marek Firsowicz</a:t>
            </a:r>
          </a:p>
        </p:txBody>
      </p:sp>
      <p:sp>
        <p:nvSpPr>
          <p:cNvPr id="7" name="TextBox 6">
            <a:extLst>
              <a:ext uri="{FF2B5EF4-FFF2-40B4-BE49-F238E27FC236}">
                <a16:creationId xmlns:a16="http://schemas.microsoft.com/office/drawing/2014/main" id="{BC4E028B-4A76-4F6A-9E5A-199BCE144AFF}"/>
              </a:ext>
            </a:extLst>
          </p:cNvPr>
          <p:cNvSpPr txBox="1"/>
          <p:nvPr/>
        </p:nvSpPr>
        <p:spPr>
          <a:xfrm>
            <a:off x="147625" y="51946"/>
            <a:ext cx="2836034"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CLIPPER HOLIDAY PLANNER</a:t>
            </a:r>
          </a:p>
        </p:txBody>
      </p:sp>
    </p:spTree>
    <p:extLst>
      <p:ext uri="{BB962C8B-B14F-4D97-AF65-F5344CB8AC3E}">
        <p14:creationId xmlns:p14="http://schemas.microsoft.com/office/powerpoint/2010/main" val="238371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419" y="59286"/>
            <a:ext cx="2071401"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HOLIDAY PLANNER</a:t>
            </a:r>
          </a:p>
        </p:txBody>
      </p:sp>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2</a:t>
            </a:fld>
            <a:endParaRPr lang="en-GB"/>
          </a:p>
        </p:txBody>
      </p:sp>
      <p:grpSp>
        <p:nvGrpSpPr>
          <p:cNvPr id="10" name="Group 9">
            <a:extLst>
              <a:ext uri="{FF2B5EF4-FFF2-40B4-BE49-F238E27FC236}">
                <a16:creationId xmlns:a16="http://schemas.microsoft.com/office/drawing/2014/main" id="{E1823C6E-E8F0-4E8C-BA2E-B5CAFEF26B00}"/>
              </a:ext>
            </a:extLst>
          </p:cNvPr>
          <p:cNvGrpSpPr/>
          <p:nvPr/>
        </p:nvGrpSpPr>
        <p:grpSpPr>
          <a:xfrm>
            <a:off x="337980" y="980728"/>
            <a:ext cx="9158032" cy="5151393"/>
            <a:chOff x="547496" y="889971"/>
            <a:chExt cx="9158032" cy="5151393"/>
          </a:xfrm>
        </p:grpSpPr>
        <p:pic>
          <p:nvPicPr>
            <p:cNvPr id="7" name="Picture 6">
              <a:extLst>
                <a:ext uri="{FF2B5EF4-FFF2-40B4-BE49-F238E27FC236}">
                  <a16:creationId xmlns:a16="http://schemas.microsoft.com/office/drawing/2014/main" id="{A498B78D-A207-4393-A7BE-5E1B4F733064}"/>
                </a:ext>
              </a:extLst>
            </p:cNvPr>
            <p:cNvPicPr>
              <a:picLocks noChangeAspect="1"/>
            </p:cNvPicPr>
            <p:nvPr/>
          </p:nvPicPr>
          <p:blipFill>
            <a:blip r:embed="rId3"/>
            <a:stretch>
              <a:fillRect/>
            </a:stretch>
          </p:blipFill>
          <p:spPr>
            <a:xfrm>
              <a:off x="547496" y="889971"/>
              <a:ext cx="9158032" cy="5151393"/>
            </a:xfrm>
            <a:prstGeom prst="rect">
              <a:avLst/>
            </a:prstGeom>
          </p:spPr>
        </p:pic>
        <p:grpSp>
          <p:nvGrpSpPr>
            <p:cNvPr id="2" name="Group 1">
              <a:extLst>
                <a:ext uri="{FF2B5EF4-FFF2-40B4-BE49-F238E27FC236}">
                  <a16:creationId xmlns:a16="http://schemas.microsoft.com/office/drawing/2014/main" id="{9482DDE4-1013-4CA1-B8F8-BD3E6CC5D341}"/>
                </a:ext>
              </a:extLst>
            </p:cNvPr>
            <p:cNvGrpSpPr/>
            <p:nvPr/>
          </p:nvGrpSpPr>
          <p:grpSpPr>
            <a:xfrm>
              <a:off x="1165277" y="970591"/>
              <a:ext cx="8461735" cy="2045081"/>
              <a:chOff x="937982" y="630112"/>
              <a:chExt cx="8885569" cy="2147515"/>
            </a:xfrm>
          </p:grpSpPr>
          <p:grpSp>
            <p:nvGrpSpPr>
              <p:cNvPr id="19" name="Group 18">
                <a:extLst>
                  <a:ext uri="{FF2B5EF4-FFF2-40B4-BE49-F238E27FC236}">
                    <a16:creationId xmlns:a16="http://schemas.microsoft.com/office/drawing/2014/main" id="{B564A3FF-5DE0-45FC-9279-48AF463F1707}"/>
                  </a:ext>
                </a:extLst>
              </p:cNvPr>
              <p:cNvGrpSpPr/>
              <p:nvPr/>
            </p:nvGrpSpPr>
            <p:grpSpPr>
              <a:xfrm>
                <a:off x="937982" y="630112"/>
                <a:ext cx="1339200" cy="338040"/>
                <a:chOff x="943193" y="1002307"/>
                <a:chExt cx="1339200" cy="338040"/>
              </a:xfrm>
            </p:grpSpPr>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F6A7E456-B716-4188-A9E4-B0A4D4CFA5D3}"/>
                        </a:ext>
                      </a:extLst>
                    </p14:cNvPr>
                    <p14:cNvContentPartPr/>
                    <p14:nvPr/>
                  </p14:nvContentPartPr>
                  <p14:xfrm>
                    <a:off x="943193" y="1002307"/>
                    <a:ext cx="1077480" cy="338040"/>
                  </p14:xfrm>
                </p:contentPart>
              </mc:Choice>
              <mc:Fallback xmlns="">
                <p:pic>
                  <p:nvPicPr>
                    <p:cNvPr id="11" name="Ink 10">
                      <a:extLst>
                        <a:ext uri="{FF2B5EF4-FFF2-40B4-BE49-F238E27FC236}">
                          <a16:creationId xmlns:a16="http://schemas.microsoft.com/office/drawing/2014/main" id="{F6A7E456-B716-4188-A9E4-B0A4D4CFA5D3}"/>
                        </a:ext>
                      </a:extLst>
                    </p:cNvPr>
                    <p:cNvPicPr/>
                    <p:nvPr/>
                  </p:nvPicPr>
                  <p:blipFill>
                    <a:blip r:embed="rId5"/>
                    <a:stretch>
                      <a:fillRect/>
                    </a:stretch>
                  </p:blipFill>
                  <p:spPr>
                    <a:xfrm>
                      <a:off x="933741" y="992854"/>
                      <a:ext cx="1096005" cy="35656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6021CAC2-5CE0-4A3D-8BA5-2B8D14F8C95E}"/>
                        </a:ext>
                      </a:extLst>
                    </p14:cNvPr>
                    <p14:cNvContentPartPr/>
                    <p14:nvPr/>
                  </p14:nvContentPartPr>
                  <p14:xfrm>
                    <a:off x="2183033" y="1196887"/>
                    <a:ext cx="99360" cy="115560"/>
                  </p14:xfrm>
                </p:contentPart>
              </mc:Choice>
              <mc:Fallback xmlns="">
                <p:pic>
                  <p:nvPicPr>
                    <p:cNvPr id="12" name="Ink 11">
                      <a:extLst>
                        <a:ext uri="{FF2B5EF4-FFF2-40B4-BE49-F238E27FC236}">
                          <a16:creationId xmlns:a16="http://schemas.microsoft.com/office/drawing/2014/main" id="{6021CAC2-5CE0-4A3D-8BA5-2B8D14F8C95E}"/>
                        </a:ext>
                      </a:extLst>
                    </p:cNvPr>
                    <p:cNvPicPr/>
                    <p:nvPr/>
                  </p:nvPicPr>
                  <p:blipFill>
                    <a:blip r:embed="rId8"/>
                    <a:stretch>
                      <a:fillRect/>
                    </a:stretch>
                  </p:blipFill>
                  <p:spPr>
                    <a:xfrm>
                      <a:off x="2174033" y="1187887"/>
                      <a:ext cx="117000" cy="133200"/>
                    </a:xfrm>
                    <a:prstGeom prst="rect">
                      <a:avLst/>
                    </a:prstGeom>
                  </p:spPr>
                </p:pic>
              </mc:Fallback>
            </mc:AlternateContent>
          </p:grpSp>
          <p:sp>
            <p:nvSpPr>
              <p:cNvPr id="16" name="TextBox 15">
                <a:extLst>
                  <a:ext uri="{FF2B5EF4-FFF2-40B4-BE49-F238E27FC236}">
                    <a16:creationId xmlns:a16="http://schemas.microsoft.com/office/drawing/2014/main" id="{828D1DE7-3366-401D-B8DB-4421C6752CB6}"/>
                  </a:ext>
                </a:extLst>
              </p:cNvPr>
              <p:cNvSpPr txBox="1"/>
              <p:nvPr/>
            </p:nvSpPr>
            <p:spPr>
              <a:xfrm>
                <a:off x="2177821" y="1905007"/>
                <a:ext cx="7645730" cy="872620"/>
              </a:xfrm>
              <a:prstGeom prst="rect">
                <a:avLst/>
              </a:prstGeom>
              <a:noFill/>
            </p:spPr>
            <p:txBody>
              <a:bodyPr wrap="square" rtlCol="0">
                <a:spAutoFit/>
              </a:bodyPr>
              <a:lstStyle/>
              <a:p>
                <a:r>
                  <a:rPr lang="en-GB" sz="1600" dirty="0"/>
                  <a:t>1. To get access to app please type in address: </a:t>
                </a:r>
                <a:r>
                  <a:rPr lang="en-GB" sz="1400" dirty="0">
                    <a:solidFill>
                      <a:srgbClr val="00B050"/>
                    </a:solidFill>
                  </a:rPr>
                  <a:t>http://192.168.154.213:3000</a:t>
                </a:r>
                <a:r>
                  <a:rPr lang="en-GB" sz="1600" dirty="0"/>
                  <a:t> (1),</a:t>
                </a:r>
              </a:p>
              <a:p>
                <a:r>
                  <a:rPr lang="en-GB" sz="1600" dirty="0"/>
                  <a:t>then type in login : ……and password:…., </a:t>
                </a:r>
              </a:p>
              <a:p>
                <a:r>
                  <a:rPr lang="en-GB" sz="1600" dirty="0"/>
                  <a:t>then click ‘Login’ button. </a:t>
                </a:r>
              </a:p>
            </p:txBody>
          </p:sp>
        </p:grpSp>
      </p:grpSp>
    </p:spTree>
    <p:extLst>
      <p:ext uri="{BB962C8B-B14F-4D97-AF65-F5344CB8AC3E}">
        <p14:creationId xmlns:p14="http://schemas.microsoft.com/office/powerpoint/2010/main" val="82198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2F697EF-A937-461E-B9E9-918E8400BE20}"/>
              </a:ext>
            </a:extLst>
          </p:cNvPr>
          <p:cNvPicPr>
            <a:picLocks noChangeAspect="1"/>
          </p:cNvPicPr>
          <p:nvPr/>
        </p:nvPicPr>
        <p:blipFill>
          <a:blip r:embed="rId3"/>
          <a:stretch>
            <a:fillRect/>
          </a:stretch>
        </p:blipFill>
        <p:spPr>
          <a:xfrm>
            <a:off x="128464" y="800696"/>
            <a:ext cx="9641295" cy="5423229"/>
          </a:xfrm>
          <a:prstGeom prst="rect">
            <a:avLst/>
          </a:prstGeom>
        </p:spPr>
      </p:pic>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3</a:t>
            </a:fld>
            <a:endParaRPr lang="en-GB"/>
          </a:p>
        </p:txBody>
      </p:sp>
      <p:sp>
        <p:nvSpPr>
          <p:cNvPr id="5" name="TextBox 4">
            <a:extLst>
              <a:ext uri="{FF2B5EF4-FFF2-40B4-BE49-F238E27FC236}">
                <a16:creationId xmlns:a16="http://schemas.microsoft.com/office/drawing/2014/main" id="{210D520A-88CE-4418-A0F7-E9BC0B495A7C}"/>
              </a:ext>
            </a:extLst>
          </p:cNvPr>
          <p:cNvSpPr txBox="1"/>
          <p:nvPr/>
        </p:nvSpPr>
        <p:spPr>
          <a:xfrm>
            <a:off x="2579548" y="1412776"/>
            <a:ext cx="7125980" cy="1815882"/>
          </a:xfrm>
          <a:prstGeom prst="rect">
            <a:avLst/>
          </a:prstGeom>
          <a:noFill/>
        </p:spPr>
        <p:txBody>
          <a:bodyPr wrap="square" rtlCol="0">
            <a:spAutoFit/>
          </a:bodyPr>
          <a:lstStyle/>
          <a:p>
            <a:r>
              <a:rPr lang="en-GB" sz="1400" dirty="0"/>
              <a:t>2. If you click ‘Admin’ button you should be able to see employee update form. Please fill in all inputs (‘Employee No’ can be left blank if it is unknown). Please start from picking ‘Contract’. At the bottom of form you need to click all the jobs that operative is trained for. Once form is done please click Add Record button.</a:t>
            </a:r>
          </a:p>
          <a:p>
            <a:pPr marL="285750" indent="-285750">
              <a:buFontTx/>
              <a:buChar char="-"/>
            </a:pPr>
            <a:r>
              <a:rPr lang="en-GB" sz="1400" dirty="0"/>
              <a:t>If it is FTE please make sure that StartDate is taken from </a:t>
            </a:r>
            <a:r>
              <a:rPr lang="en-GB" sz="1400" dirty="0">
                <a:solidFill>
                  <a:srgbClr val="00B050"/>
                </a:solidFill>
              </a:rPr>
              <a:t>2022-2023 HOLIDAY LOG in HR Folder </a:t>
            </a:r>
            <a:r>
              <a:rPr lang="en-GB" sz="1400" dirty="0"/>
              <a:t>and not from validation list.</a:t>
            </a:r>
          </a:p>
          <a:p>
            <a:r>
              <a:rPr lang="en-GB" sz="1400" dirty="0"/>
              <a:t>Once all operatives from your shift are updated you can start to update holiday calendar.</a:t>
            </a:r>
          </a:p>
        </p:txBody>
      </p:sp>
      <p:sp>
        <p:nvSpPr>
          <p:cNvPr id="9" name="TextBox 8">
            <a:extLst>
              <a:ext uri="{FF2B5EF4-FFF2-40B4-BE49-F238E27FC236}">
                <a16:creationId xmlns:a16="http://schemas.microsoft.com/office/drawing/2014/main" id="{698E87B8-805D-4CB0-9208-235714C86EF0}"/>
              </a:ext>
            </a:extLst>
          </p:cNvPr>
          <p:cNvSpPr txBox="1"/>
          <p:nvPr/>
        </p:nvSpPr>
        <p:spPr>
          <a:xfrm>
            <a:off x="132517" y="72569"/>
            <a:ext cx="2013693"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HOLIDAY PLANNER</a:t>
            </a:r>
          </a:p>
        </p:txBody>
      </p:sp>
    </p:spTree>
    <p:extLst>
      <p:ext uri="{BB962C8B-B14F-4D97-AF65-F5344CB8AC3E}">
        <p14:creationId xmlns:p14="http://schemas.microsoft.com/office/powerpoint/2010/main" val="374116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4</a:t>
            </a:fld>
            <a:endParaRPr lang="en-GB"/>
          </a:p>
        </p:txBody>
      </p:sp>
      <p:sp>
        <p:nvSpPr>
          <p:cNvPr id="5" name="TextBox 4">
            <a:extLst>
              <a:ext uri="{FF2B5EF4-FFF2-40B4-BE49-F238E27FC236}">
                <a16:creationId xmlns:a16="http://schemas.microsoft.com/office/drawing/2014/main" id="{210D520A-88CE-4418-A0F7-E9BC0B495A7C}"/>
              </a:ext>
            </a:extLst>
          </p:cNvPr>
          <p:cNvSpPr txBox="1"/>
          <p:nvPr/>
        </p:nvSpPr>
        <p:spPr>
          <a:xfrm>
            <a:off x="2579548" y="1412776"/>
            <a:ext cx="7125980" cy="1169551"/>
          </a:xfrm>
          <a:prstGeom prst="rect">
            <a:avLst/>
          </a:prstGeom>
          <a:noFill/>
        </p:spPr>
        <p:txBody>
          <a:bodyPr wrap="square" rtlCol="0">
            <a:spAutoFit/>
          </a:bodyPr>
          <a:lstStyle/>
          <a:p>
            <a:r>
              <a:rPr lang="en-GB" sz="1400" dirty="0"/>
              <a:t>2a. There is specific convention for shift naming i.e.:</a:t>
            </a:r>
          </a:p>
          <a:p>
            <a:pPr marL="285750" indent="-285750">
              <a:buFontTx/>
              <a:buChar char="-"/>
            </a:pPr>
            <a:r>
              <a:rPr lang="en-GB" sz="1400" dirty="0"/>
              <a:t>A,B - regular shift,</a:t>
            </a:r>
          </a:p>
          <a:p>
            <a:pPr marL="285750" indent="-285750">
              <a:buFontTx/>
              <a:buChar char="-"/>
            </a:pPr>
            <a:r>
              <a:rPr lang="en-GB" sz="1400" dirty="0"/>
              <a:t>ACD – AC days, BDN – BD nights, </a:t>
            </a:r>
          </a:p>
          <a:p>
            <a:pPr marL="285750" indent="-285750">
              <a:buFontTx/>
              <a:buChar char="-"/>
            </a:pPr>
            <a:r>
              <a:rPr lang="en-GB" sz="1400" dirty="0"/>
              <a:t>there are Mangers Group for each shift for Champions, TL and DSM, so instead adding i.e. TL to A1 please pick up A MANAG.</a:t>
            </a:r>
          </a:p>
        </p:txBody>
      </p:sp>
      <p:grpSp>
        <p:nvGrpSpPr>
          <p:cNvPr id="2" name="Group 1">
            <a:extLst>
              <a:ext uri="{FF2B5EF4-FFF2-40B4-BE49-F238E27FC236}">
                <a16:creationId xmlns:a16="http://schemas.microsoft.com/office/drawing/2014/main" id="{73A5DB02-D883-4884-8E7E-7A6F24347EDF}"/>
              </a:ext>
            </a:extLst>
          </p:cNvPr>
          <p:cNvGrpSpPr/>
          <p:nvPr/>
        </p:nvGrpSpPr>
        <p:grpSpPr>
          <a:xfrm>
            <a:off x="244252" y="938685"/>
            <a:ext cx="9345488" cy="5256837"/>
            <a:chOff x="0" y="642937"/>
            <a:chExt cx="9906000" cy="5572125"/>
          </a:xfrm>
        </p:grpSpPr>
        <p:pic>
          <p:nvPicPr>
            <p:cNvPr id="10" name="Picture 9">
              <a:extLst>
                <a:ext uri="{FF2B5EF4-FFF2-40B4-BE49-F238E27FC236}">
                  <a16:creationId xmlns:a16="http://schemas.microsoft.com/office/drawing/2014/main" id="{8460B4F2-BD78-4049-8234-3DAAF5C132FD}"/>
                </a:ext>
              </a:extLst>
            </p:cNvPr>
            <p:cNvPicPr>
              <a:picLocks noChangeAspect="1"/>
            </p:cNvPicPr>
            <p:nvPr/>
          </p:nvPicPr>
          <p:blipFill>
            <a:blip r:embed="rId3"/>
            <a:stretch>
              <a:fillRect/>
            </a:stretch>
          </p:blipFill>
          <p:spPr>
            <a:xfrm>
              <a:off x="0" y="642937"/>
              <a:ext cx="9906000" cy="5572125"/>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42B93C73-E0E7-4453-BAD5-B2138EB51D8E}"/>
                    </a:ext>
                  </a:extLst>
                </p14:cNvPr>
                <p14:cNvContentPartPr/>
                <p14:nvPr/>
              </p14:nvContentPartPr>
              <p14:xfrm>
                <a:off x="209793" y="3495160"/>
                <a:ext cx="732600" cy="154440"/>
              </p14:xfrm>
            </p:contentPart>
          </mc:Choice>
          <mc:Fallback xmlns="">
            <p:pic>
              <p:nvPicPr>
                <p:cNvPr id="12" name="Ink 11">
                  <a:extLst>
                    <a:ext uri="{FF2B5EF4-FFF2-40B4-BE49-F238E27FC236}">
                      <a16:creationId xmlns:a16="http://schemas.microsoft.com/office/drawing/2014/main" id="{42B93C73-E0E7-4453-BAD5-B2138EB51D8E}"/>
                    </a:ext>
                  </a:extLst>
                </p:cNvPr>
                <p:cNvPicPr/>
                <p:nvPr/>
              </p:nvPicPr>
              <p:blipFill>
                <a:blip r:embed="rId6"/>
                <a:stretch>
                  <a:fillRect/>
                </a:stretch>
              </p:blipFill>
              <p:spPr>
                <a:xfrm>
                  <a:off x="200254" y="3485627"/>
                  <a:ext cx="751297" cy="173125"/>
                </a:xfrm>
                <a:prstGeom prst="rect">
                  <a:avLst/>
                </a:prstGeom>
              </p:spPr>
            </p:pic>
          </mc:Fallback>
        </mc:AlternateContent>
      </p:grpSp>
      <p:sp>
        <p:nvSpPr>
          <p:cNvPr id="11" name="TextBox 10">
            <a:extLst>
              <a:ext uri="{FF2B5EF4-FFF2-40B4-BE49-F238E27FC236}">
                <a16:creationId xmlns:a16="http://schemas.microsoft.com/office/drawing/2014/main" id="{64B32B3F-4518-4890-B64C-6427D68C3B8C}"/>
              </a:ext>
            </a:extLst>
          </p:cNvPr>
          <p:cNvSpPr txBox="1"/>
          <p:nvPr/>
        </p:nvSpPr>
        <p:spPr>
          <a:xfrm>
            <a:off x="132517" y="72569"/>
            <a:ext cx="2013693"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HOLIDAY PLANNER</a:t>
            </a:r>
          </a:p>
        </p:txBody>
      </p:sp>
    </p:spTree>
    <p:extLst>
      <p:ext uri="{BB962C8B-B14F-4D97-AF65-F5344CB8AC3E}">
        <p14:creationId xmlns:p14="http://schemas.microsoft.com/office/powerpoint/2010/main" val="80060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93FD6F-56AC-4F2F-8576-0CF5220B2A78}"/>
              </a:ext>
            </a:extLst>
          </p:cNvPr>
          <p:cNvPicPr>
            <a:picLocks noChangeAspect="1"/>
          </p:cNvPicPr>
          <p:nvPr/>
        </p:nvPicPr>
        <p:blipFill>
          <a:blip r:embed="rId3"/>
          <a:stretch>
            <a:fillRect/>
          </a:stretch>
        </p:blipFill>
        <p:spPr>
          <a:xfrm>
            <a:off x="328934" y="827963"/>
            <a:ext cx="9577065" cy="5387099"/>
          </a:xfrm>
          <a:prstGeom prst="rect">
            <a:avLst/>
          </a:prstGeom>
        </p:spPr>
      </p:pic>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5</a:t>
            </a:fld>
            <a:endParaRPr lang="en-GB"/>
          </a:p>
        </p:txBody>
      </p:sp>
      <p:sp>
        <p:nvSpPr>
          <p:cNvPr id="5" name="TextBox 4">
            <a:extLst>
              <a:ext uri="{FF2B5EF4-FFF2-40B4-BE49-F238E27FC236}">
                <a16:creationId xmlns:a16="http://schemas.microsoft.com/office/drawing/2014/main" id="{210D520A-88CE-4418-A0F7-E9BC0B495A7C}"/>
              </a:ext>
            </a:extLst>
          </p:cNvPr>
          <p:cNvSpPr txBox="1"/>
          <p:nvPr/>
        </p:nvSpPr>
        <p:spPr>
          <a:xfrm>
            <a:off x="2579548" y="1412776"/>
            <a:ext cx="7125980" cy="2677656"/>
          </a:xfrm>
          <a:prstGeom prst="rect">
            <a:avLst/>
          </a:prstGeom>
          <a:noFill/>
        </p:spPr>
        <p:txBody>
          <a:bodyPr wrap="square" rtlCol="0">
            <a:spAutoFit/>
          </a:bodyPr>
          <a:lstStyle/>
          <a:p>
            <a:r>
              <a:rPr lang="en-GB" sz="1400" dirty="0"/>
              <a:t>2b. There is also specific convention for pattern naming i.e.:</a:t>
            </a:r>
          </a:p>
          <a:p>
            <a:pPr marL="285750" indent="-285750">
              <a:buFontTx/>
              <a:buChar char="-"/>
            </a:pPr>
            <a:r>
              <a:rPr lang="en-GB" sz="1400" dirty="0"/>
              <a:t>BDN – BD nights, </a:t>
            </a:r>
          </a:p>
          <a:p>
            <a:pPr marL="285750" indent="-285750">
              <a:buFontTx/>
              <a:buChar char="-"/>
            </a:pPr>
            <a:r>
              <a:rPr lang="en-GB" sz="1400" dirty="0"/>
              <a:t>B(4/4) – B shift 4 days on 4 days off</a:t>
            </a:r>
          </a:p>
          <a:p>
            <a:pPr marL="285750" indent="-285750">
              <a:buFontTx/>
              <a:buChar char="-"/>
            </a:pPr>
            <a:r>
              <a:rPr lang="en-GB" sz="1400" dirty="0"/>
              <a:t>E(1-5) – E shift from Mon till Friday</a:t>
            </a:r>
          </a:p>
          <a:p>
            <a:pPr marL="285750" indent="-285750">
              <a:buFontTx/>
              <a:buChar char="-"/>
            </a:pPr>
            <a:r>
              <a:rPr lang="en-GB" sz="1400" dirty="0"/>
              <a:t>WKN(7) – weekly - Sundays nights</a:t>
            </a:r>
          </a:p>
          <a:p>
            <a:endParaRPr lang="en-GB" sz="1400" dirty="0"/>
          </a:p>
          <a:p>
            <a:r>
              <a:rPr lang="en-GB" sz="1400" dirty="0"/>
              <a:t>2/6  – number days on/off: 2 on 6 off</a:t>
            </a:r>
          </a:p>
          <a:p>
            <a:r>
              <a:rPr lang="en-GB" sz="1400" dirty="0"/>
              <a:t>2-5 - days from - till : from Tue till Fri</a:t>
            </a:r>
          </a:p>
          <a:p>
            <a:r>
              <a:rPr lang="en-GB" sz="1400" dirty="0"/>
              <a:t>2,3 – days of week: Tue, Wed</a:t>
            </a:r>
          </a:p>
          <a:p>
            <a:endParaRPr lang="en-GB" sz="1400" dirty="0"/>
          </a:p>
          <a:p>
            <a:r>
              <a:rPr lang="en-GB" sz="1400" dirty="0"/>
              <a:t>2c. Click ‘Admin’ and ‘Patterns’(1) to see Pattern details. If there is no pattern you need please send email so I will be able to create it.</a:t>
            </a: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20B241F3-265A-4C1E-8E83-28FFBDF75ADF}"/>
                  </a:ext>
                </a:extLst>
              </p14:cNvPr>
              <p14:cNvContentPartPr/>
              <p14:nvPr/>
            </p14:nvContentPartPr>
            <p14:xfrm>
              <a:off x="223391" y="1664305"/>
              <a:ext cx="432000" cy="233280"/>
            </p14:xfrm>
          </p:contentPart>
        </mc:Choice>
        <mc:Fallback xmlns="">
          <p:pic>
            <p:nvPicPr>
              <p:cNvPr id="7" name="Ink 6">
                <a:extLst>
                  <a:ext uri="{FF2B5EF4-FFF2-40B4-BE49-F238E27FC236}">
                    <a16:creationId xmlns:a16="http://schemas.microsoft.com/office/drawing/2014/main" id="{20B241F3-265A-4C1E-8E83-28FFBDF75ADF}"/>
                  </a:ext>
                </a:extLst>
              </p:cNvPr>
              <p:cNvPicPr/>
              <p:nvPr/>
            </p:nvPicPr>
            <p:blipFill>
              <a:blip r:embed="rId6"/>
              <a:stretch>
                <a:fillRect/>
              </a:stretch>
            </p:blipFill>
            <p:spPr>
              <a:xfrm>
                <a:off x="214391" y="1655305"/>
                <a:ext cx="4496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1484431F-DFE6-431D-B6F2-0D940F095AE1}"/>
                  </a:ext>
                </a:extLst>
              </p14:cNvPr>
              <p14:cNvContentPartPr/>
              <p14:nvPr/>
            </p14:nvContentPartPr>
            <p14:xfrm>
              <a:off x="188503" y="1510945"/>
              <a:ext cx="175320" cy="153360"/>
            </p14:xfrm>
          </p:contentPart>
        </mc:Choice>
        <mc:Fallback xmlns="">
          <p:pic>
            <p:nvPicPr>
              <p:cNvPr id="14" name="Ink 13">
                <a:extLst>
                  <a:ext uri="{FF2B5EF4-FFF2-40B4-BE49-F238E27FC236}">
                    <a16:creationId xmlns:a16="http://schemas.microsoft.com/office/drawing/2014/main" id="{1484431F-DFE6-431D-B6F2-0D940F095AE1}"/>
                  </a:ext>
                </a:extLst>
              </p:cNvPr>
              <p:cNvPicPr/>
              <p:nvPr/>
            </p:nvPicPr>
            <p:blipFill>
              <a:blip r:embed="rId8"/>
              <a:stretch>
                <a:fillRect/>
              </a:stretch>
            </p:blipFill>
            <p:spPr>
              <a:xfrm>
                <a:off x="179503" y="1501945"/>
                <a:ext cx="192960" cy="171000"/>
              </a:xfrm>
              <a:prstGeom prst="rect">
                <a:avLst/>
              </a:prstGeom>
            </p:spPr>
          </p:pic>
        </mc:Fallback>
      </mc:AlternateContent>
      <p:sp>
        <p:nvSpPr>
          <p:cNvPr id="10" name="TextBox 9">
            <a:extLst>
              <a:ext uri="{FF2B5EF4-FFF2-40B4-BE49-F238E27FC236}">
                <a16:creationId xmlns:a16="http://schemas.microsoft.com/office/drawing/2014/main" id="{A577DBAF-0A9D-4394-A2B3-E09A15602262}"/>
              </a:ext>
            </a:extLst>
          </p:cNvPr>
          <p:cNvSpPr txBox="1"/>
          <p:nvPr/>
        </p:nvSpPr>
        <p:spPr>
          <a:xfrm>
            <a:off x="132517" y="72569"/>
            <a:ext cx="2013693"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HOLIDAY PLANNER</a:t>
            </a:r>
          </a:p>
        </p:txBody>
      </p:sp>
    </p:spTree>
    <p:extLst>
      <p:ext uri="{BB962C8B-B14F-4D97-AF65-F5344CB8AC3E}">
        <p14:creationId xmlns:p14="http://schemas.microsoft.com/office/powerpoint/2010/main" val="65604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5CB668-F66B-49D6-AE8E-D2AF126B002A}"/>
              </a:ext>
            </a:extLst>
          </p:cNvPr>
          <p:cNvPicPr>
            <a:picLocks noChangeAspect="1"/>
          </p:cNvPicPr>
          <p:nvPr/>
        </p:nvPicPr>
        <p:blipFill>
          <a:blip r:embed="rId3"/>
          <a:stretch>
            <a:fillRect/>
          </a:stretch>
        </p:blipFill>
        <p:spPr>
          <a:xfrm>
            <a:off x="280256" y="820833"/>
            <a:ext cx="9273480" cy="5216333"/>
          </a:xfrm>
          <a:prstGeom prst="rect">
            <a:avLst/>
          </a:prstGeom>
        </p:spPr>
      </p:pic>
      <p:sp>
        <p:nvSpPr>
          <p:cNvPr id="4" name="TextBox 3"/>
          <p:cNvSpPr txBox="1"/>
          <p:nvPr/>
        </p:nvSpPr>
        <p:spPr>
          <a:xfrm>
            <a:off x="237094" y="71906"/>
            <a:ext cx="1675459"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ASOS Sie Chart</a:t>
            </a:r>
          </a:p>
        </p:txBody>
      </p:sp>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6</a:t>
            </a:fld>
            <a:endParaRPr lang="en-GB"/>
          </a:p>
        </p:txBody>
      </p:sp>
      <p:sp>
        <p:nvSpPr>
          <p:cNvPr id="5" name="TextBox 4">
            <a:extLst>
              <a:ext uri="{FF2B5EF4-FFF2-40B4-BE49-F238E27FC236}">
                <a16:creationId xmlns:a16="http://schemas.microsoft.com/office/drawing/2014/main" id="{210D520A-88CE-4418-A0F7-E9BC0B495A7C}"/>
              </a:ext>
            </a:extLst>
          </p:cNvPr>
          <p:cNvSpPr txBox="1"/>
          <p:nvPr/>
        </p:nvSpPr>
        <p:spPr>
          <a:xfrm>
            <a:off x="2579548" y="1412776"/>
            <a:ext cx="7125980" cy="523220"/>
          </a:xfrm>
          <a:prstGeom prst="rect">
            <a:avLst/>
          </a:prstGeom>
          <a:noFill/>
        </p:spPr>
        <p:txBody>
          <a:bodyPr wrap="square" rtlCol="0">
            <a:spAutoFit/>
          </a:bodyPr>
          <a:lstStyle/>
          <a:p>
            <a:r>
              <a:rPr lang="en-GB" sz="1400" dirty="0"/>
              <a:t>2. If you click Rapports button you should see that page. Please pick Contract in </a:t>
            </a:r>
            <a:r>
              <a:rPr lang="en-GB" sz="1400" dirty="0">
                <a:solidFill>
                  <a:srgbClr val="92D050"/>
                </a:solidFill>
              </a:rPr>
              <a:t>Pick Order </a:t>
            </a:r>
            <a:r>
              <a:rPr lang="en-GB" sz="1400" dirty="0"/>
              <a:t>and your shift in </a:t>
            </a:r>
            <a:r>
              <a:rPr lang="en-GB" sz="1400" dirty="0">
                <a:solidFill>
                  <a:srgbClr val="92D050"/>
                </a:solidFill>
              </a:rPr>
              <a:t>Pick Shift </a:t>
            </a:r>
            <a:r>
              <a:rPr lang="en-GB" sz="1400" dirty="0"/>
              <a:t>Inputs.</a:t>
            </a:r>
          </a:p>
        </p:txBody>
      </p:sp>
      <p:sp>
        <p:nvSpPr>
          <p:cNvPr id="10" name="TextBox 9">
            <a:extLst>
              <a:ext uri="{FF2B5EF4-FFF2-40B4-BE49-F238E27FC236}">
                <a16:creationId xmlns:a16="http://schemas.microsoft.com/office/drawing/2014/main" id="{5166AA7E-F01C-4820-B9FF-A0C3E10AA3F7}"/>
              </a:ext>
            </a:extLst>
          </p:cNvPr>
          <p:cNvSpPr txBox="1"/>
          <p:nvPr/>
        </p:nvSpPr>
        <p:spPr>
          <a:xfrm>
            <a:off x="132517" y="72569"/>
            <a:ext cx="2013693"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HOLIDAY PLANNER</a:t>
            </a:r>
          </a:p>
        </p:txBody>
      </p:sp>
    </p:spTree>
    <p:extLst>
      <p:ext uri="{BB962C8B-B14F-4D97-AF65-F5344CB8AC3E}">
        <p14:creationId xmlns:p14="http://schemas.microsoft.com/office/powerpoint/2010/main" val="66085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FC3915A-91E7-4308-A415-1FC1D1791E04}"/>
              </a:ext>
            </a:extLst>
          </p:cNvPr>
          <p:cNvGrpSpPr/>
          <p:nvPr/>
        </p:nvGrpSpPr>
        <p:grpSpPr>
          <a:xfrm>
            <a:off x="162042" y="836714"/>
            <a:ext cx="9577266" cy="5387212"/>
            <a:chOff x="72234" y="773569"/>
            <a:chExt cx="9689524" cy="5450357"/>
          </a:xfrm>
        </p:grpSpPr>
        <p:pic>
          <p:nvPicPr>
            <p:cNvPr id="7" name="Picture 6">
              <a:extLst>
                <a:ext uri="{FF2B5EF4-FFF2-40B4-BE49-F238E27FC236}">
                  <a16:creationId xmlns:a16="http://schemas.microsoft.com/office/drawing/2014/main" id="{F722320A-32AE-4D56-AECB-51A8B78A7408}"/>
                </a:ext>
              </a:extLst>
            </p:cNvPr>
            <p:cNvPicPr>
              <a:picLocks noChangeAspect="1"/>
            </p:cNvPicPr>
            <p:nvPr/>
          </p:nvPicPr>
          <p:blipFill>
            <a:blip r:embed="rId3"/>
            <a:stretch>
              <a:fillRect/>
            </a:stretch>
          </p:blipFill>
          <p:spPr>
            <a:xfrm>
              <a:off x="72234" y="773569"/>
              <a:ext cx="9689524" cy="5450357"/>
            </a:xfrm>
            <a:prstGeom prst="rect">
              <a:avLst/>
            </a:prstGeom>
          </p:spPr>
        </p:pic>
        <p:grpSp>
          <p:nvGrpSpPr>
            <p:cNvPr id="2" name="Group 1">
              <a:extLst>
                <a:ext uri="{FF2B5EF4-FFF2-40B4-BE49-F238E27FC236}">
                  <a16:creationId xmlns:a16="http://schemas.microsoft.com/office/drawing/2014/main" id="{DDA5B530-A0AE-4D05-B146-E506A7320BC4}"/>
                </a:ext>
              </a:extLst>
            </p:cNvPr>
            <p:cNvGrpSpPr/>
            <p:nvPr/>
          </p:nvGrpSpPr>
          <p:grpSpPr>
            <a:xfrm>
              <a:off x="1378616" y="1635498"/>
              <a:ext cx="782323" cy="906299"/>
              <a:chOff x="1257477" y="1543240"/>
              <a:chExt cx="808836" cy="937014"/>
            </a:xfrm>
          </p:grpSpPr>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73C48B89-32CA-4003-ACD5-6F184A02402A}"/>
                      </a:ext>
                    </a:extLst>
                  </p14:cNvPr>
                  <p14:cNvContentPartPr/>
                  <p14:nvPr/>
                </p14:nvContentPartPr>
                <p14:xfrm>
                  <a:off x="1264850" y="2083197"/>
                  <a:ext cx="371621" cy="397057"/>
                </p14:xfrm>
              </p:contentPart>
            </mc:Choice>
            <mc:Fallback xmlns="">
              <p:pic>
                <p:nvPicPr>
                  <p:cNvPr id="10" name="Ink 9">
                    <a:extLst>
                      <a:ext uri="{FF2B5EF4-FFF2-40B4-BE49-F238E27FC236}">
                        <a16:creationId xmlns:a16="http://schemas.microsoft.com/office/drawing/2014/main" id="{73C48B89-32CA-4003-ACD5-6F184A02402A}"/>
                      </a:ext>
                    </a:extLst>
                  </p:cNvPr>
                  <p:cNvPicPr/>
                  <p:nvPr/>
                </p:nvPicPr>
                <p:blipFill>
                  <a:blip r:embed="rId5"/>
                  <a:stretch>
                    <a:fillRect/>
                  </a:stretch>
                </p:blipFill>
                <p:spPr>
                  <a:xfrm>
                    <a:off x="1255437" y="2073779"/>
                    <a:ext cx="390070" cy="415516"/>
                  </a:xfrm>
                  <a:prstGeom prst="rect">
                    <a:avLst/>
                  </a:prstGeom>
                </p:spPr>
              </p:pic>
            </mc:Fallback>
          </mc:AlternateContent>
          <p:grpSp>
            <p:nvGrpSpPr>
              <p:cNvPr id="13" name="Group 12">
                <a:extLst>
                  <a:ext uri="{FF2B5EF4-FFF2-40B4-BE49-F238E27FC236}">
                    <a16:creationId xmlns:a16="http://schemas.microsoft.com/office/drawing/2014/main" id="{B0748976-10AF-4A7D-BA87-8D7B2ED5231F}"/>
                  </a:ext>
                </a:extLst>
              </p:cNvPr>
              <p:cNvGrpSpPr/>
              <p:nvPr/>
            </p:nvGrpSpPr>
            <p:grpSpPr>
              <a:xfrm>
                <a:off x="1257477" y="1543240"/>
                <a:ext cx="524076" cy="265092"/>
                <a:chOff x="1257477" y="1543240"/>
                <a:chExt cx="524076" cy="265092"/>
              </a:xfrm>
            </p:grpSpPr>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E046A98A-9FB9-4C7B-80CB-297C397F4166}"/>
                        </a:ext>
                      </a:extLst>
                    </p14:cNvPr>
                    <p14:cNvContentPartPr/>
                    <p14:nvPr/>
                  </p14:nvContentPartPr>
                  <p14:xfrm>
                    <a:off x="1257477" y="1543240"/>
                    <a:ext cx="367408" cy="265092"/>
                  </p14:xfrm>
                </p:contentPart>
              </mc:Choice>
              <mc:Fallback xmlns="">
                <p:pic>
                  <p:nvPicPr>
                    <p:cNvPr id="11" name="Ink 10">
                      <a:extLst>
                        <a:ext uri="{FF2B5EF4-FFF2-40B4-BE49-F238E27FC236}">
                          <a16:creationId xmlns:a16="http://schemas.microsoft.com/office/drawing/2014/main" id="{E046A98A-9FB9-4C7B-80CB-297C397F4166}"/>
                        </a:ext>
                      </a:extLst>
                    </p:cNvPr>
                    <p:cNvPicPr/>
                    <p:nvPr/>
                  </p:nvPicPr>
                  <p:blipFill>
                    <a:blip r:embed="rId7"/>
                    <a:stretch>
                      <a:fillRect/>
                    </a:stretch>
                  </p:blipFill>
                  <p:spPr>
                    <a:xfrm>
                      <a:off x="1248076" y="1533813"/>
                      <a:ext cx="385835" cy="28356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AA5E1A83-6745-49E0-A23F-6A95A046885F}"/>
                        </a:ext>
                      </a:extLst>
                    </p14:cNvPr>
                    <p14:cNvContentPartPr/>
                    <p14:nvPr/>
                  </p14:nvContentPartPr>
                  <p14:xfrm>
                    <a:off x="1704153" y="1543240"/>
                    <a:ext cx="77400" cy="113040"/>
                  </p14:xfrm>
                </p:contentPart>
              </mc:Choice>
              <mc:Fallback xmlns="">
                <p:pic>
                  <p:nvPicPr>
                    <p:cNvPr id="12" name="Ink 11">
                      <a:extLst>
                        <a:ext uri="{FF2B5EF4-FFF2-40B4-BE49-F238E27FC236}">
                          <a16:creationId xmlns:a16="http://schemas.microsoft.com/office/drawing/2014/main" id="{AA5E1A83-6745-49E0-A23F-6A95A046885F}"/>
                        </a:ext>
                      </a:extLst>
                    </p:cNvPr>
                    <p:cNvPicPr/>
                    <p:nvPr/>
                  </p:nvPicPr>
                  <p:blipFill>
                    <a:blip r:embed="rId10"/>
                    <a:stretch>
                      <a:fillRect/>
                    </a:stretch>
                  </p:blipFill>
                  <p:spPr>
                    <a:xfrm>
                      <a:off x="1695513" y="1534240"/>
                      <a:ext cx="95040" cy="130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8EF37995-2524-4A92-A949-4CDD2CA60AA2}"/>
                      </a:ext>
                    </a:extLst>
                  </p14:cNvPr>
                  <p14:cNvContentPartPr/>
                  <p14:nvPr/>
                </p14:nvContentPartPr>
                <p14:xfrm>
                  <a:off x="1855353" y="2182960"/>
                  <a:ext cx="210960" cy="275760"/>
                </p14:xfrm>
              </p:contentPart>
            </mc:Choice>
            <mc:Fallback xmlns="">
              <p:pic>
                <p:nvPicPr>
                  <p:cNvPr id="14" name="Ink 13">
                    <a:extLst>
                      <a:ext uri="{FF2B5EF4-FFF2-40B4-BE49-F238E27FC236}">
                        <a16:creationId xmlns:a16="http://schemas.microsoft.com/office/drawing/2014/main" id="{8EF37995-2524-4A92-A949-4CDD2CA60AA2}"/>
                      </a:ext>
                    </a:extLst>
                  </p:cNvPr>
                  <p:cNvPicPr/>
                  <p:nvPr/>
                </p:nvPicPr>
                <p:blipFill>
                  <a:blip r:embed="rId12"/>
                  <a:stretch>
                    <a:fillRect/>
                  </a:stretch>
                </p:blipFill>
                <p:spPr>
                  <a:xfrm>
                    <a:off x="1846368" y="2173972"/>
                    <a:ext cx="228570" cy="293377"/>
                  </a:xfrm>
                  <a:prstGeom prst="rect">
                    <a:avLst/>
                  </a:prstGeom>
                </p:spPr>
              </p:pic>
            </mc:Fallback>
          </mc:AlternateContent>
        </p:grpSp>
      </p:grpSp>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7</a:t>
            </a:fld>
            <a:endParaRPr lang="en-GB"/>
          </a:p>
        </p:txBody>
      </p:sp>
      <p:sp>
        <p:nvSpPr>
          <p:cNvPr id="5" name="TextBox 4">
            <a:extLst>
              <a:ext uri="{FF2B5EF4-FFF2-40B4-BE49-F238E27FC236}">
                <a16:creationId xmlns:a16="http://schemas.microsoft.com/office/drawing/2014/main" id="{210D520A-88CE-4418-A0F7-E9BC0B495A7C}"/>
              </a:ext>
            </a:extLst>
          </p:cNvPr>
          <p:cNvSpPr txBox="1"/>
          <p:nvPr/>
        </p:nvSpPr>
        <p:spPr>
          <a:xfrm>
            <a:off x="2579548" y="1412776"/>
            <a:ext cx="7125980" cy="1600438"/>
          </a:xfrm>
          <a:prstGeom prst="rect">
            <a:avLst/>
          </a:prstGeom>
          <a:noFill/>
        </p:spPr>
        <p:txBody>
          <a:bodyPr wrap="square" rtlCol="0">
            <a:spAutoFit/>
          </a:bodyPr>
          <a:lstStyle/>
          <a:p>
            <a:r>
              <a:rPr lang="en-GB" sz="1400" dirty="0"/>
              <a:t>3. you should see all operatives from your shift. </a:t>
            </a:r>
          </a:p>
          <a:p>
            <a:pPr marL="285750" indent="-285750">
              <a:buFontTx/>
              <a:buChar char="-"/>
            </a:pPr>
            <a:r>
              <a:rPr lang="en-GB" sz="1400" dirty="0"/>
              <a:t>All operatives in green means that they having holiday at that day.</a:t>
            </a:r>
          </a:p>
          <a:p>
            <a:pPr marL="285750" indent="-285750">
              <a:buFontTx/>
              <a:buChar char="-"/>
            </a:pPr>
            <a:r>
              <a:rPr lang="en-GB" sz="1400" dirty="0"/>
              <a:t>Yellow is </a:t>
            </a:r>
            <a:r>
              <a:rPr lang="en-GB" sz="1400" dirty="0" err="1"/>
              <a:t>aaup</a:t>
            </a:r>
            <a:r>
              <a:rPr lang="en-GB" sz="1400" dirty="0"/>
              <a:t>,</a:t>
            </a:r>
          </a:p>
          <a:p>
            <a:pPr marL="285750" indent="-285750">
              <a:buFontTx/>
              <a:buChar char="-"/>
            </a:pPr>
            <a:r>
              <a:rPr lang="en-GB" sz="1400" dirty="0"/>
              <a:t>Pink is absence.</a:t>
            </a:r>
          </a:p>
          <a:p>
            <a:r>
              <a:rPr lang="en-GB" sz="1400" dirty="0"/>
              <a:t>If you click calendar icon (1) you can choose different date and it will show staff on holidays or absent on that day.</a:t>
            </a:r>
          </a:p>
          <a:p>
            <a:r>
              <a:rPr lang="en-GB" sz="1400" dirty="0"/>
              <a:t>To book holiday you have to click “pen” icon (2).</a:t>
            </a:r>
          </a:p>
        </p:txBody>
      </p:sp>
      <p:sp>
        <p:nvSpPr>
          <p:cNvPr id="15" name="TextBox 14">
            <a:extLst>
              <a:ext uri="{FF2B5EF4-FFF2-40B4-BE49-F238E27FC236}">
                <a16:creationId xmlns:a16="http://schemas.microsoft.com/office/drawing/2014/main" id="{34E4D12D-ADCC-41AA-9062-C1F7AD91CD1F}"/>
              </a:ext>
            </a:extLst>
          </p:cNvPr>
          <p:cNvSpPr txBox="1"/>
          <p:nvPr/>
        </p:nvSpPr>
        <p:spPr>
          <a:xfrm>
            <a:off x="132517" y="72569"/>
            <a:ext cx="2013693"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HOLIDAY PLANNER</a:t>
            </a:r>
          </a:p>
        </p:txBody>
      </p:sp>
    </p:spTree>
    <p:extLst>
      <p:ext uri="{BB962C8B-B14F-4D97-AF65-F5344CB8AC3E}">
        <p14:creationId xmlns:p14="http://schemas.microsoft.com/office/powerpoint/2010/main" val="35185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8</a:t>
            </a:fld>
            <a:endParaRPr lang="en-GB"/>
          </a:p>
        </p:txBody>
      </p:sp>
      <p:sp>
        <p:nvSpPr>
          <p:cNvPr id="5" name="TextBox 4">
            <a:extLst>
              <a:ext uri="{FF2B5EF4-FFF2-40B4-BE49-F238E27FC236}">
                <a16:creationId xmlns:a16="http://schemas.microsoft.com/office/drawing/2014/main" id="{210D520A-88CE-4418-A0F7-E9BC0B495A7C}"/>
              </a:ext>
            </a:extLst>
          </p:cNvPr>
          <p:cNvSpPr txBox="1"/>
          <p:nvPr/>
        </p:nvSpPr>
        <p:spPr>
          <a:xfrm>
            <a:off x="128464" y="566253"/>
            <a:ext cx="9448600" cy="523220"/>
          </a:xfrm>
          <a:prstGeom prst="rect">
            <a:avLst/>
          </a:prstGeom>
          <a:noFill/>
        </p:spPr>
        <p:txBody>
          <a:bodyPr wrap="square" rtlCol="0">
            <a:spAutoFit/>
          </a:bodyPr>
          <a:lstStyle/>
          <a:p>
            <a:r>
              <a:rPr lang="en-GB" sz="1400" dirty="0"/>
              <a:t>4. You should be able to see operative holiday panel. On the left side there are operative details (details can be updated by clicking “pen” icon -1), on right there is calendar where holiday, absences and </a:t>
            </a:r>
            <a:r>
              <a:rPr lang="en-GB" sz="1400" dirty="0" err="1"/>
              <a:t>aaup</a:t>
            </a:r>
            <a:r>
              <a:rPr lang="en-GB" sz="1400" dirty="0"/>
              <a:t> are booked. </a:t>
            </a:r>
          </a:p>
        </p:txBody>
      </p:sp>
      <p:grpSp>
        <p:nvGrpSpPr>
          <p:cNvPr id="2" name="Group 1">
            <a:extLst>
              <a:ext uri="{FF2B5EF4-FFF2-40B4-BE49-F238E27FC236}">
                <a16:creationId xmlns:a16="http://schemas.microsoft.com/office/drawing/2014/main" id="{DD308D2E-4A6B-4F71-A058-3861D353683D}"/>
              </a:ext>
            </a:extLst>
          </p:cNvPr>
          <p:cNvGrpSpPr/>
          <p:nvPr/>
        </p:nvGrpSpPr>
        <p:grpSpPr>
          <a:xfrm>
            <a:off x="488504" y="1268759"/>
            <a:ext cx="8929755" cy="5022987"/>
            <a:chOff x="488504" y="1268760"/>
            <a:chExt cx="8554781" cy="4812064"/>
          </a:xfrm>
        </p:grpSpPr>
        <p:pic>
          <p:nvPicPr>
            <p:cNvPr id="7" name="Picture 6">
              <a:extLst>
                <a:ext uri="{FF2B5EF4-FFF2-40B4-BE49-F238E27FC236}">
                  <a16:creationId xmlns:a16="http://schemas.microsoft.com/office/drawing/2014/main" id="{E90BFA41-9FB2-41E1-871D-3B7D5FF3E514}"/>
                </a:ext>
              </a:extLst>
            </p:cNvPr>
            <p:cNvPicPr>
              <a:picLocks noChangeAspect="1"/>
            </p:cNvPicPr>
            <p:nvPr/>
          </p:nvPicPr>
          <p:blipFill>
            <a:blip r:embed="rId3"/>
            <a:stretch>
              <a:fillRect/>
            </a:stretch>
          </p:blipFill>
          <p:spPr>
            <a:xfrm>
              <a:off x="488504" y="1268760"/>
              <a:ext cx="8554781" cy="4812064"/>
            </a:xfrm>
            <a:prstGeom prst="rect">
              <a:avLst/>
            </a:prstGeom>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32A64CA9-1D19-4A18-A5CB-D4E8B1F79A20}"/>
                    </a:ext>
                  </a:extLst>
                </p14:cNvPr>
                <p14:cNvContentPartPr/>
                <p14:nvPr/>
              </p14:nvContentPartPr>
              <p14:xfrm>
                <a:off x="1865433" y="2805040"/>
                <a:ext cx="241920" cy="190440"/>
              </p14:xfrm>
            </p:contentPart>
          </mc:Choice>
          <mc:Fallback xmlns="">
            <p:pic>
              <p:nvPicPr>
                <p:cNvPr id="16" name="Ink 15">
                  <a:extLst>
                    <a:ext uri="{FF2B5EF4-FFF2-40B4-BE49-F238E27FC236}">
                      <a16:creationId xmlns:a16="http://schemas.microsoft.com/office/drawing/2014/main" id="{32A64CA9-1D19-4A18-A5CB-D4E8B1F79A20}"/>
                    </a:ext>
                  </a:extLst>
                </p:cNvPr>
                <p:cNvPicPr/>
                <p:nvPr/>
              </p:nvPicPr>
              <p:blipFill>
                <a:blip r:embed="rId6"/>
                <a:stretch>
                  <a:fillRect/>
                </a:stretch>
              </p:blipFill>
              <p:spPr>
                <a:xfrm>
                  <a:off x="1856433" y="2796057"/>
                  <a:ext cx="259560" cy="20804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1FE1A9EB-DD53-4000-9391-EFACB086D39D}"/>
                    </a:ext>
                  </a:extLst>
                </p14:cNvPr>
                <p14:cNvContentPartPr/>
                <p14:nvPr/>
              </p14:nvContentPartPr>
              <p14:xfrm>
                <a:off x="1686513" y="2825560"/>
                <a:ext cx="55800" cy="157320"/>
              </p14:xfrm>
            </p:contentPart>
          </mc:Choice>
          <mc:Fallback xmlns="">
            <p:pic>
              <p:nvPicPr>
                <p:cNvPr id="17" name="Ink 16">
                  <a:extLst>
                    <a:ext uri="{FF2B5EF4-FFF2-40B4-BE49-F238E27FC236}">
                      <a16:creationId xmlns:a16="http://schemas.microsoft.com/office/drawing/2014/main" id="{1FE1A9EB-DD53-4000-9391-EFACB086D39D}"/>
                    </a:ext>
                  </a:extLst>
                </p:cNvPr>
                <p:cNvPicPr/>
                <p:nvPr/>
              </p:nvPicPr>
              <p:blipFill>
                <a:blip r:embed="rId8"/>
                <a:stretch>
                  <a:fillRect/>
                </a:stretch>
              </p:blipFill>
              <p:spPr>
                <a:xfrm>
                  <a:off x="1677571" y="2816560"/>
                  <a:ext cx="73327" cy="174960"/>
                </a:xfrm>
                <a:prstGeom prst="rect">
                  <a:avLst/>
                </a:prstGeom>
              </p:spPr>
            </p:pic>
          </mc:Fallback>
        </mc:AlternateContent>
      </p:grpSp>
      <p:sp>
        <p:nvSpPr>
          <p:cNvPr id="11" name="TextBox 10">
            <a:extLst>
              <a:ext uri="{FF2B5EF4-FFF2-40B4-BE49-F238E27FC236}">
                <a16:creationId xmlns:a16="http://schemas.microsoft.com/office/drawing/2014/main" id="{A131818B-235B-419B-B60E-103B298D49F8}"/>
              </a:ext>
            </a:extLst>
          </p:cNvPr>
          <p:cNvSpPr txBox="1"/>
          <p:nvPr/>
        </p:nvSpPr>
        <p:spPr>
          <a:xfrm>
            <a:off x="132517" y="72569"/>
            <a:ext cx="2013693"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HOLIDAY PLANNER</a:t>
            </a:r>
          </a:p>
        </p:txBody>
      </p:sp>
    </p:spTree>
    <p:extLst>
      <p:ext uri="{BB962C8B-B14F-4D97-AF65-F5344CB8AC3E}">
        <p14:creationId xmlns:p14="http://schemas.microsoft.com/office/powerpoint/2010/main" val="411650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28464" y="424409"/>
            <a:ext cx="9577064" cy="0"/>
          </a:xfrm>
          <a:prstGeom prst="line">
            <a:avLst/>
          </a:prstGeom>
          <a:ln>
            <a:solidFill>
              <a:srgbClr val="464C56"/>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E6E45B4-0675-440C-A9D4-D5DDA6FF4CE4}" type="slidenum">
              <a:rPr lang="en-GB" smtClean="0"/>
              <a:t>9</a:t>
            </a:fld>
            <a:endParaRPr lang="en-GB"/>
          </a:p>
        </p:txBody>
      </p:sp>
      <p:sp>
        <p:nvSpPr>
          <p:cNvPr id="5" name="TextBox 4">
            <a:extLst>
              <a:ext uri="{FF2B5EF4-FFF2-40B4-BE49-F238E27FC236}">
                <a16:creationId xmlns:a16="http://schemas.microsoft.com/office/drawing/2014/main" id="{210D520A-88CE-4418-A0F7-E9BC0B495A7C}"/>
              </a:ext>
            </a:extLst>
          </p:cNvPr>
          <p:cNvSpPr txBox="1"/>
          <p:nvPr/>
        </p:nvSpPr>
        <p:spPr>
          <a:xfrm>
            <a:off x="128464" y="566253"/>
            <a:ext cx="9448600" cy="738664"/>
          </a:xfrm>
          <a:prstGeom prst="rect">
            <a:avLst/>
          </a:prstGeom>
          <a:noFill/>
        </p:spPr>
        <p:txBody>
          <a:bodyPr wrap="square" rtlCol="0">
            <a:spAutoFit/>
          </a:bodyPr>
          <a:lstStyle/>
          <a:p>
            <a:r>
              <a:rPr lang="en-GB" sz="1400" dirty="0"/>
              <a:t>5. To book holiday you have to click first and last day of holiday on calendar(4). Once you click first day you will see booking panel on left side. You can book full days or half days (3) and update them by clicking ‘calendar’ icon (1). Selected days will change colours to blue (4). Before you update event to database please select event name (2).</a:t>
            </a:r>
          </a:p>
        </p:txBody>
      </p:sp>
      <p:grpSp>
        <p:nvGrpSpPr>
          <p:cNvPr id="2" name="Group 1">
            <a:extLst>
              <a:ext uri="{FF2B5EF4-FFF2-40B4-BE49-F238E27FC236}">
                <a16:creationId xmlns:a16="http://schemas.microsoft.com/office/drawing/2014/main" id="{A2BB55EE-E80D-45FA-9A0E-7FA50A412CB8}"/>
              </a:ext>
            </a:extLst>
          </p:cNvPr>
          <p:cNvGrpSpPr/>
          <p:nvPr/>
        </p:nvGrpSpPr>
        <p:grpSpPr>
          <a:xfrm>
            <a:off x="274953" y="1470352"/>
            <a:ext cx="8622935" cy="4689774"/>
            <a:chOff x="274953" y="1470352"/>
            <a:chExt cx="8622935" cy="4689774"/>
          </a:xfrm>
        </p:grpSpPr>
        <p:pic>
          <p:nvPicPr>
            <p:cNvPr id="11" name="Picture 10">
              <a:extLst>
                <a:ext uri="{FF2B5EF4-FFF2-40B4-BE49-F238E27FC236}">
                  <a16:creationId xmlns:a16="http://schemas.microsoft.com/office/drawing/2014/main" id="{AEDA9936-3F76-4581-B687-3C75A0E1F846}"/>
                </a:ext>
              </a:extLst>
            </p:cNvPr>
            <p:cNvPicPr>
              <a:picLocks noChangeAspect="1"/>
            </p:cNvPicPr>
            <p:nvPr/>
          </p:nvPicPr>
          <p:blipFill>
            <a:blip r:embed="rId3"/>
            <a:stretch>
              <a:fillRect/>
            </a:stretch>
          </p:blipFill>
          <p:spPr>
            <a:xfrm>
              <a:off x="560512" y="1470352"/>
              <a:ext cx="8337376" cy="4689774"/>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E4D2B4DB-2851-446F-AF2B-E3B06B73E71A}"/>
                    </a:ext>
                  </a:extLst>
                </p14:cNvPr>
                <p14:cNvContentPartPr/>
                <p14:nvPr/>
              </p14:nvContentPartPr>
              <p14:xfrm>
                <a:off x="612273" y="4314160"/>
                <a:ext cx="295200" cy="372600"/>
              </p14:xfrm>
            </p:contentPart>
          </mc:Choice>
          <mc:Fallback xmlns="">
            <p:pic>
              <p:nvPicPr>
                <p:cNvPr id="13" name="Ink 12">
                  <a:extLst>
                    <a:ext uri="{FF2B5EF4-FFF2-40B4-BE49-F238E27FC236}">
                      <a16:creationId xmlns:a16="http://schemas.microsoft.com/office/drawing/2014/main" id="{E4D2B4DB-2851-446F-AF2B-E3B06B73E71A}"/>
                    </a:ext>
                  </a:extLst>
                </p:cNvPr>
                <p:cNvPicPr/>
                <p:nvPr/>
              </p:nvPicPr>
              <p:blipFill>
                <a:blip r:embed="rId6"/>
                <a:stretch>
                  <a:fillRect/>
                </a:stretch>
              </p:blipFill>
              <p:spPr>
                <a:xfrm>
                  <a:off x="603284" y="4305160"/>
                  <a:ext cx="312819"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B0C63CE8-3755-4596-BAF5-A977D42FD1E5}"/>
                    </a:ext>
                  </a:extLst>
                </p14:cNvPr>
                <p14:cNvContentPartPr/>
                <p14:nvPr/>
              </p14:nvContentPartPr>
              <p14:xfrm>
                <a:off x="372513" y="4429720"/>
                <a:ext cx="117720" cy="190080"/>
              </p14:xfrm>
            </p:contentPart>
          </mc:Choice>
          <mc:Fallback xmlns="">
            <p:pic>
              <p:nvPicPr>
                <p:cNvPr id="16" name="Ink 15">
                  <a:extLst>
                    <a:ext uri="{FF2B5EF4-FFF2-40B4-BE49-F238E27FC236}">
                      <a16:creationId xmlns:a16="http://schemas.microsoft.com/office/drawing/2014/main" id="{B0C63CE8-3755-4596-BAF5-A977D42FD1E5}"/>
                    </a:ext>
                  </a:extLst>
                </p:cNvPr>
                <p:cNvPicPr/>
                <p:nvPr/>
              </p:nvPicPr>
              <p:blipFill>
                <a:blip r:embed="rId8"/>
                <a:stretch>
                  <a:fillRect/>
                </a:stretch>
              </p:blipFill>
              <p:spPr>
                <a:xfrm>
                  <a:off x="363513" y="4420720"/>
                  <a:ext cx="135360" cy="207720"/>
                </a:xfrm>
                <a:prstGeom prst="rect">
                  <a:avLst/>
                </a:prstGeom>
              </p:spPr>
            </p:pic>
          </mc:Fallback>
        </mc:AlternateContent>
        <p:grpSp>
          <p:nvGrpSpPr>
            <p:cNvPr id="19" name="Group 18">
              <a:extLst>
                <a:ext uri="{FF2B5EF4-FFF2-40B4-BE49-F238E27FC236}">
                  <a16:creationId xmlns:a16="http://schemas.microsoft.com/office/drawing/2014/main" id="{A637A48E-09D3-4B41-B63F-EED6A900C464}"/>
                </a:ext>
              </a:extLst>
            </p:cNvPr>
            <p:cNvGrpSpPr/>
            <p:nvPr/>
          </p:nvGrpSpPr>
          <p:grpSpPr>
            <a:xfrm>
              <a:off x="274953" y="1720720"/>
              <a:ext cx="1846080" cy="321120"/>
              <a:chOff x="274953" y="1720720"/>
              <a:chExt cx="1846080" cy="321120"/>
            </a:xfrm>
          </p:grpSpPr>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76244EB-0643-4717-ADDC-8A55EFCD3BD7}"/>
                      </a:ext>
                    </a:extLst>
                  </p14:cNvPr>
                  <p14:cNvContentPartPr/>
                  <p14:nvPr/>
                </p14:nvContentPartPr>
                <p14:xfrm>
                  <a:off x="583473" y="1720720"/>
                  <a:ext cx="1537560" cy="314280"/>
                </p14:xfrm>
              </p:contentPart>
            </mc:Choice>
            <mc:Fallback xmlns="">
              <p:pic>
                <p:nvPicPr>
                  <p:cNvPr id="17" name="Ink 16">
                    <a:extLst>
                      <a:ext uri="{FF2B5EF4-FFF2-40B4-BE49-F238E27FC236}">
                        <a16:creationId xmlns:a16="http://schemas.microsoft.com/office/drawing/2014/main" id="{176244EB-0643-4717-ADDC-8A55EFCD3BD7}"/>
                      </a:ext>
                    </a:extLst>
                  </p:cNvPr>
                  <p:cNvPicPr/>
                  <p:nvPr/>
                </p:nvPicPr>
                <p:blipFill>
                  <a:blip r:embed="rId10"/>
                  <a:stretch>
                    <a:fillRect/>
                  </a:stretch>
                </p:blipFill>
                <p:spPr>
                  <a:xfrm>
                    <a:off x="574833" y="1712080"/>
                    <a:ext cx="155520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5B1963B4-EF93-4BD8-907D-B58007CE7FF3}"/>
                      </a:ext>
                    </a:extLst>
                  </p14:cNvPr>
                  <p14:cNvContentPartPr/>
                  <p14:nvPr/>
                </p14:nvContentPartPr>
                <p14:xfrm>
                  <a:off x="274953" y="1809640"/>
                  <a:ext cx="196200" cy="232200"/>
                </p14:xfrm>
              </p:contentPart>
            </mc:Choice>
            <mc:Fallback xmlns="">
              <p:pic>
                <p:nvPicPr>
                  <p:cNvPr id="18" name="Ink 17">
                    <a:extLst>
                      <a:ext uri="{FF2B5EF4-FFF2-40B4-BE49-F238E27FC236}">
                        <a16:creationId xmlns:a16="http://schemas.microsoft.com/office/drawing/2014/main" id="{5B1963B4-EF93-4BD8-907D-B58007CE7FF3}"/>
                      </a:ext>
                    </a:extLst>
                  </p:cNvPr>
                  <p:cNvPicPr/>
                  <p:nvPr/>
                </p:nvPicPr>
                <p:blipFill>
                  <a:blip r:embed="rId12"/>
                  <a:stretch>
                    <a:fillRect/>
                  </a:stretch>
                </p:blipFill>
                <p:spPr>
                  <a:xfrm>
                    <a:off x="265953" y="1801000"/>
                    <a:ext cx="213840" cy="249840"/>
                  </a:xfrm>
                  <a:prstGeom prst="rect">
                    <a:avLst/>
                  </a:prstGeom>
                </p:spPr>
              </p:pic>
            </mc:Fallback>
          </mc:AlternateContent>
        </p:grpSp>
        <p:grpSp>
          <p:nvGrpSpPr>
            <p:cNvPr id="23" name="Group 22">
              <a:extLst>
                <a:ext uri="{FF2B5EF4-FFF2-40B4-BE49-F238E27FC236}">
                  <a16:creationId xmlns:a16="http://schemas.microsoft.com/office/drawing/2014/main" id="{798E75CF-B68F-48B3-8F96-547AA8991322}"/>
                </a:ext>
              </a:extLst>
            </p:cNvPr>
            <p:cNvGrpSpPr/>
            <p:nvPr/>
          </p:nvGrpSpPr>
          <p:grpSpPr>
            <a:xfrm>
              <a:off x="1529913" y="2281240"/>
              <a:ext cx="708480" cy="242640"/>
              <a:chOff x="1529913" y="2281240"/>
              <a:chExt cx="708480" cy="242640"/>
            </a:xfrm>
          </p:grpSpPr>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0542D5E1-E733-4C25-82E4-9F5C9C2EEA84}"/>
                      </a:ext>
                    </a:extLst>
                  </p14:cNvPr>
                  <p14:cNvContentPartPr/>
                  <p14:nvPr/>
                </p14:nvContentPartPr>
                <p14:xfrm>
                  <a:off x="1960473" y="2281240"/>
                  <a:ext cx="277920" cy="196920"/>
                </p14:xfrm>
              </p:contentPart>
            </mc:Choice>
            <mc:Fallback xmlns="">
              <p:pic>
                <p:nvPicPr>
                  <p:cNvPr id="21" name="Ink 20">
                    <a:extLst>
                      <a:ext uri="{FF2B5EF4-FFF2-40B4-BE49-F238E27FC236}">
                        <a16:creationId xmlns:a16="http://schemas.microsoft.com/office/drawing/2014/main" id="{0542D5E1-E733-4C25-82E4-9F5C9C2EEA84}"/>
                      </a:ext>
                    </a:extLst>
                  </p:cNvPr>
                  <p:cNvPicPr/>
                  <p:nvPr/>
                </p:nvPicPr>
                <p:blipFill>
                  <a:blip r:embed="rId14"/>
                  <a:stretch>
                    <a:fillRect/>
                  </a:stretch>
                </p:blipFill>
                <p:spPr>
                  <a:xfrm>
                    <a:off x="1951473" y="2272600"/>
                    <a:ext cx="29556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F5183539-3860-4BDB-96C1-E7A4C4CC2553}"/>
                      </a:ext>
                    </a:extLst>
                  </p14:cNvPr>
                  <p14:cNvContentPartPr/>
                  <p14:nvPr/>
                </p14:nvContentPartPr>
                <p14:xfrm>
                  <a:off x="1529913" y="2297080"/>
                  <a:ext cx="291240" cy="226800"/>
                </p14:xfrm>
              </p:contentPart>
            </mc:Choice>
            <mc:Fallback xmlns="">
              <p:pic>
                <p:nvPicPr>
                  <p:cNvPr id="22" name="Ink 21">
                    <a:extLst>
                      <a:ext uri="{FF2B5EF4-FFF2-40B4-BE49-F238E27FC236}">
                        <a16:creationId xmlns:a16="http://schemas.microsoft.com/office/drawing/2014/main" id="{F5183539-3860-4BDB-96C1-E7A4C4CC2553}"/>
                      </a:ext>
                    </a:extLst>
                  </p:cNvPr>
                  <p:cNvPicPr/>
                  <p:nvPr/>
                </p:nvPicPr>
                <p:blipFill>
                  <a:blip r:embed="rId16"/>
                  <a:stretch>
                    <a:fillRect/>
                  </a:stretch>
                </p:blipFill>
                <p:spPr>
                  <a:xfrm>
                    <a:off x="1520913" y="2288440"/>
                    <a:ext cx="308880" cy="244440"/>
                  </a:xfrm>
                  <a:prstGeom prst="rect">
                    <a:avLst/>
                  </a:prstGeom>
                </p:spPr>
              </p:pic>
            </mc:Fallback>
          </mc:AlternateContent>
        </p:grpSp>
        <p:grpSp>
          <p:nvGrpSpPr>
            <p:cNvPr id="28" name="Group 27">
              <a:extLst>
                <a:ext uri="{FF2B5EF4-FFF2-40B4-BE49-F238E27FC236}">
                  <a16:creationId xmlns:a16="http://schemas.microsoft.com/office/drawing/2014/main" id="{A993CFBB-2E50-4EB7-A221-E7AECCEBD540}"/>
                </a:ext>
              </a:extLst>
            </p:cNvPr>
            <p:cNvGrpSpPr/>
            <p:nvPr/>
          </p:nvGrpSpPr>
          <p:grpSpPr>
            <a:xfrm>
              <a:off x="2187633" y="4722760"/>
              <a:ext cx="1869120" cy="668520"/>
              <a:chOff x="2187633" y="4722760"/>
              <a:chExt cx="1869120" cy="668520"/>
            </a:xfrm>
          </p:grpSpPr>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B4EC0956-15F6-4AF3-9E30-3C2AE19798A2}"/>
                      </a:ext>
                    </a:extLst>
                  </p14:cNvPr>
                  <p14:cNvContentPartPr/>
                  <p14:nvPr/>
                </p14:nvContentPartPr>
                <p14:xfrm>
                  <a:off x="2187633" y="4730320"/>
                  <a:ext cx="1650240" cy="660960"/>
                </p14:xfrm>
              </p:contentPart>
            </mc:Choice>
            <mc:Fallback xmlns="">
              <p:pic>
                <p:nvPicPr>
                  <p:cNvPr id="25" name="Ink 24">
                    <a:extLst>
                      <a:ext uri="{FF2B5EF4-FFF2-40B4-BE49-F238E27FC236}">
                        <a16:creationId xmlns:a16="http://schemas.microsoft.com/office/drawing/2014/main" id="{B4EC0956-15F6-4AF3-9E30-3C2AE19798A2}"/>
                      </a:ext>
                    </a:extLst>
                  </p:cNvPr>
                  <p:cNvPicPr/>
                  <p:nvPr/>
                </p:nvPicPr>
                <p:blipFill>
                  <a:blip r:embed="rId18"/>
                  <a:stretch>
                    <a:fillRect/>
                  </a:stretch>
                </p:blipFill>
                <p:spPr>
                  <a:xfrm>
                    <a:off x="2178633" y="4721320"/>
                    <a:ext cx="1667880" cy="678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41560EE9-B0D4-4050-A381-A8DAB8F8ACDE}"/>
                      </a:ext>
                    </a:extLst>
                  </p14:cNvPr>
                  <p14:cNvContentPartPr/>
                  <p14:nvPr/>
                </p14:nvContentPartPr>
                <p14:xfrm>
                  <a:off x="3903753" y="4722760"/>
                  <a:ext cx="153000" cy="143280"/>
                </p14:xfrm>
              </p:contentPart>
            </mc:Choice>
            <mc:Fallback xmlns="">
              <p:pic>
                <p:nvPicPr>
                  <p:cNvPr id="26" name="Ink 25">
                    <a:extLst>
                      <a:ext uri="{FF2B5EF4-FFF2-40B4-BE49-F238E27FC236}">
                        <a16:creationId xmlns:a16="http://schemas.microsoft.com/office/drawing/2014/main" id="{41560EE9-B0D4-4050-A381-A8DAB8F8ACDE}"/>
                      </a:ext>
                    </a:extLst>
                  </p:cNvPr>
                  <p:cNvPicPr/>
                  <p:nvPr/>
                </p:nvPicPr>
                <p:blipFill>
                  <a:blip r:embed="rId20"/>
                  <a:stretch>
                    <a:fillRect/>
                  </a:stretch>
                </p:blipFill>
                <p:spPr>
                  <a:xfrm>
                    <a:off x="3895113" y="4713760"/>
                    <a:ext cx="17064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41AFF21B-C6F7-4666-852D-FC2ECD2B3648}"/>
                      </a:ext>
                    </a:extLst>
                  </p14:cNvPr>
                  <p14:cNvContentPartPr/>
                  <p14:nvPr/>
                </p14:nvContentPartPr>
                <p14:xfrm>
                  <a:off x="4008873" y="4793680"/>
                  <a:ext cx="21600" cy="137880"/>
                </p14:xfrm>
              </p:contentPart>
            </mc:Choice>
            <mc:Fallback xmlns="">
              <p:pic>
                <p:nvPicPr>
                  <p:cNvPr id="27" name="Ink 26">
                    <a:extLst>
                      <a:ext uri="{FF2B5EF4-FFF2-40B4-BE49-F238E27FC236}">
                        <a16:creationId xmlns:a16="http://schemas.microsoft.com/office/drawing/2014/main" id="{41AFF21B-C6F7-4666-852D-FC2ECD2B3648}"/>
                      </a:ext>
                    </a:extLst>
                  </p:cNvPr>
                  <p:cNvPicPr/>
                  <p:nvPr/>
                </p:nvPicPr>
                <p:blipFill>
                  <a:blip r:embed="rId22"/>
                  <a:stretch>
                    <a:fillRect/>
                  </a:stretch>
                </p:blipFill>
                <p:spPr>
                  <a:xfrm>
                    <a:off x="4000233" y="4785040"/>
                    <a:ext cx="39240" cy="155520"/>
                  </a:xfrm>
                  <a:prstGeom prst="rect">
                    <a:avLst/>
                  </a:prstGeom>
                </p:spPr>
              </p:pic>
            </mc:Fallback>
          </mc:AlternateContent>
        </p:grpSp>
      </p:grpSp>
      <p:sp>
        <p:nvSpPr>
          <p:cNvPr id="29" name="TextBox 28">
            <a:extLst>
              <a:ext uri="{FF2B5EF4-FFF2-40B4-BE49-F238E27FC236}">
                <a16:creationId xmlns:a16="http://schemas.microsoft.com/office/drawing/2014/main" id="{10782E02-FDC9-47B2-8BC9-092BA3A15BC9}"/>
              </a:ext>
            </a:extLst>
          </p:cNvPr>
          <p:cNvSpPr txBox="1"/>
          <p:nvPr/>
        </p:nvSpPr>
        <p:spPr>
          <a:xfrm>
            <a:off x="132517" y="72569"/>
            <a:ext cx="2013693" cy="338554"/>
          </a:xfrm>
          <a:prstGeom prst="rect">
            <a:avLst/>
          </a:prstGeom>
          <a:solidFill>
            <a:srgbClr val="8CB811"/>
          </a:solidFill>
        </p:spPr>
        <p:txBody>
          <a:bodyPr wrap="none" rtlCol="0">
            <a:spAutoFit/>
          </a:bodyPr>
          <a:lstStyle/>
          <a:p>
            <a:pPr algn="ctr"/>
            <a:r>
              <a:rPr lang="en-GB" sz="1600" b="1" dirty="0">
                <a:solidFill>
                  <a:schemeClr val="bg1"/>
                </a:solidFill>
                <a:latin typeface="Century Gothic" panose="020B0502020202020204" pitchFamily="34" charset="0"/>
              </a:rPr>
              <a:t>HOLIDAY PLANNER</a:t>
            </a:r>
          </a:p>
        </p:txBody>
      </p:sp>
    </p:spTree>
    <p:extLst>
      <p:ext uri="{BB962C8B-B14F-4D97-AF65-F5344CB8AC3E}">
        <p14:creationId xmlns:p14="http://schemas.microsoft.com/office/powerpoint/2010/main" val="14979454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4812</TotalTime>
  <Words>1029</Words>
  <Application>Microsoft Office PowerPoint</Application>
  <PresentationFormat>A4 Paper (210x297 mm)</PresentationFormat>
  <Paragraphs>110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Price</dc:creator>
  <cp:lastModifiedBy>Roxana Manda</cp:lastModifiedBy>
  <cp:revision>316</cp:revision>
  <cp:lastPrinted>2018-06-18T13:20:04Z</cp:lastPrinted>
  <dcterms:created xsi:type="dcterms:W3CDTF">2017-07-26T11:15:00Z</dcterms:created>
  <dcterms:modified xsi:type="dcterms:W3CDTF">2022-09-22T18:03:40Z</dcterms:modified>
</cp:coreProperties>
</file>