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1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</p:sldIdLst>
  <p:sldSz cx="9906000" cy="6858000" type="A4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C56"/>
    <a:srgbClr val="009DD9"/>
    <a:srgbClr val="D7006C"/>
    <a:srgbClr val="008291"/>
    <a:srgbClr val="962399"/>
    <a:srgbClr val="8CB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6" autoAdjust="0"/>
    <p:restoredTop sz="94660"/>
  </p:normalViewPr>
  <p:slideViewPr>
    <p:cSldViewPr>
      <p:cViewPr varScale="1">
        <p:scale>
          <a:sx n="108" d="100"/>
          <a:sy n="108" d="100"/>
        </p:scale>
        <p:origin x="1938" y="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9D7C4-38F2-4BB4-B738-8142F5598281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C11E9-EFD0-4C9E-A350-2C34DA75CA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306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11E9-EFD0-4C9E-A350-2C34DA75CA5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990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11E9-EFD0-4C9E-A350-2C34DA75CA5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043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11E9-EFD0-4C9E-A350-2C34DA75CA5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608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11E9-EFD0-4C9E-A350-2C34DA75CA5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80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11E9-EFD0-4C9E-A350-2C34DA75CA5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419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11E9-EFD0-4C9E-A350-2C34DA75CA5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856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11E9-EFD0-4C9E-A350-2C34DA75CA5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355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11E9-EFD0-4C9E-A350-2C34DA75CA5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506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11E9-EFD0-4C9E-A350-2C34DA75CA5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022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11E9-EFD0-4C9E-A350-2C34DA75CA5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726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11E9-EFD0-4C9E-A350-2C34DA75CA5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057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5E360-A5E4-45C9-BC3A-356F8710D74B}" type="datetime1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5B4-0675-440C-A9D4-D5DDA6FF4C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18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D2F7-AF90-4F1E-97D9-9E06028B9C2F}" type="datetime1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5B4-0675-440C-A9D4-D5DDA6FF4C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83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CBA-DB6C-47CB-9565-0CB575759172}" type="datetime1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5B4-0675-440C-A9D4-D5DDA6FF4C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9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E1A1-3608-4B7B-BCF5-9D06AD5F2133}" type="datetime1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5B4-0675-440C-A9D4-D5DDA6FF4C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33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1015-253D-4A15-BD53-A48CF4486ACD}" type="datetime1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5B4-0675-440C-A9D4-D5DDA6FF4C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04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B831-7D16-4B3C-BF55-72928174278A}" type="datetime1">
              <a:rPr lang="en-GB" smtClean="0"/>
              <a:t>22/09/2022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5B4-0675-440C-A9D4-D5DDA6FF4C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11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9D9-720D-4F6A-AB9F-21D93694930E}" type="datetime1">
              <a:rPr lang="en-GB" smtClean="0"/>
              <a:t>22/09/2022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5B4-0675-440C-A9D4-D5DDA6FF4C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02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7F4E-1C9B-456E-8690-791E3A2DF8E3}" type="datetime1">
              <a:rPr lang="en-GB" smtClean="0"/>
              <a:t>22/09/2022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5B4-0675-440C-A9D4-D5DDA6FF4C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15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DC83-84A1-483B-8C92-0DA812D00289}" type="datetime1">
              <a:rPr lang="en-GB" smtClean="0"/>
              <a:t>22/09/2022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5B4-0675-440C-A9D4-D5DDA6FF4C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63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2727-C507-4BB6-ABA4-5A399D791D5F}" type="datetime1">
              <a:rPr lang="en-GB" smtClean="0"/>
              <a:t>22/09/2022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5B4-0675-440C-A9D4-D5DDA6FF4C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65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D0E2-2640-4F48-B2D4-95CA7D052912}" type="datetime1">
              <a:rPr lang="en-GB" smtClean="0"/>
              <a:t>22/09/2022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5B4-0675-440C-A9D4-D5DDA6FF4C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24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315C9-7F11-481A-A61D-1DC062B16F90}" type="datetime1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E45B4-0675-440C-A9D4-D5DDA6FF4C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14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7616404" y="116523"/>
            <a:ext cx="0" cy="6610330"/>
          </a:xfrm>
          <a:prstGeom prst="line">
            <a:avLst/>
          </a:prstGeom>
          <a:ln w="53975" cmpd="dbl">
            <a:solidFill>
              <a:srgbClr val="8CB8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700879" y="116522"/>
            <a:ext cx="2077220" cy="6624845"/>
          </a:xfrm>
          <a:prstGeom prst="rect">
            <a:avLst/>
          </a:prstGeom>
          <a:solidFill>
            <a:srgbClr val="8CB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587376" y="116523"/>
            <a:ext cx="2333413" cy="8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4800" b="1" dirty="0">
                <a:solidFill>
                  <a:srgbClr val="FFFFFF"/>
                </a:solidFill>
                <a:effectLst/>
                <a:latin typeface="Century Gothic"/>
                <a:ea typeface="Calibri"/>
                <a:cs typeface="Times New Roman"/>
              </a:rPr>
              <a:t>2021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720" y="1340768"/>
            <a:ext cx="9207760" cy="1120451"/>
          </a:xfrm>
          <a:prstGeom prst="rect">
            <a:avLst/>
          </a:prstGeom>
          <a:solidFill>
            <a:srgbClr val="009DD9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600">
                <a:effectLst/>
                <a:ea typeface="Calibri"/>
                <a:cs typeface="Times New Roman"/>
              </a:rPr>
              <a:t> </a:t>
            </a:r>
            <a:endParaRPr lang="en-GB" sz="1100">
              <a:effectLst/>
              <a:ea typeface="Calibri"/>
              <a:cs typeface="Times New Roman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07348" y="1587381"/>
            <a:ext cx="10527877" cy="47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>
            <a:defPPr>
              <a:defRPr lang="en-US"/>
            </a:defPPr>
            <a:lvl1pPr>
              <a:lnSpc>
                <a:spcPct val="115000"/>
              </a:lnSpc>
              <a:spcAft>
                <a:spcPts val="1000"/>
              </a:spcAft>
              <a:defRPr sz="2600" b="1">
                <a:solidFill>
                  <a:srgbClr val="FFFFFF"/>
                </a:solidFill>
                <a:latin typeface="Century Gothic"/>
                <a:ea typeface="Calibri"/>
                <a:cs typeface="Times New Roman"/>
              </a:defRPr>
            </a:lvl1pPr>
          </a:lstStyle>
          <a:p>
            <a:r>
              <a:rPr lang="en-GB" dirty="0"/>
              <a:t>Size Chart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46034" y="332786"/>
            <a:ext cx="8593455" cy="50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3000" b="1" dirty="0">
                <a:solidFill>
                  <a:srgbClr val="464C56"/>
                </a:solidFill>
                <a:latin typeface="Century Gothic"/>
                <a:ea typeface="Calibri"/>
                <a:cs typeface="Times New Roman"/>
              </a:rPr>
              <a:t>Size Chart Manual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37164" y="4221087"/>
            <a:ext cx="2004649" cy="2520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100" dirty="0">
              <a:latin typeface="Century Gothic" panose="020B0502020202020204" pitchFamily="34" charset="0"/>
            </a:endParaRPr>
          </a:p>
          <a:p>
            <a:endParaRPr lang="en-GB" sz="1100" dirty="0">
              <a:latin typeface="Century Gothic" panose="020B0502020202020204" pitchFamily="34" charset="0"/>
            </a:endParaRPr>
          </a:p>
          <a:p>
            <a:endParaRPr lang="en-GB" sz="1100" dirty="0">
              <a:latin typeface="Century Gothic" panose="020B0502020202020204" pitchFamily="34" charset="0"/>
            </a:endParaRPr>
          </a:p>
          <a:p>
            <a:endParaRPr lang="en-GB" sz="1100" dirty="0">
              <a:latin typeface="Century Gothic" panose="020B0502020202020204" pitchFamily="34" charset="0"/>
            </a:endParaRPr>
          </a:p>
          <a:p>
            <a:endParaRPr lang="en-GB" sz="1100" dirty="0">
              <a:latin typeface="Century Gothic" panose="020B0502020202020204" pitchFamily="34" charset="0"/>
            </a:endParaRPr>
          </a:p>
          <a:p>
            <a:endParaRPr lang="en-GB" sz="1100" b="1" dirty="0">
              <a:latin typeface="Century Gothic" panose="020B0502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5B4-0675-440C-A9D4-D5DDA6FF4CE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0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28464" y="424409"/>
            <a:ext cx="9577064" cy="0"/>
          </a:xfrm>
          <a:prstGeom prst="line">
            <a:avLst/>
          </a:prstGeom>
          <a:ln>
            <a:solidFill>
              <a:srgbClr val="464C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5B4-0675-440C-A9D4-D5DDA6FF4CE4}" type="slidenum">
              <a:rPr lang="en-GB" smtClean="0"/>
              <a:t>10</a:t>
            </a:fld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DCA07A-438F-4473-AEEE-DB6359274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1125157"/>
            <a:ext cx="8985448" cy="50543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4143DD-BDE2-4593-BDD0-4AAC997A771D}"/>
              </a:ext>
            </a:extLst>
          </p:cNvPr>
          <p:cNvSpPr txBox="1"/>
          <p:nvPr/>
        </p:nvSpPr>
        <p:spPr>
          <a:xfrm>
            <a:off x="189806" y="565698"/>
            <a:ext cx="8848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9. When you click size number you will see remaining size charts (i.e. </a:t>
            </a:r>
            <a:r>
              <a:rPr lang="en-GB" sz="1600" dirty="0" err="1"/>
              <a:t>uk</a:t>
            </a:r>
            <a:r>
              <a:rPr lang="en-GB" sz="1600" dirty="0"/>
              <a:t>, </a:t>
            </a:r>
            <a:r>
              <a:rPr lang="en-GB" sz="1600" dirty="0" err="1"/>
              <a:t>eu</a:t>
            </a:r>
            <a:r>
              <a:rPr lang="en-GB" sz="16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2D2067-9912-4DFB-ACF6-395B9BD443FA}"/>
              </a:ext>
            </a:extLst>
          </p:cNvPr>
          <p:cNvSpPr txBox="1"/>
          <p:nvPr/>
        </p:nvSpPr>
        <p:spPr>
          <a:xfrm>
            <a:off x="128464" y="36647"/>
            <a:ext cx="1388400" cy="338554"/>
          </a:xfrm>
          <a:prstGeom prst="rect">
            <a:avLst/>
          </a:prstGeom>
          <a:solidFill>
            <a:srgbClr val="8CB81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Size Chart</a:t>
            </a:r>
          </a:p>
        </p:txBody>
      </p:sp>
    </p:spTree>
    <p:extLst>
      <p:ext uri="{BB962C8B-B14F-4D97-AF65-F5344CB8AC3E}">
        <p14:creationId xmlns:p14="http://schemas.microsoft.com/office/powerpoint/2010/main" val="4280657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28464" y="424409"/>
            <a:ext cx="9577064" cy="0"/>
          </a:xfrm>
          <a:prstGeom prst="line">
            <a:avLst/>
          </a:prstGeom>
          <a:ln>
            <a:solidFill>
              <a:srgbClr val="464C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5B4-0675-440C-A9D4-D5DDA6FF4CE4}" type="slidenum">
              <a:rPr lang="en-GB" smtClean="0"/>
              <a:t>11</a:t>
            </a:fld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068E64-3760-4215-AE34-3919D5053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1446241"/>
            <a:ext cx="8568952" cy="48200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5A2BCF-114D-46C6-87BF-AC51CA33D0FE}"/>
              </a:ext>
            </a:extLst>
          </p:cNvPr>
          <p:cNvSpPr txBox="1"/>
          <p:nvPr/>
        </p:nvSpPr>
        <p:spPr>
          <a:xfrm>
            <a:off x="189806" y="642938"/>
            <a:ext cx="8800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10. Once you click size chart it will show you correct size. All steps are visible on top green area. In case below ‘us’  6 was converted to ‘</a:t>
            </a:r>
            <a:r>
              <a:rPr lang="en-GB" sz="1600" dirty="0" err="1"/>
              <a:t>uk</a:t>
            </a:r>
            <a:r>
              <a:rPr lang="en-GB" sz="1600" dirty="0"/>
              <a:t>’ 4.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909F86-5048-4E8F-8164-EF400EEC0B93}"/>
              </a:ext>
            </a:extLst>
          </p:cNvPr>
          <p:cNvSpPr txBox="1"/>
          <p:nvPr/>
        </p:nvSpPr>
        <p:spPr>
          <a:xfrm>
            <a:off x="128464" y="36647"/>
            <a:ext cx="1388400" cy="338554"/>
          </a:xfrm>
          <a:prstGeom prst="rect">
            <a:avLst/>
          </a:prstGeom>
          <a:solidFill>
            <a:srgbClr val="8CB81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Size Chart</a:t>
            </a:r>
          </a:p>
        </p:txBody>
      </p:sp>
    </p:spTree>
    <p:extLst>
      <p:ext uri="{BB962C8B-B14F-4D97-AF65-F5344CB8AC3E}">
        <p14:creationId xmlns:p14="http://schemas.microsoft.com/office/powerpoint/2010/main" val="408133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464" y="36647"/>
            <a:ext cx="1388400" cy="338554"/>
          </a:xfrm>
          <a:prstGeom prst="rect">
            <a:avLst/>
          </a:prstGeom>
          <a:solidFill>
            <a:srgbClr val="8CB81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Size Chart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8464" y="424409"/>
            <a:ext cx="9577064" cy="0"/>
          </a:xfrm>
          <a:prstGeom prst="line">
            <a:avLst/>
          </a:prstGeom>
          <a:ln>
            <a:solidFill>
              <a:srgbClr val="464C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5B4-0675-440C-A9D4-D5DDA6FF4CE4}" type="slidenum">
              <a:rPr lang="en-GB" smtClean="0"/>
              <a:t>2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796A7F-E7A9-434D-955A-7F671EC9D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1253940"/>
            <a:ext cx="9208268" cy="51796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28D1DE7-3366-401D-B8DB-4421C6752CB6}"/>
              </a:ext>
            </a:extLst>
          </p:cNvPr>
          <p:cNvSpPr txBox="1"/>
          <p:nvPr/>
        </p:nvSpPr>
        <p:spPr>
          <a:xfrm>
            <a:off x="272480" y="620689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1. Panel of size searcher visible when opened in Chrome</a:t>
            </a:r>
          </a:p>
        </p:txBody>
      </p:sp>
    </p:spTree>
    <p:extLst>
      <p:ext uri="{BB962C8B-B14F-4D97-AF65-F5344CB8AC3E}">
        <p14:creationId xmlns:p14="http://schemas.microsoft.com/office/powerpoint/2010/main" val="82198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28464" y="424409"/>
            <a:ext cx="9577064" cy="0"/>
          </a:xfrm>
          <a:prstGeom prst="line">
            <a:avLst/>
          </a:prstGeom>
          <a:ln>
            <a:solidFill>
              <a:srgbClr val="464C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5B4-0675-440C-A9D4-D5DDA6FF4CE4}" type="slidenum">
              <a:rPr lang="en-GB" smtClean="0"/>
              <a:t>3</a:t>
            </a:fld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4938B9-AB97-4A93-854A-1ACF8B551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60" y="1204465"/>
            <a:ext cx="9049454" cy="50903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0D520A-88CE-4418-A0F7-E9BC0B495A7C}"/>
              </a:ext>
            </a:extLst>
          </p:cNvPr>
          <p:cNvSpPr txBox="1"/>
          <p:nvPr/>
        </p:nvSpPr>
        <p:spPr>
          <a:xfrm>
            <a:off x="131276" y="514095"/>
            <a:ext cx="950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2. By default all brands are hidden. If you press button ‘show’ all of them will become visible. If you press ‘hide’ they will become hidden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052640-EB7A-449C-B807-3EA7E1BB4599}"/>
              </a:ext>
            </a:extLst>
          </p:cNvPr>
          <p:cNvSpPr txBox="1"/>
          <p:nvPr/>
        </p:nvSpPr>
        <p:spPr>
          <a:xfrm>
            <a:off x="128464" y="36647"/>
            <a:ext cx="1388400" cy="338554"/>
          </a:xfrm>
          <a:prstGeom prst="rect">
            <a:avLst/>
          </a:prstGeom>
          <a:solidFill>
            <a:srgbClr val="8CB81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Size Chart</a:t>
            </a:r>
          </a:p>
        </p:txBody>
      </p:sp>
    </p:spTree>
    <p:extLst>
      <p:ext uri="{BB962C8B-B14F-4D97-AF65-F5344CB8AC3E}">
        <p14:creationId xmlns:p14="http://schemas.microsoft.com/office/powerpoint/2010/main" val="3741166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28464" y="424409"/>
            <a:ext cx="9577064" cy="0"/>
          </a:xfrm>
          <a:prstGeom prst="line">
            <a:avLst/>
          </a:prstGeom>
          <a:ln>
            <a:solidFill>
              <a:srgbClr val="464C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5B4-0675-440C-A9D4-D5DDA6FF4CE4}" type="slidenum">
              <a:rPr lang="en-GB" smtClean="0"/>
              <a:t>4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9B5F61-61B3-4EEC-A583-D489F0BEA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06" y="1315800"/>
            <a:ext cx="8936178" cy="50266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68EA4C-7AD3-4EA6-A6DF-D3BE2B8F110E}"/>
              </a:ext>
            </a:extLst>
          </p:cNvPr>
          <p:cNvSpPr txBox="1"/>
          <p:nvPr/>
        </p:nvSpPr>
        <p:spPr>
          <a:xfrm>
            <a:off x="128464" y="540247"/>
            <a:ext cx="8939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3. There is search mode button(a…) next to search box. In default state it will allow to search brands from beginning of brand name in alphabetic order.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02F187-48F7-479D-A6E4-C2DCEE56E08D}"/>
              </a:ext>
            </a:extLst>
          </p:cNvPr>
          <p:cNvSpPr txBox="1"/>
          <p:nvPr/>
        </p:nvSpPr>
        <p:spPr>
          <a:xfrm>
            <a:off x="128464" y="36647"/>
            <a:ext cx="1388400" cy="338554"/>
          </a:xfrm>
          <a:prstGeom prst="rect">
            <a:avLst/>
          </a:prstGeom>
          <a:solidFill>
            <a:srgbClr val="8CB81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Size Chart</a:t>
            </a:r>
          </a:p>
        </p:txBody>
      </p:sp>
    </p:spTree>
    <p:extLst>
      <p:ext uri="{BB962C8B-B14F-4D97-AF65-F5344CB8AC3E}">
        <p14:creationId xmlns:p14="http://schemas.microsoft.com/office/powerpoint/2010/main" val="2866422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28464" y="424409"/>
            <a:ext cx="9577064" cy="0"/>
          </a:xfrm>
          <a:prstGeom prst="line">
            <a:avLst/>
          </a:prstGeom>
          <a:ln>
            <a:solidFill>
              <a:srgbClr val="464C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5B4-0675-440C-A9D4-D5DDA6FF4CE4}" type="slidenum">
              <a:rPr lang="en-GB" smtClean="0"/>
              <a:t>5</a:t>
            </a:fld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1AAB01-1983-4F58-91F0-C43DDF389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06" y="1224550"/>
            <a:ext cx="9201472" cy="51758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AAB391-74BC-4F38-B744-8B9795A8CE0F}"/>
              </a:ext>
            </a:extLst>
          </p:cNvPr>
          <p:cNvSpPr txBox="1"/>
          <p:nvPr/>
        </p:nvSpPr>
        <p:spPr>
          <a:xfrm>
            <a:off x="189806" y="506718"/>
            <a:ext cx="871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4. If you press search mode button it will change to (..a.) and will allow to search phrase anywhere in brand name.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4CFC0D-E077-43D7-8FBE-6F46881DD3E8}"/>
              </a:ext>
            </a:extLst>
          </p:cNvPr>
          <p:cNvSpPr txBox="1"/>
          <p:nvPr/>
        </p:nvSpPr>
        <p:spPr>
          <a:xfrm>
            <a:off x="128464" y="36647"/>
            <a:ext cx="1388400" cy="338554"/>
          </a:xfrm>
          <a:prstGeom prst="rect">
            <a:avLst/>
          </a:prstGeom>
          <a:solidFill>
            <a:srgbClr val="8CB81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Size Chart</a:t>
            </a:r>
          </a:p>
        </p:txBody>
      </p:sp>
    </p:spTree>
    <p:extLst>
      <p:ext uri="{BB962C8B-B14F-4D97-AF65-F5344CB8AC3E}">
        <p14:creationId xmlns:p14="http://schemas.microsoft.com/office/powerpoint/2010/main" val="282733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28464" y="424409"/>
            <a:ext cx="9577064" cy="0"/>
          </a:xfrm>
          <a:prstGeom prst="line">
            <a:avLst/>
          </a:prstGeom>
          <a:ln>
            <a:solidFill>
              <a:srgbClr val="464C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5B4-0675-440C-A9D4-D5DDA6FF4CE4}" type="slidenum">
              <a:rPr lang="en-GB" smtClean="0"/>
              <a:t>6</a:t>
            </a:fld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9E0B81-4C14-4125-98B8-F6586156C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06" y="1255090"/>
            <a:ext cx="8856984" cy="49820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784E4C-B6F2-4802-9C2D-158ED5238934}"/>
              </a:ext>
            </a:extLst>
          </p:cNvPr>
          <p:cNvSpPr txBox="1"/>
          <p:nvPr/>
        </p:nvSpPr>
        <p:spPr>
          <a:xfrm>
            <a:off x="189806" y="620856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5. Brand button </a:t>
            </a:r>
            <a:r>
              <a:rPr lang="en-GB" sz="1600"/>
              <a:t>with UN </a:t>
            </a:r>
            <a:r>
              <a:rPr lang="en-GB" sz="1600" dirty="0"/>
              <a:t>flag mean that that brand has international size chart.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EB980-F56F-45F5-ADCE-FB1917CF75E8}"/>
              </a:ext>
            </a:extLst>
          </p:cNvPr>
          <p:cNvSpPr txBox="1"/>
          <p:nvPr/>
        </p:nvSpPr>
        <p:spPr>
          <a:xfrm>
            <a:off x="128464" y="36647"/>
            <a:ext cx="1388400" cy="338554"/>
          </a:xfrm>
          <a:prstGeom prst="rect">
            <a:avLst/>
          </a:prstGeom>
          <a:solidFill>
            <a:srgbClr val="8CB81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Size Chart</a:t>
            </a:r>
          </a:p>
        </p:txBody>
      </p:sp>
    </p:spTree>
    <p:extLst>
      <p:ext uri="{BB962C8B-B14F-4D97-AF65-F5344CB8AC3E}">
        <p14:creationId xmlns:p14="http://schemas.microsoft.com/office/powerpoint/2010/main" val="2644813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28464" y="424409"/>
            <a:ext cx="9577064" cy="0"/>
          </a:xfrm>
          <a:prstGeom prst="line">
            <a:avLst/>
          </a:prstGeom>
          <a:ln>
            <a:solidFill>
              <a:srgbClr val="464C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5B4-0675-440C-A9D4-D5DDA6FF4CE4}" type="slidenum">
              <a:rPr lang="en-GB" smtClean="0"/>
              <a:t>7</a:t>
            </a:fld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585AD0-8A07-4DCA-B4C7-108216303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06" y="1287759"/>
            <a:ext cx="8579618" cy="48260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907A1C-4F90-4EFE-A6D6-272570677D06}"/>
              </a:ext>
            </a:extLst>
          </p:cNvPr>
          <p:cNvSpPr txBox="1"/>
          <p:nvPr/>
        </p:nvSpPr>
        <p:spPr>
          <a:xfrm>
            <a:off x="192014" y="566866"/>
            <a:ext cx="813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6. Once you click chosen brand button, you will see panel with products.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A4062B-3C8E-49E0-AC77-C8D8922673B8}"/>
              </a:ext>
            </a:extLst>
          </p:cNvPr>
          <p:cNvSpPr txBox="1"/>
          <p:nvPr/>
        </p:nvSpPr>
        <p:spPr>
          <a:xfrm>
            <a:off x="128464" y="36647"/>
            <a:ext cx="1388400" cy="338554"/>
          </a:xfrm>
          <a:prstGeom prst="rect">
            <a:avLst/>
          </a:prstGeom>
          <a:solidFill>
            <a:srgbClr val="8CB81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Size Chart</a:t>
            </a:r>
          </a:p>
        </p:txBody>
      </p:sp>
    </p:spTree>
    <p:extLst>
      <p:ext uri="{BB962C8B-B14F-4D97-AF65-F5344CB8AC3E}">
        <p14:creationId xmlns:p14="http://schemas.microsoft.com/office/powerpoint/2010/main" val="176608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28464" y="424409"/>
            <a:ext cx="9577064" cy="0"/>
          </a:xfrm>
          <a:prstGeom prst="line">
            <a:avLst/>
          </a:prstGeom>
          <a:ln>
            <a:solidFill>
              <a:srgbClr val="464C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5B4-0675-440C-A9D4-D5DDA6FF4CE4}" type="slidenum">
              <a:rPr lang="en-GB" smtClean="0"/>
              <a:t>8</a:t>
            </a:fld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6B7068-D8A1-46DA-8637-9CC978796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66" y="1165122"/>
            <a:ext cx="8852298" cy="49794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074054-0D8F-4545-8457-7125054F5898}"/>
              </a:ext>
            </a:extLst>
          </p:cNvPr>
          <p:cNvSpPr txBox="1"/>
          <p:nvPr/>
        </p:nvSpPr>
        <p:spPr>
          <a:xfrm>
            <a:off x="189806" y="561247"/>
            <a:ext cx="822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7. If you click brand product button you will see available sizes charts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F5E150-87AF-4DED-90E1-B0453B5E444D}"/>
              </a:ext>
            </a:extLst>
          </p:cNvPr>
          <p:cNvSpPr txBox="1"/>
          <p:nvPr/>
        </p:nvSpPr>
        <p:spPr>
          <a:xfrm>
            <a:off x="128464" y="36647"/>
            <a:ext cx="1388400" cy="338554"/>
          </a:xfrm>
          <a:prstGeom prst="rect">
            <a:avLst/>
          </a:prstGeom>
          <a:solidFill>
            <a:srgbClr val="8CB81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Size Chart</a:t>
            </a:r>
          </a:p>
        </p:txBody>
      </p:sp>
    </p:spTree>
    <p:extLst>
      <p:ext uri="{BB962C8B-B14F-4D97-AF65-F5344CB8AC3E}">
        <p14:creationId xmlns:p14="http://schemas.microsoft.com/office/powerpoint/2010/main" val="559394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28464" y="424409"/>
            <a:ext cx="9577064" cy="0"/>
          </a:xfrm>
          <a:prstGeom prst="line">
            <a:avLst/>
          </a:prstGeom>
          <a:ln>
            <a:solidFill>
              <a:srgbClr val="464C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5B4-0675-440C-A9D4-D5DDA6FF4CE4}" type="slidenum">
              <a:rPr lang="en-GB" smtClean="0"/>
              <a:t>9</a:t>
            </a:fld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4C7E50-4738-4BB2-942E-27A4669D3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54" y="1527043"/>
            <a:ext cx="8725702" cy="49082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88DE22-8543-49D7-91DF-55DACDC23207}"/>
              </a:ext>
            </a:extLst>
          </p:cNvPr>
          <p:cNvSpPr txBox="1"/>
          <p:nvPr/>
        </p:nvSpPr>
        <p:spPr>
          <a:xfrm>
            <a:off x="189806" y="677699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8. Once you choose size chart that you looking for (i.e. us) you will see all size numbers for product (i.e. New balance men's shoes)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9ECAE6-FDEB-4210-AE38-03E76A3CC17E}"/>
              </a:ext>
            </a:extLst>
          </p:cNvPr>
          <p:cNvSpPr txBox="1"/>
          <p:nvPr/>
        </p:nvSpPr>
        <p:spPr>
          <a:xfrm>
            <a:off x="128464" y="36647"/>
            <a:ext cx="1388400" cy="338554"/>
          </a:xfrm>
          <a:prstGeom prst="rect">
            <a:avLst/>
          </a:prstGeom>
          <a:solidFill>
            <a:srgbClr val="8CB81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Size Chart</a:t>
            </a:r>
          </a:p>
        </p:txBody>
      </p:sp>
    </p:spTree>
    <p:extLst>
      <p:ext uri="{BB962C8B-B14F-4D97-AF65-F5344CB8AC3E}">
        <p14:creationId xmlns:p14="http://schemas.microsoft.com/office/powerpoint/2010/main" val="622576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4217</TotalTime>
  <Words>294</Words>
  <Application>Microsoft Office PowerPoint</Application>
  <PresentationFormat>A4 Paper (210x297 mm)</PresentationFormat>
  <Paragraphs>50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Price</dc:creator>
  <cp:lastModifiedBy>Roxana Manda</cp:lastModifiedBy>
  <cp:revision>274</cp:revision>
  <cp:lastPrinted>2018-06-18T13:20:04Z</cp:lastPrinted>
  <dcterms:created xsi:type="dcterms:W3CDTF">2017-07-26T11:15:00Z</dcterms:created>
  <dcterms:modified xsi:type="dcterms:W3CDTF">2022-09-22T18:09:28Z</dcterms:modified>
</cp:coreProperties>
</file>