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3355920"/>
            <a:ext cx="8076600" cy="77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3355920"/>
            <a:ext cx="8076600" cy="77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436040"/>
            <a:ext cx="9143280" cy="4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280" cy="1433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280" cy="5134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128200"/>
            <a:ext cx="9143280" cy="4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600" cy="1672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436040"/>
            <a:ext cx="9143280" cy="4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280" cy="1433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21124200">
            <a:off x="455760" y="658080"/>
            <a:ext cx="9646200" cy="15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0" bIns="0"/>
          <a:p>
            <a:pPr>
              <a:lnSpc>
                <a:spcPct val="100000"/>
              </a:lnSpc>
            </a:pPr>
            <a:r>
              <a:rPr b="1" lang="cs-CZ" sz="9600" spc="-1" strike="noStrike">
                <a:solidFill>
                  <a:srgbClr val="f0ad00"/>
                </a:solidFill>
                <a:latin typeface="Berlin Sans FB Demi"/>
              </a:rPr>
              <a:t>BRAIN STORM</a:t>
            </a:r>
            <a:br/>
            <a:endParaRPr b="0" lang="cs-CZ" sz="9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11640" y="3357000"/>
            <a:ext cx="49680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ffc000"/>
                </a:solidFill>
                <a:latin typeface="Berlin Sans FB Demi"/>
                <a:ea typeface="DejaVu Sans"/>
              </a:rPr>
              <a:t>Yellow team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ffc000"/>
                </a:solidFill>
                <a:latin typeface="Berlin Sans FB Demi"/>
                <a:ea typeface="DejaVu Sans"/>
              </a:rPr>
              <a:t>Theme: Homework</a:t>
            </a:r>
            <a:endParaRPr b="0" lang="cs-CZ" sz="2800" spc="-1" strike="noStrike"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0" y="5894280"/>
            <a:ext cx="2266920" cy="963000"/>
          </a:xfrm>
          <a:prstGeom prst="rect">
            <a:avLst/>
          </a:prstGeom>
          <a:ln>
            <a:noFill/>
          </a:ln>
        </p:spPr>
      </p:pic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2267640" y="6165360"/>
            <a:ext cx="2015640" cy="575280"/>
          </a:xfrm>
          <a:prstGeom prst="rect">
            <a:avLst/>
          </a:prstGeom>
          <a:ln>
            <a:noFill/>
          </a:ln>
        </p:spPr>
      </p:pic>
      <p:pic>
        <p:nvPicPr>
          <p:cNvPr id="86" name="Picture 3" descr=""/>
          <p:cNvPicPr/>
          <p:nvPr/>
        </p:nvPicPr>
        <p:blipFill>
          <a:blip r:embed="rId3"/>
          <a:stretch/>
        </p:blipFill>
        <p:spPr>
          <a:xfrm>
            <a:off x="5724000" y="2061000"/>
            <a:ext cx="3009600" cy="30096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cs-CZ" sz="4500" spc="-1" strike="noStrike">
                <a:solidFill>
                  <a:srgbClr val="f0ad00"/>
                </a:solidFill>
                <a:latin typeface="Corbel"/>
              </a:rPr>
              <a:t>LIVE DEMO!</a:t>
            </a:r>
            <a:endParaRPr b="0" lang="cs-CZ" sz="45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16360" y="6165360"/>
            <a:ext cx="575280" cy="575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9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60" y="1485000"/>
            <a:ext cx="914328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/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cs-CZ" sz="4500" spc="-1" strike="noStrike">
                <a:solidFill>
                  <a:srgbClr val="f0ad00"/>
                </a:solidFill>
                <a:latin typeface="Corbel"/>
              </a:rPr>
              <a:t>WHERE TO FIND US</a:t>
            </a:r>
            <a:endParaRPr b="0" lang="cs-CZ" sz="45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16360" y="6165360"/>
            <a:ext cx="575280" cy="575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9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0" y="1485000"/>
            <a:ext cx="914328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/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Everything related to our application has been published on GitHub:</a:t>
            </a:r>
            <a:endParaRPr b="0" lang="cs-CZ" sz="3200" spc="-1" strike="noStrike">
              <a:latin typeface="Arial"/>
            </a:endParaRPr>
          </a:p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https://github.com/MarekHavel/Brainstorm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 rot="21124200">
            <a:off x="273960" y="427320"/>
            <a:ext cx="2528640" cy="15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0" bIns="0"/>
          <a:p>
            <a:pPr>
              <a:lnSpc>
                <a:spcPct val="100000"/>
              </a:lnSpc>
            </a:pPr>
            <a:r>
              <a:rPr b="1" lang="cs-CZ" sz="8000" spc="-1" strike="noStrike">
                <a:solidFill>
                  <a:srgbClr val="f0ad00"/>
                </a:solidFill>
                <a:latin typeface="Berlin Sans FB Demi"/>
              </a:rPr>
              <a:t>END!</a:t>
            </a:r>
            <a:br/>
            <a:endParaRPr b="0" lang="cs-CZ" sz="8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79640" y="5085360"/>
            <a:ext cx="655200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5400" spc="-1" strike="noStrike">
                <a:solidFill>
                  <a:srgbClr val="ffc000"/>
                </a:solidFill>
                <a:latin typeface="Berlin Sans FB Demi"/>
                <a:ea typeface="DejaVu Sans"/>
              </a:rPr>
              <a:t>Thanks for your attention!</a:t>
            </a:r>
            <a:endParaRPr b="0" lang="cs-CZ" sz="54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 rot="654600">
            <a:off x="6113880" y="435600"/>
            <a:ext cx="27356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8000" spc="-1" strike="noStrike">
                <a:solidFill>
                  <a:srgbClr val="ffc000"/>
                </a:solidFill>
                <a:latin typeface="Berlin Sans FB Demi"/>
                <a:ea typeface="DejaVu Sans"/>
              </a:rPr>
              <a:t>FINE!</a:t>
            </a:r>
            <a:endParaRPr b="0" lang="cs-CZ" sz="8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 rot="279000">
            <a:off x="5985360" y="3625200"/>
            <a:ext cx="309456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s-CZ" sz="8000" spc="-1" strike="noStrike">
                <a:solidFill>
                  <a:srgbClr val="ffc000"/>
                </a:solidFill>
                <a:latin typeface="Berlin Sans FB Demi"/>
                <a:ea typeface="DejaVu Sans"/>
              </a:rPr>
              <a:t>ENDE!</a:t>
            </a:r>
            <a:endParaRPr b="0" lang="cs-CZ" sz="80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 rot="21357000">
            <a:off x="1156680" y="3353040"/>
            <a:ext cx="40316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8000" spc="-1" strike="noStrike">
                <a:solidFill>
                  <a:srgbClr val="ffc000"/>
                </a:solidFill>
                <a:latin typeface="Berlin Sans FB Demi"/>
                <a:ea typeface="DejaVu Sans"/>
              </a:rPr>
              <a:t>KONEC!</a:t>
            </a:r>
            <a:endParaRPr b="0" lang="cs-CZ" sz="80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 rot="289800">
            <a:off x="2244240" y="1667160"/>
            <a:ext cx="43916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8000" spc="-1" strike="noStrike">
                <a:solidFill>
                  <a:srgbClr val="ffc000"/>
                </a:solidFill>
                <a:latin typeface="Berlin Sans FB Demi"/>
                <a:ea typeface="DejaVu Sans"/>
              </a:rPr>
              <a:t>KONIEC!</a:t>
            </a:r>
            <a:endParaRPr b="0" lang="cs-CZ" sz="8000" spc="-1" strike="noStrike">
              <a:latin typeface="Arial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6771960" y="5850000"/>
            <a:ext cx="2371320" cy="1007280"/>
          </a:xfrm>
          <a:prstGeom prst="rect">
            <a:avLst/>
          </a:prstGeom>
          <a:ln>
            <a:noFill/>
          </a:ln>
        </p:spPr>
      </p:pic>
      <p:pic>
        <p:nvPicPr>
          <p:cNvPr id="140" name="Picture 2" descr=""/>
          <p:cNvPicPr/>
          <p:nvPr/>
        </p:nvPicPr>
        <p:blipFill>
          <a:blip r:embed="rId2"/>
          <a:stretch/>
        </p:blipFill>
        <p:spPr>
          <a:xfrm>
            <a:off x="5004000" y="6237360"/>
            <a:ext cx="1763640" cy="50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cs-CZ" sz="4500" spc="-1" strike="noStrike">
                <a:solidFill>
                  <a:srgbClr val="f0ad00"/>
                </a:solidFill>
                <a:latin typeface="Berlin Sans FB Demi"/>
              </a:rPr>
              <a:t>YELLOW TEAM</a:t>
            </a:r>
            <a:endParaRPr b="0" lang="cs-CZ" sz="45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0" y="1484640"/>
            <a:ext cx="914328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/>
          <a:p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Germany: Celine Brauer, Lucas Kössler, Ilyas Bal</a:t>
            </a:r>
            <a:endParaRPr b="0" lang="cs-CZ" sz="3200" spc="-1" strike="noStrike">
              <a:latin typeface="Arial"/>
            </a:endParaRPr>
          </a:p>
          <a:p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Czech Republic: Marek Havel, Adam Sipták, Joseph Adam Saunders, Petr Novotný, Nikol Hegiyová </a:t>
            </a:r>
            <a:endParaRPr b="0" lang="cs-CZ" sz="3200" spc="-1" strike="noStrike">
              <a:latin typeface="Arial"/>
            </a:endParaRPr>
          </a:p>
          <a:p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Poland: Norbert Zapora, Natalia Szczygiel</a:t>
            </a:r>
            <a:endParaRPr b="0" lang="cs-CZ" sz="3200" spc="-1" strike="noStrike">
              <a:latin typeface="Arial"/>
            </a:endParaRPr>
          </a:p>
          <a:p>
            <a:endParaRPr b="0" lang="cs-CZ" sz="3200" spc="-1" strike="noStrike">
              <a:latin typeface="Arial"/>
            </a:endParaRPr>
          </a:p>
          <a:p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Italy: Alessandro D’Urso, Luigi Seminara, Manuele Seminara, Mario Muscianisi, Matteo Puglisi, Daniele Muscianisi, Mario Fisichella, Rebecca Sambataro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316360" y="6165360"/>
            <a:ext cx="575280" cy="575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2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4680" cy="575280"/>
          </a:xfrm>
          <a:prstGeom prst="rect">
            <a:avLst/>
          </a:prstGeom>
          <a:ln>
            <a:noFill/>
          </a:ln>
        </p:spPr>
      </p:pic>
      <p:pic>
        <p:nvPicPr>
          <p:cNvPr id="91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280" cy="3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16360" y="6165360"/>
            <a:ext cx="575280" cy="575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3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4680" cy="575280"/>
          </a:xfrm>
          <a:prstGeom prst="rect">
            <a:avLst/>
          </a:prstGeom>
          <a:ln>
            <a:noFill/>
          </a:ln>
        </p:spPr>
      </p:pic>
      <p:pic>
        <p:nvPicPr>
          <p:cNvPr id="94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280" cy="3902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360" y="1485000"/>
            <a:ext cx="914328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/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Works as a very simple forum</a:t>
            </a:r>
            <a:endParaRPr b="0" lang="cs-CZ" sz="3200" spc="-1" strike="noStrike">
              <a:latin typeface="Arial"/>
            </a:endParaRPr>
          </a:p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Intended for quick research using the power of a growing community</a:t>
            </a:r>
            <a:endParaRPr b="0" lang="cs-CZ" sz="3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49560" y="155520"/>
            <a:ext cx="55540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cs-CZ" sz="4500" spc="-1" strike="noStrike">
                <a:solidFill>
                  <a:srgbClr val="f0ad00"/>
                </a:solidFill>
                <a:latin typeface="Berlin Sans FB Demi"/>
              </a:rPr>
              <a:t>WHAT IS THE APP FOR?</a:t>
            </a:r>
            <a:endParaRPr b="0" lang="cs-CZ" sz="4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55520"/>
            <a:ext cx="44740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cs-CZ" sz="4500" spc="-1" strike="noStrike">
                <a:solidFill>
                  <a:srgbClr val="f0ad00"/>
                </a:solidFill>
                <a:latin typeface="Berlin Sans FB Demi"/>
              </a:rPr>
              <a:t>WHAT WAS DONE IN Germany</a:t>
            </a:r>
            <a:endParaRPr b="0" lang="cs-CZ" sz="45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0" y="1484640"/>
            <a:ext cx="914328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/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Planning of the application;</a:t>
            </a:r>
            <a:endParaRPr b="0" lang="cs-CZ" sz="3200" spc="-1" strike="noStrike">
              <a:latin typeface="Arial"/>
            </a:endParaRPr>
          </a:p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Flow diagram;</a:t>
            </a:r>
            <a:endParaRPr b="0" lang="cs-CZ" sz="3200" spc="-1" strike="noStrike">
              <a:latin typeface="Arial"/>
            </a:endParaRPr>
          </a:p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Ideas for the app icon;</a:t>
            </a:r>
            <a:endParaRPr b="0" lang="cs-CZ" sz="3200" spc="-1" strike="noStrike">
              <a:latin typeface="Arial"/>
            </a:endParaRPr>
          </a:p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Documentation base;</a:t>
            </a:r>
            <a:endParaRPr b="0" lang="cs-CZ" sz="3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316360" y="6165360"/>
            <a:ext cx="575280" cy="575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5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4680" cy="575280"/>
          </a:xfrm>
          <a:prstGeom prst="rect">
            <a:avLst/>
          </a:prstGeom>
          <a:ln>
            <a:noFill/>
          </a:ln>
        </p:spPr>
      </p:pic>
      <p:pic>
        <p:nvPicPr>
          <p:cNvPr id="101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280" cy="3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55520"/>
            <a:ext cx="46180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cs-CZ" sz="4500" spc="-1" strike="noStrike">
                <a:solidFill>
                  <a:srgbClr val="f0ad00"/>
                </a:solidFill>
                <a:latin typeface="Berlin Sans FB Demi"/>
              </a:rPr>
              <a:t>WHAT WAS DONE IN  Italy</a:t>
            </a:r>
            <a:endParaRPr b="0" lang="cs-CZ" sz="45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1484640"/>
            <a:ext cx="914328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/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First usable app demo – with design; </a:t>
            </a:r>
            <a:endParaRPr b="0" lang="cs-CZ" sz="3200" spc="-1" strike="noStrike">
              <a:latin typeface="Arial"/>
            </a:endParaRPr>
          </a:p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Example subjects;</a:t>
            </a:r>
            <a:endParaRPr b="0" lang="cs-CZ" sz="3200" spc="-1" strike="noStrike">
              <a:latin typeface="Arial"/>
            </a:endParaRPr>
          </a:p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cs-CZ" sz="32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316360" y="6165360"/>
            <a:ext cx="575280" cy="575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6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4680" cy="575280"/>
          </a:xfrm>
          <a:prstGeom prst="rect">
            <a:avLst/>
          </a:prstGeom>
          <a:ln>
            <a:noFill/>
          </a:ln>
        </p:spPr>
      </p:pic>
      <p:pic>
        <p:nvPicPr>
          <p:cNvPr id="106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280" cy="3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55520"/>
            <a:ext cx="458244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cs-CZ" sz="4500" spc="-1" strike="noStrike">
                <a:solidFill>
                  <a:srgbClr val="f0ad00"/>
                </a:solidFill>
                <a:latin typeface="Berlin Sans FB Demi"/>
              </a:rPr>
              <a:t>WHAT WAS DONE IN  Czech Republic</a:t>
            </a:r>
            <a:endParaRPr b="0" lang="cs-CZ" sz="45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0" y="1484640"/>
            <a:ext cx="914328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/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Activity reconstruction</a:t>
            </a:r>
            <a:endParaRPr b="0" lang="cs-CZ" sz="3200" spc="-1" strike="noStrike">
              <a:latin typeface="Arial"/>
            </a:endParaRPr>
          </a:p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General planning</a:t>
            </a:r>
            <a:endParaRPr b="0" lang="cs-CZ" sz="3200" spc="-1" strike="noStrike">
              <a:latin typeface="Arial"/>
            </a:endParaRPr>
          </a:p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DB preparation 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316360" y="6165360"/>
            <a:ext cx="575280" cy="575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7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4680" cy="575280"/>
          </a:xfrm>
          <a:prstGeom prst="rect">
            <a:avLst/>
          </a:prstGeom>
          <a:ln>
            <a:noFill/>
          </a:ln>
        </p:spPr>
      </p:pic>
      <p:pic>
        <p:nvPicPr>
          <p:cNvPr id="111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280" cy="3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55520"/>
            <a:ext cx="458244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cs-CZ" sz="4500" spc="-1" strike="noStrike">
                <a:solidFill>
                  <a:srgbClr val="f0ad00"/>
                </a:solidFill>
                <a:latin typeface="Berlin Sans FB Demi"/>
              </a:rPr>
              <a:t>WHAT WAS DONE IN  Poland</a:t>
            </a:r>
            <a:endParaRPr b="0" lang="cs-CZ" sz="45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1484640"/>
            <a:ext cx="914328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/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Backend and frontend code</a:t>
            </a:r>
            <a:endParaRPr b="0" lang="cs-CZ" sz="3200" spc="-1" strike="noStrike">
              <a:latin typeface="Arial"/>
            </a:endParaRPr>
          </a:p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Database communication and storage</a:t>
            </a:r>
            <a:endParaRPr b="0" lang="cs-CZ" sz="3200" spc="-1" strike="noStrike">
              <a:latin typeface="Arial"/>
            </a:endParaRPr>
          </a:p>
          <a:p>
            <a:pPr marL="438840" indent="-31932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cs-CZ" sz="3200" spc="-1" strike="noStrike">
                <a:solidFill>
                  <a:srgbClr val="000000"/>
                </a:solidFill>
                <a:latin typeface="Corbel"/>
              </a:rPr>
              <a:t>Final (almost) functional APK 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316360" y="6165360"/>
            <a:ext cx="575280" cy="575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7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4680" cy="575280"/>
          </a:xfrm>
          <a:prstGeom prst="rect">
            <a:avLst/>
          </a:prstGeom>
          <a:ln>
            <a:noFill/>
          </a:ln>
        </p:spPr>
      </p:pic>
      <p:pic>
        <p:nvPicPr>
          <p:cNvPr id="116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280" cy="3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cs-CZ" sz="4500" spc="-1" strike="noStrike">
                <a:solidFill>
                  <a:srgbClr val="f0ad00"/>
                </a:solidFill>
                <a:latin typeface="Corbel"/>
              </a:rPr>
              <a:t>App preview</a:t>
            </a:r>
            <a:endParaRPr b="0" lang="cs-CZ" sz="45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16360" y="6165360"/>
            <a:ext cx="575280" cy="575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8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4680" cy="575280"/>
          </a:xfrm>
          <a:prstGeom prst="rect">
            <a:avLst/>
          </a:prstGeom>
          <a:ln>
            <a:noFill/>
          </a:ln>
        </p:spPr>
      </p:pic>
      <p:pic>
        <p:nvPicPr>
          <p:cNvPr id="120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280" cy="3902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5976000" y="1599840"/>
            <a:ext cx="2582640" cy="45918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4"/>
          <a:stretch/>
        </p:blipFill>
        <p:spPr>
          <a:xfrm>
            <a:off x="432000" y="1584000"/>
            <a:ext cx="2591280" cy="460764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5"/>
          <a:stretch/>
        </p:blipFill>
        <p:spPr>
          <a:xfrm>
            <a:off x="3240000" y="1599840"/>
            <a:ext cx="2582640" cy="459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cs-CZ" sz="4500" spc="-1" strike="noStrike">
                <a:solidFill>
                  <a:srgbClr val="f0ad00"/>
                </a:solidFill>
                <a:latin typeface="Corbel"/>
              </a:rPr>
              <a:t>Code preview</a:t>
            </a:r>
            <a:endParaRPr b="0" lang="cs-CZ" sz="45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16360" y="6165360"/>
            <a:ext cx="575280" cy="575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  <a:ea typeface="DejaVu Sans"/>
              </a:rPr>
              <a:t>9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88000" y="1800000"/>
            <a:ext cx="8476560" cy="41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Application>LibreOffice/6.0.2.1$Windows_X86_64 LibreOffice_project/f7f06a8f319e4b62f9bc5095aa112a65d2f3ac89</Application>
  <Words>164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2017-03-20T11:11:34Z</dcterms:created>
  <dc:creator>EUAPP16</dc:creator>
  <dc:description/>
  <dc:language>cs-CZ</dc:language>
  <cp:lastModifiedBy/>
  <dcterms:modified xsi:type="dcterms:W3CDTF">2018-04-13T11:00:52Z</dcterms:modified>
  <cp:revision>34</cp:revision>
  <dc:subject/>
  <dc:title>BRAIN STORM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