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42D9640-AD9D-4F93-AB5E-3D1BC59BF0FA}" type="datetimeFigureOut">
              <a:rPr lang="it-IT" smtClean="0"/>
              <a:pPr/>
              <a:t>23/03/2017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6D6F076-CD46-4C8F-8328-F01A27557E91}" type="slidenum">
              <a:rPr lang="it-IT" smtClean="0"/>
              <a:pPr/>
              <a:t>‹#›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124057">
            <a:off x="456398" y="658233"/>
            <a:ext cx="9646840" cy="1550882"/>
          </a:xfrm>
        </p:spPr>
        <p:txBody>
          <a:bodyPr>
            <a:noAutofit/>
          </a:bodyPr>
          <a:lstStyle/>
          <a:p>
            <a:r>
              <a:rPr lang="it-IT" sz="9600" dirty="0" smtClean="0">
                <a:latin typeface="Berlin Sans FB Demi" pitchFamily="34" charset="0"/>
              </a:rPr>
              <a:t>BRAIN STORM</a:t>
            </a:r>
            <a:br>
              <a:rPr lang="it-IT" sz="9600" dirty="0" smtClean="0">
                <a:latin typeface="Berlin Sans FB Demi" pitchFamily="34" charset="0"/>
              </a:rPr>
            </a:br>
            <a:endParaRPr lang="it-IT" sz="2000" dirty="0">
              <a:latin typeface="Berlin Sans FB Demi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11560" y="3356992"/>
            <a:ext cx="4968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C000"/>
                </a:solidFill>
                <a:latin typeface="Berlin Sans FB Demi" pitchFamily="34" charset="0"/>
              </a:rPr>
              <a:t>Yellow team</a:t>
            </a:r>
          </a:p>
          <a:p>
            <a:r>
              <a:rPr lang="it-IT" sz="2800" dirty="0" smtClean="0">
                <a:solidFill>
                  <a:srgbClr val="FFC000"/>
                </a:solidFill>
                <a:latin typeface="Berlin Sans FB Demi" pitchFamily="34" charset="0"/>
              </a:rPr>
              <a:t>Theme: Homework</a:t>
            </a:r>
            <a:endParaRPr lang="it-IT" sz="2800" dirty="0">
              <a:solidFill>
                <a:srgbClr val="FFC000"/>
              </a:solidFill>
            </a:endParaRPr>
          </a:p>
        </p:txBody>
      </p:sp>
      <p:pic>
        <p:nvPicPr>
          <p:cNvPr id="6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894208"/>
            <a:ext cx="2267744" cy="963791"/>
          </a:xfrm>
          <a:prstGeom prst="rect">
            <a:avLst/>
          </a:prstGeom>
          <a:noFill/>
        </p:spPr>
      </p:pic>
      <p:pic>
        <p:nvPicPr>
          <p:cNvPr id="2050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6165304"/>
            <a:ext cx="2016224" cy="576064"/>
          </a:xfrm>
          <a:prstGeom prst="rect">
            <a:avLst/>
          </a:prstGeom>
          <a:noFill/>
        </p:spPr>
      </p:pic>
      <p:pic>
        <p:nvPicPr>
          <p:cNvPr id="2051" name="Picture 3" descr="E:\brai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060848"/>
            <a:ext cx="3010272" cy="3010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 rot="21124057">
            <a:off x="274426" y="427761"/>
            <a:ext cx="2529384" cy="1550882"/>
          </a:xfrm>
        </p:spPr>
        <p:txBody>
          <a:bodyPr>
            <a:noAutofit/>
          </a:bodyPr>
          <a:lstStyle/>
          <a:p>
            <a:r>
              <a:rPr lang="it-IT" sz="8000" dirty="0" smtClean="0">
                <a:latin typeface="Berlin Sans FB Demi" pitchFamily="34" charset="0"/>
              </a:rPr>
              <a:t>END!</a:t>
            </a:r>
            <a:r>
              <a:rPr lang="it-IT" sz="9600" dirty="0" smtClean="0">
                <a:latin typeface="Berlin Sans FB Demi" pitchFamily="34" charset="0"/>
              </a:rPr>
              <a:t/>
            </a:r>
            <a:br>
              <a:rPr lang="it-IT" sz="9600" dirty="0" smtClean="0">
                <a:latin typeface="Berlin Sans FB Demi" pitchFamily="34" charset="0"/>
              </a:rPr>
            </a:br>
            <a:endParaRPr lang="it-IT" sz="2000" dirty="0">
              <a:latin typeface="Berlin Sans FB Demi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79512" y="5085184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 smtClean="0">
                <a:solidFill>
                  <a:srgbClr val="FFC000"/>
                </a:solidFill>
                <a:latin typeface="Berlin Sans FB Demi" pitchFamily="34" charset="0"/>
              </a:rPr>
              <a:t>Thanks for your attention!</a:t>
            </a:r>
            <a:endParaRPr lang="it-IT" sz="5400" dirty="0">
              <a:solidFill>
                <a:srgbClr val="FFC000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 rot="654857">
            <a:off x="6112702" y="43571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FINE!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 rot="278925">
            <a:off x="5969334" y="3625514"/>
            <a:ext cx="312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ENDE!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 rot="21357159">
            <a:off x="1157292" y="3353632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KONEC!</a:t>
            </a:r>
            <a:endParaRPr lang="it-IT" sz="8000" dirty="0">
              <a:solidFill>
                <a:srgbClr val="FFC000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 rot="289827">
            <a:off x="2243656" y="1667374"/>
            <a:ext cx="4392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 smtClean="0">
                <a:solidFill>
                  <a:srgbClr val="FFC000"/>
                </a:solidFill>
                <a:latin typeface="Berlin Sans FB Demi" pitchFamily="34" charset="0"/>
              </a:rPr>
              <a:t>KONIEC!</a:t>
            </a:r>
            <a:endParaRPr lang="it-IT" sz="8000" dirty="0">
              <a:solidFill>
                <a:srgbClr val="FFC000"/>
              </a:solidFill>
            </a:endParaRPr>
          </a:p>
        </p:txBody>
      </p:sp>
      <p:pic>
        <p:nvPicPr>
          <p:cNvPr id="11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1971" y="5849888"/>
            <a:ext cx="2372029" cy="1008112"/>
          </a:xfrm>
          <a:prstGeom prst="rect">
            <a:avLst/>
          </a:prstGeom>
          <a:noFill/>
        </p:spPr>
      </p:pic>
      <p:pic>
        <p:nvPicPr>
          <p:cNvPr id="8194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6237312"/>
            <a:ext cx="1764194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erlin Sans FB Demi" pitchFamily="34" charset="0"/>
              </a:rPr>
              <a:t>YELLOW TEAM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r>
              <a:rPr lang="it-IT" dirty="0" smtClean="0"/>
              <a:t>Coordinators:</a:t>
            </a:r>
          </a:p>
          <a:p>
            <a:pPr>
              <a:buNone/>
            </a:pPr>
            <a:r>
              <a:rPr lang="it-IT" dirty="0" smtClean="0"/>
              <a:t>    Marek Havel</a:t>
            </a:r>
          </a:p>
          <a:p>
            <a:r>
              <a:rPr lang="it-IT" dirty="0" smtClean="0"/>
              <a:t>Designer:</a:t>
            </a:r>
          </a:p>
          <a:p>
            <a:pPr>
              <a:buNone/>
            </a:pPr>
            <a:r>
              <a:rPr lang="it-IT" dirty="0" smtClean="0"/>
              <a:t>    Matteo Puglisi,Celine Brauer,Norbert Zapora</a:t>
            </a:r>
          </a:p>
          <a:p>
            <a:r>
              <a:rPr lang="it-IT" dirty="0" smtClean="0"/>
              <a:t>Programmer:</a:t>
            </a:r>
          </a:p>
          <a:p>
            <a:pPr>
              <a:buNone/>
            </a:pPr>
            <a:r>
              <a:rPr lang="it-IT" dirty="0" smtClean="0"/>
              <a:t>    Luigi Seminara,Daniele Muscianisi</a:t>
            </a:r>
          </a:p>
          <a:p>
            <a:r>
              <a:rPr lang="it-IT" dirty="0" smtClean="0"/>
              <a:t>Documenter:</a:t>
            </a:r>
          </a:p>
          <a:p>
            <a:pPr>
              <a:buNone/>
            </a:pPr>
            <a:r>
              <a:rPr lang="it-IT" dirty="0" smtClean="0"/>
              <a:t>    Alessandro D’Urso, Mario Fisichella,Manuele Seminara</a:t>
            </a:r>
          </a:p>
          <a:p>
            <a:pPr>
              <a:buNone/>
            </a:pPr>
            <a:r>
              <a:rPr lang="it-IT" dirty="0" smtClean="0"/>
              <a:t>                                                                                                           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2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3074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3466728" cy="1041304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does this app do?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it-IT" dirty="0" smtClean="0"/>
              <a:t>This app will :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with homework;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 with is favourite subjects;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and him/her classmates;</a:t>
            </a:r>
          </a:p>
          <a:p>
            <a:pPr>
              <a:lnSpc>
                <a:spcPct val="150000"/>
              </a:lnSpc>
            </a:pPr>
            <a:r>
              <a:rPr lang="it-IT" dirty="0" smtClean="0"/>
              <a:t>help the user if he/she is too lazy to do homework </a:t>
            </a:r>
          </a:p>
          <a:p>
            <a:pPr>
              <a:lnSpc>
                <a:spcPct val="150000"/>
              </a:lnSpc>
              <a:buNone/>
            </a:pP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/>
          </a:p>
        </p:txBody>
      </p:sp>
      <p:pic>
        <p:nvPicPr>
          <p:cNvPr id="4" name="Immagine 3" descr="200_s (1)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8464" y="4797152"/>
            <a:ext cx="302906" cy="304428"/>
          </a:xfrm>
          <a:prstGeom prst="rect">
            <a:avLst/>
          </a:prstGeom>
        </p:spPr>
      </p:pic>
      <p:sp>
        <p:nvSpPr>
          <p:cNvPr id="5" name="Ovale 4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3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 descr="C:\Users\EUAPP16\Desktop\EUAPP16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9" name="Picture 2" descr="C:\Users\EUAPP16\Desktop\logo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Berlin Sans FB Demi" pitchFamily="34" charset="0"/>
              </a:rPr>
              <a:t>APP PLAN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8388424" y="6165304"/>
            <a:ext cx="576064" cy="54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buNone/>
            </a:pPr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8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  <p:pic>
        <p:nvPicPr>
          <p:cNvPr id="1026" name="Picture 2" descr="C:\Users\EUAPP16\Desktop\Cattur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84784"/>
            <a:ext cx="6488113" cy="4514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4474840" cy="118532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WAS DONE IN GERMANY</a:t>
            </a:r>
            <a:endParaRPr lang="it-IT" dirty="0"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dirty="0" smtClean="0"/>
              <a:t>Planning of the application;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Layout;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Ideas for the app icon;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Documentation base;</a:t>
            </a:r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5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9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4618856" cy="118532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WE DID IN ITALY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Programming;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the icon;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Example subjects;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6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9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4258816" cy="1185320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Berlin Sans FB Demi" pitchFamily="34" charset="0"/>
              </a:rPr>
              <a:t>WHAT WE HAVE TO DO IN CZECH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484783"/>
            <a:ext cx="9144000" cy="53732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Integrate our database;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Integrate login; </a:t>
            </a:r>
          </a:p>
          <a:p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7</a:t>
            </a:r>
            <a:endParaRPr lang="it-IT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Picture 2" descr="C:\Users\EUAPP16\Desktop\EUAPP16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9" name="Picture 2" descr="C:\Users\EUAPP16\Desktop\log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App</a:t>
            </a:r>
            <a:r>
              <a:rPr lang="cs-CZ" dirty="0" smtClean="0"/>
              <a:t> </a:t>
            </a:r>
            <a:r>
              <a:rPr lang="cs-CZ" dirty="0" err="1" smtClean="0"/>
              <a:t>preview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2891234" cy="46259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844824"/>
            <a:ext cx="2891234" cy="4625975"/>
          </a:xfrm>
          <a:prstGeom prst="rect">
            <a:avLst/>
          </a:prstGeom>
        </p:spPr>
      </p:pic>
      <p:sp>
        <p:nvSpPr>
          <p:cNvPr id="7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cs-CZ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</a:t>
            </a:r>
          </a:p>
        </p:txBody>
      </p:sp>
      <p:pic>
        <p:nvPicPr>
          <p:cNvPr id="8" name="Picture 2" descr="C:\Users\EUAPP16\Desktop\EUAPP16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8555" y="0"/>
            <a:ext cx="1355445" cy="576064"/>
          </a:xfrm>
          <a:prstGeom prst="rect">
            <a:avLst/>
          </a:prstGeom>
          <a:noFill/>
        </p:spPr>
      </p:pic>
      <p:pic>
        <p:nvPicPr>
          <p:cNvPr id="9" name="Picture 2" descr="C:\Users\EUAPP16\Desktop\logo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116632"/>
            <a:ext cx="1368152" cy="3909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475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preview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1"/>
            <a:ext cx="6477579" cy="4968552"/>
          </a:xfrm>
          <a:prstGeom prst="rect">
            <a:avLst/>
          </a:prstGeom>
        </p:spPr>
      </p:pic>
      <p:sp>
        <p:nvSpPr>
          <p:cNvPr id="5" name="Ovale 3"/>
          <p:cNvSpPr/>
          <p:nvPr/>
        </p:nvSpPr>
        <p:spPr>
          <a:xfrm>
            <a:off x="8316416" y="616530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cs-CZ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05443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164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Berlin Sans FB Demi</vt:lpstr>
      <vt:lpstr>Corbel</vt:lpstr>
      <vt:lpstr>Wingdings</vt:lpstr>
      <vt:lpstr>Wingdings 2</vt:lpstr>
      <vt:lpstr>Wingdings 3</vt:lpstr>
      <vt:lpstr>Modulo</vt:lpstr>
      <vt:lpstr>BRAIN STORM </vt:lpstr>
      <vt:lpstr>YELLOW TEAM</vt:lpstr>
      <vt:lpstr>What does this app do?</vt:lpstr>
      <vt:lpstr>APP PLAN</vt:lpstr>
      <vt:lpstr>WHAT WAS DONE IN GERMANY</vt:lpstr>
      <vt:lpstr>WHAT WE DID IN ITALY</vt:lpstr>
      <vt:lpstr>WHAT WE HAVE TO DO IN CZECH</vt:lpstr>
      <vt:lpstr>App preview</vt:lpstr>
      <vt:lpstr>Code preview</vt:lpstr>
      <vt:lpstr>END!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STORM</dc:title>
  <dc:creator>EUAPP16</dc:creator>
  <cp:lastModifiedBy>Marek</cp:lastModifiedBy>
  <cp:revision>31</cp:revision>
  <dcterms:created xsi:type="dcterms:W3CDTF">2017-03-20T11:11:34Z</dcterms:created>
  <dcterms:modified xsi:type="dcterms:W3CDTF">2017-03-23T14:56:07Z</dcterms:modified>
</cp:coreProperties>
</file>