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" d="100"/>
          <a:sy n="15" d="100"/>
        </p:scale>
        <p:origin x="24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137423" y="5164758"/>
            <a:ext cx="11259692" cy="22045555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379" y="2354741"/>
            <a:ext cx="14393053" cy="13792046"/>
          </a:xfrm>
        </p:spPr>
        <p:txBody>
          <a:bodyPr anchor="b">
            <a:normAutofit/>
          </a:bodyPr>
          <a:lstStyle>
            <a:lvl1pPr algn="l">
              <a:defRPr sz="1028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378" y="16969076"/>
            <a:ext cx="11585720" cy="8447155"/>
          </a:xfrm>
        </p:spPr>
        <p:txBody>
          <a:bodyPr anchor="t">
            <a:normAutofit/>
          </a:bodyPr>
          <a:lstStyle>
            <a:lvl1pPr marL="0" indent="0" algn="l">
              <a:buNone/>
              <a:defRPr sz="4677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8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247378" y="2354739"/>
            <a:ext cx="18888869" cy="13792041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781974" y="16969071"/>
            <a:ext cx="17027698" cy="2018348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742"/>
            </a:lvl1pPr>
            <a:lvl2pPr marL="1069162" indent="0">
              <a:buFontTx/>
              <a:buNone/>
              <a:defRPr/>
            </a:lvl2pPr>
            <a:lvl3pPr marL="2138324" indent="0">
              <a:buFontTx/>
              <a:buNone/>
              <a:defRPr/>
            </a:lvl3pPr>
            <a:lvl4pPr marL="3207487" indent="0">
              <a:buFontTx/>
              <a:buNone/>
              <a:defRPr/>
            </a:lvl4pPr>
            <a:lvl5pPr marL="427664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8" y="2354739"/>
            <a:ext cx="18888869" cy="12782868"/>
          </a:xfrm>
        </p:spPr>
        <p:txBody>
          <a:bodyPr anchor="ctr">
            <a:normAutofit/>
          </a:bodyPr>
          <a:lstStyle>
            <a:lvl1pPr algn="l">
              <a:defRPr sz="6548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18165128"/>
            <a:ext cx="14928202" cy="8409781"/>
          </a:xfrm>
        </p:spPr>
        <p:txBody>
          <a:bodyPr anchor="ctr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63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55" y="2354739"/>
            <a:ext cx="16041898" cy="12782868"/>
          </a:xfrm>
        </p:spPr>
        <p:txBody>
          <a:bodyPr anchor="ctr">
            <a:normAutofit/>
          </a:bodyPr>
          <a:lstStyle>
            <a:lvl1pPr algn="l">
              <a:defRPr sz="6548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94757" y="15137606"/>
            <a:ext cx="14972436" cy="2130478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069162" indent="0">
              <a:buFontTx/>
              <a:buNone/>
              <a:defRPr/>
            </a:lvl2pPr>
            <a:lvl3pPr marL="2138324" indent="0">
              <a:buFontTx/>
              <a:buNone/>
              <a:defRPr/>
            </a:lvl3pPr>
            <a:lvl4pPr marL="3207487" indent="0">
              <a:buFontTx/>
              <a:buNone/>
              <a:defRPr/>
            </a:lvl4pPr>
            <a:lvl5pPr marL="427664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9" y="18987432"/>
            <a:ext cx="14925417" cy="7587477"/>
          </a:xfrm>
        </p:spPr>
        <p:txBody>
          <a:bodyPr anchor="ctr">
            <a:normAutofit/>
          </a:bodyPr>
          <a:lstStyle>
            <a:lvl1pPr marL="0" indent="0" algn="l">
              <a:buNone/>
              <a:defRPr sz="4677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4592" y="3137109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97885" y="12222220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 algn="r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316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5137606"/>
            <a:ext cx="14925417" cy="7493314"/>
          </a:xfrm>
        </p:spPr>
        <p:txBody>
          <a:bodyPr anchor="b">
            <a:normAutofit/>
          </a:bodyPr>
          <a:lstStyle>
            <a:lvl1pPr algn="l">
              <a:defRPr sz="6548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22659971"/>
            <a:ext cx="14928202" cy="3914936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917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56" y="2354739"/>
            <a:ext cx="16041895" cy="12782868"/>
          </a:xfrm>
        </p:spPr>
        <p:txBody>
          <a:bodyPr anchor="ctr">
            <a:normAutofit/>
          </a:bodyPr>
          <a:lstStyle>
            <a:lvl1pPr algn="l">
              <a:defRPr sz="6548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379" y="17155954"/>
            <a:ext cx="14925417" cy="463472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7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21865431"/>
            <a:ext cx="14925415" cy="4709478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4592" y="3137109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97885" y="12222220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 algn="r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579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8" y="2354739"/>
            <a:ext cx="17599065" cy="127828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548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379" y="17342841"/>
            <a:ext cx="14925417" cy="370030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7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21043151"/>
            <a:ext cx="14925415" cy="5531760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5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 algn="l">
              <a:defRPr sz="65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379" y="2354743"/>
            <a:ext cx="15328830" cy="166326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72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5814" y="2354739"/>
            <a:ext cx="4780433" cy="19510693"/>
          </a:xfrm>
        </p:spPr>
        <p:txBody>
          <a:bodyPr vert="eaVert">
            <a:normAutofit/>
          </a:bodyPr>
          <a:lstStyle>
            <a:lvl1pPr>
              <a:defRPr sz="65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378" y="2354739"/>
            <a:ext cx="13680497" cy="242201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6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79" y="2354739"/>
            <a:ext cx="15328830" cy="1663269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8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8" y="8746171"/>
            <a:ext cx="14972438" cy="10241246"/>
          </a:xfrm>
        </p:spPr>
        <p:txBody>
          <a:bodyPr anchor="b">
            <a:normAutofit/>
          </a:bodyPr>
          <a:lstStyle>
            <a:lvl1pPr algn="l">
              <a:defRPr sz="748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9" y="19809708"/>
            <a:ext cx="14972436" cy="6765203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7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247380" y="2354741"/>
            <a:ext cx="9237162" cy="166326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0903128" y="2354739"/>
            <a:ext cx="9233119" cy="1659530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57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1" y="2354739"/>
            <a:ext cx="8692046" cy="2691130"/>
          </a:xfrm>
        </p:spPr>
        <p:txBody>
          <a:bodyPr anchor="b">
            <a:noAutofit/>
          </a:bodyPr>
          <a:lstStyle>
            <a:lvl1pPr marL="0" indent="0">
              <a:buNone/>
              <a:defRPr sz="5612" b="0" cap="all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377" y="5045871"/>
            <a:ext cx="9226639" cy="139415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53658" y="2501912"/>
            <a:ext cx="8802390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 cap="all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3129" y="5045869"/>
            <a:ext cx="9252920" cy="139041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9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3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48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1778" y="2354739"/>
            <a:ext cx="7484269" cy="6727825"/>
          </a:xfrm>
        </p:spPr>
        <p:txBody>
          <a:bodyPr anchor="b">
            <a:normAutofit/>
          </a:bodyPr>
          <a:lstStyle>
            <a:lvl1pPr algn="l">
              <a:defRPr sz="467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77" y="2354739"/>
            <a:ext cx="10380214" cy="2422017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1778" y="9755357"/>
            <a:ext cx="7484269" cy="9232073"/>
          </a:xfrm>
        </p:spPr>
        <p:txBody>
          <a:bodyPr anchor="t">
            <a:normAutofit/>
          </a:bodyPr>
          <a:lstStyle>
            <a:lvl1pPr marL="0" indent="0">
              <a:buNone/>
              <a:defRPr sz="3742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3616" y="6391434"/>
            <a:ext cx="8332827" cy="5045869"/>
          </a:xfrm>
        </p:spPr>
        <p:txBody>
          <a:bodyPr anchor="b">
            <a:normAutofit/>
          </a:bodyPr>
          <a:lstStyle>
            <a:lvl1pPr algn="l">
              <a:defRPr sz="561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81969" y="4036695"/>
            <a:ext cx="7672694" cy="21192649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4148" y="12110085"/>
            <a:ext cx="8335084" cy="9194694"/>
          </a:xfrm>
        </p:spPr>
        <p:txBody>
          <a:bodyPr anchor="t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7378" y="27247694"/>
            <a:ext cx="13590959" cy="161187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9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599652" y="17193334"/>
            <a:ext cx="5777264" cy="11736316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9" y="2354743"/>
            <a:ext cx="15328830" cy="1663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5939" y="27247707"/>
            <a:ext cx="2807333" cy="16118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F173A1-9758-4AAB-BDA9-4EEE1AD9C43D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7378" y="27247694"/>
            <a:ext cx="13590959" cy="16118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180820" y="24626659"/>
            <a:ext cx="2003913" cy="2957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548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9C681B-8480-4BA4-9CE3-D8BF76E4C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17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1069162" rtl="0" eaLnBrk="1" latinLnBrk="0" hangingPunct="1">
        <a:spcBef>
          <a:spcPct val="0"/>
        </a:spcBef>
        <a:buNone/>
        <a:defRPr sz="7483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68226" indent="-66822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7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737389" indent="-66822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2806551" indent="-66822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74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3608422" indent="-40093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4677585" indent="-40093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B13-3B47-B4CD-B0D7-2555A5CA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71" y="1035909"/>
            <a:ext cx="18176081" cy="2621692"/>
          </a:xfrm>
        </p:spPr>
        <p:txBody>
          <a:bodyPr>
            <a:normAutofit fontScale="90000"/>
          </a:bodyPr>
          <a:lstStyle/>
          <a:p>
            <a:r>
              <a:rPr lang="sk-SK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Seriózne hry ako riešenie na následky mŕtvice</a:t>
            </a:r>
            <a:br>
              <a:rPr lang="en-GB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3FEB3-04ED-24B2-36E7-442E73116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724242BE-CAA4-B925-6F02-557EF9317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23" y="17548142"/>
            <a:ext cx="14061578" cy="8447154"/>
          </a:xfrm>
          <a:prstGeom prst="rect">
            <a:avLst/>
          </a:prstGeom>
        </p:spPr>
      </p:pic>
      <p:pic>
        <p:nvPicPr>
          <p:cNvPr id="8" name="Picture 7" descr="A picture containing person, indoor, floor, ceiling&#10;&#10;Description automatically generated">
            <a:extLst>
              <a:ext uri="{FF2B5EF4-FFF2-40B4-BE49-F238E27FC236}">
                <a16:creationId xmlns:a16="http://schemas.microsoft.com/office/drawing/2014/main" id="{A66F050F-FF42-76E7-47A6-0304C7833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1" y="4488226"/>
            <a:ext cx="19417040" cy="116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411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8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Slice</vt:lpstr>
      <vt:lpstr>Seriózne hry ako riešenie na následky mŕtvice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Seriózne hry ako riešenie na následky mŕtvice </dc:title>
  <dc:creator>Marek Lörinc</dc:creator>
  <cp:lastModifiedBy>Marek Lörinc</cp:lastModifiedBy>
  <cp:revision>1</cp:revision>
  <dcterms:created xsi:type="dcterms:W3CDTF">2022-11-08T17:37:16Z</dcterms:created>
  <dcterms:modified xsi:type="dcterms:W3CDTF">2022-11-08T17:44:41Z</dcterms:modified>
</cp:coreProperties>
</file>