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F3A0C-44FD-444E-8D1E-D8AB1A002374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685A-6B13-471D-924D-189BC17E4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3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2846-5571-B602-044A-E42A51B74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9B443-81DA-C8FA-1F08-E424CCFF7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205D-959F-FBD2-E6DE-7DF64693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C4A8E-CEA9-CBBB-33F9-329A4DD9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AA91-1A22-2B2A-A966-9392F190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6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5B10-CC8C-B72D-88B4-82E467E2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DDC34-605D-AD95-609A-4A57C014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2D36-F894-C3CA-826F-C1421224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7719-C4C6-9B5B-2479-00CF765A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0CD2-79E8-3631-D1FD-F6E4518B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87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46C58-11A0-1F58-6293-F0CC5E149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C17BA-33C9-FB0F-530E-2ADBB602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C8EF-7122-0EA0-0FD1-CD22324D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A2DD-BBB8-A4E0-7FFB-9E45BAFD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DB7B-A00D-2931-8572-D9727ACA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46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4FA1-1F08-13B1-F43A-DE54FC7C7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1B9D-0B19-FBFE-349B-403B0C0D2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0A93-1CF5-58B5-684A-2A980CCF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CEEB-7854-6548-CC15-9378296E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599D-1D9D-920E-6082-27C9C291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11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1378-27B9-E150-CEC8-3FD5243A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DFAD-254B-E061-81FC-43389735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C206-EC0B-63A1-58FF-43844C29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1BC1-E7AD-E8E5-13FF-D1852B96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E537-3A17-A69B-3864-42A57875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44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79F0-1FEA-BCF2-1DC9-9C45B98A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FF3C2-D2CF-58DA-3E7D-4F24FA57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FBD2-9E84-4CC7-382A-B16DBCA1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AFC5-855E-5D4A-FBE1-49CE325C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DFF3-3D23-5912-1ADD-D2FDAF1E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10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162E-88AE-7BDE-4E3D-6A87354A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C431-E658-C7D7-36A5-FE5DE1259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D41EC-71DD-58A2-9686-952ACF6F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1609E-859C-1004-64FF-1298ACCA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D99A6-D0A8-F4F5-DE00-C935F6D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500C-BA55-4BD8-72AA-1D78CB4B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76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DDAD-E394-23D8-DB85-34A3C8DF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EB680-ED34-7A1C-894B-8FCDFAA0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7F773-6A6A-706A-2819-41922A4F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52CB-8943-D4AD-4E7F-20489A03A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021DB-BE7B-6D14-0655-7F823666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51CC7-27DB-EB89-6662-63A5D2D1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4D098-14CB-6AE1-DB99-A399F1BE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FDF7B-90E2-C6DB-22DC-AB4F5CF9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45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5AB3-F3DF-07F3-DEA8-79717BD9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F249C-B69A-48BD-901D-0955FF61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62276-5AC8-4095-E205-D94537A5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39D70-77EB-0F17-3993-4EBD0775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681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32617-53A2-039C-130C-E622C188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65477-4FF4-0A19-F98B-111359D2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8B15-DA6B-1373-27BB-7DB6227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47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3134-F24D-0A4A-26C1-915167B8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96D6-D13F-3443-BC03-DA9FDF2E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95842-1566-541D-5AF2-54E63B7B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4DA7A-D89D-5D65-28A3-914471CB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87FB5-00C2-BEF1-7811-6123B663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C69F6-EB4C-6DB7-8330-5D52EBF7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B34C-0BFC-9617-C4FD-C6481E5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8D4B-C60F-7767-F231-599267E3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6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6D7B-BEF6-12CF-BACE-36DABF82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EB75-4624-05F6-453A-1116C4D4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EB47-E4BA-2C8B-F203-1641E62D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5AFD2-59B1-209B-42DA-1F48BA5ED249}"/>
              </a:ext>
            </a:extLst>
          </p:cNvPr>
          <p:cNvSpPr txBox="1">
            <a:spLocks/>
          </p:cNvSpPr>
          <p:nvPr userDrawn="1"/>
        </p:nvSpPr>
        <p:spPr>
          <a:xfrm>
            <a:off x="5813326" y="311705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98308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70EE-2AF1-875D-63A4-53602519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B2262-E39C-F1CA-3741-CA849AA00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C5CAC-276B-6146-3ACB-D174FBE5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75A45-A421-61B8-E244-9E755012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2F82C-2BE8-9D62-1EDC-C34FF80F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1BCB-2B46-6843-9CEF-18090B2A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8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650D-225E-F754-6648-E9BFC6D3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2E773-0398-AA39-7DEE-C838DB6F4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7609-D59B-BE94-60B0-A2A9D1FB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6901-1875-4E10-3513-CD99498D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F53A-2338-EA86-7196-929A644B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583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0785F-2BAB-113E-C9C0-585E9CBDC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E68E-93E9-5172-6AB3-49FA0652D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1151-A86A-28BE-826F-FC9DF333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2E1C-4DF2-91C5-F399-B458BA6A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13D7-BD49-7B14-22F3-9B854FDD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16C2-CDB4-394A-4148-429C8024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8655-3D7D-D376-A25F-CF615A8C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B559-B178-13A6-3A77-DF75DADE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8AC7-7841-35BA-8935-6E89BA9C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3778-FECF-53C6-D66D-A878E081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4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33FA-413D-825F-66B3-9BFB9C3F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90F6-3881-2523-CDC6-E2C1ED22D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8DD15-5DA6-C1BF-66F1-72E483EF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9DA-67C7-69C6-D190-43AB5A8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7F8CA-A4C9-C574-464F-CE9D1BEC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0828-912F-878A-1684-45984E49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34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0509-4C93-F580-9917-48B155FA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BEE84-033C-933C-DC22-DEDF7CEF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79436-4556-4BEE-5194-62EE3C50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51EB8-F1B7-EA79-7C13-6B38630BA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822DA-2144-6B9E-0877-B224B4A0F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C3B63-207E-D216-97F5-73B13D0F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93AB4-A1AC-BF40-0F78-16FEA8A2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20A21-F451-8CCA-5B82-F48BC812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79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1222-8CEA-2A13-9EDE-4C243BC6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8F4DB-AF3F-2CD0-1583-E3F083C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89BDC-0DA0-BDEC-806F-A9C4E00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A9183-EFFF-EA23-56FA-B7D3C52A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7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E5347-FF8B-AE24-82A1-8F1AD2A8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DB450-4448-3626-B2F7-10E1CFDC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13575-D767-0AA5-4DB2-2349F6DB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7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D9E-FBDA-E3AC-2069-7B674495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9F8A-99AB-213C-92A2-86345AD4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1F069-22D8-D63C-0814-409B4F7FF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FC783-3C05-492B-7DB6-021E564E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9D0E7-235B-71BC-E07B-101702D9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82B3A-6D70-CB8D-7EA0-7938274B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3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C2C4-1CF4-5BFF-F914-03A1AA2F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A045C-4174-92C2-CD6F-AC6FCBD99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6F3C-5DA0-CD1D-C8FD-015E71D2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AE66E-EB77-09B3-8074-A86B1989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802A2-F601-37FE-6AA9-2504F263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B14F5-D38C-4106-62EA-39E1E38C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9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AA7F6-1C78-4D11-89DE-27425561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1B637-C9B6-0670-B2C8-C3F76E49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DA21-1258-FBA1-7354-154CA674A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1668-A5FE-411D-AA8D-40330A6273EA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7377-B5DA-6594-3B4F-EE9B0D54D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1BCB-12AB-C2F5-20AC-54A69EE54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BAE7-46CE-4E03-883D-89BC11C341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1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E8A49-9719-8CDA-951E-7496C153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A378-C3D2-6679-69E2-89E0FB8AC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3C46-50AB-E2B6-F3CE-28A9778D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EA81-F149-4CCE-872C-067D7AB2B5A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701A-F5D9-13B7-9465-61161F458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6C17-2DC6-A109-2075-1AC06F684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48B5-B6AA-4FAE-AAA2-D83AB65FE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4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6E5E-6EFF-2B3D-8A51-67344C64A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Seriózne hry ako riešenie na následky mŕtvice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DA950-6F4C-969E-190B-BBD442EC8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C80A-8577-6DD1-7994-A7D66DD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0C64-B3D1-FC16-8CC3-8F6EB194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Graf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8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C46B-31DB-D78F-FF33-736337CE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B12B-4303-136E-3535-4F9B5C39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84BF63E-90E9-E646-E72C-B08280311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03378"/>
              </p:ext>
            </p:extLst>
          </p:nvPr>
        </p:nvGraphicFramePr>
        <p:xfrm>
          <a:off x="1384300" y="1860410"/>
          <a:ext cx="9423400" cy="428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14771" imgH="2323950" progId="Excel.Sheet.12">
                  <p:embed/>
                </p:oleObj>
              </mc:Choice>
              <mc:Fallback>
                <p:oleObj name="Worksheet" r:id="rId2" imgW="5114771" imgH="2323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4300" y="1860410"/>
                        <a:ext cx="9423400" cy="4281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26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7637-4941-261F-E186-82CA3164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Content Placeholder 12" descr="Chart, pie chart&#10;&#10;Description automatically generated">
            <a:extLst>
              <a:ext uri="{FF2B5EF4-FFF2-40B4-BE49-F238E27FC236}">
                <a16:creationId xmlns:a16="http://schemas.microsoft.com/office/drawing/2014/main" id="{6EB9C6D3-1C8B-50F6-98FB-34854E67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89544"/>
            <a:ext cx="8039099" cy="4829294"/>
          </a:xfrm>
        </p:spPr>
      </p:pic>
    </p:spTree>
    <p:extLst>
      <p:ext uri="{BB962C8B-B14F-4D97-AF65-F5344CB8AC3E}">
        <p14:creationId xmlns:p14="http://schemas.microsoft.com/office/powerpoint/2010/main" val="93084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Custom Design</vt:lpstr>
      <vt:lpstr>Microsoft Excel Worksheet</vt:lpstr>
      <vt:lpstr>Seriózne hry ako riešenie na následky mŕtvice</vt:lpstr>
      <vt:lpstr>Obsah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Seriózne hry ako riešenie na následky mŕtvice</dc:title>
  <dc:creator>Marek Lörinc</dc:creator>
  <cp:lastModifiedBy>Marek Lörinc</cp:lastModifiedBy>
  <cp:revision>2</cp:revision>
  <cp:lastPrinted>2022-11-08T17:36:33Z</cp:lastPrinted>
  <dcterms:created xsi:type="dcterms:W3CDTF">2022-11-08T17:08:14Z</dcterms:created>
  <dcterms:modified xsi:type="dcterms:W3CDTF">2022-11-08T17:45:25Z</dcterms:modified>
</cp:coreProperties>
</file>