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9536361403269159E-2"/>
          <c:y val="6.3312053646460933E-2"/>
          <c:w val="0.92399137098936002"/>
          <c:h val="0.88086402080680493"/>
        </c:manualLayout>
      </c:layout>
      <c:lineChart>
        <c:grouping val="standar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Kolumna1</c:v>
                </c:pt>
              </c:strCache>
            </c:strRef>
          </c:tx>
          <c:marker>
            <c:symbol val="none"/>
          </c:marker>
          <c:cat>
            <c:strRef>
              <c:f>Arkusz1!$A$2:$A$19</c:f>
              <c:strCache>
                <c:ptCount val="4"/>
                <c:pt idx="0">
                  <c:v>Kategoria 1</c:v>
                </c:pt>
                <c:pt idx="1">
                  <c:v>Kategoria 2</c:v>
                </c:pt>
                <c:pt idx="2">
                  <c:v>Kategoria 3</c:v>
                </c:pt>
                <c:pt idx="3">
                  <c:v>Kategoria 4</c:v>
                </c:pt>
              </c:strCache>
            </c:strRef>
          </c:cat>
          <c:val>
            <c:numRef>
              <c:f>Arkusz1!$B$2:$B$19</c:f>
              <c:numCache>
                <c:formatCode>General</c:formatCode>
                <c:ptCount val="18"/>
              </c:numCache>
            </c:numRef>
          </c:val>
          <c:smooth val="0"/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Kolumna2</c:v>
                </c:pt>
              </c:strCache>
            </c:strRef>
          </c:tx>
          <c:marker>
            <c:symbol val="none"/>
          </c:marker>
          <c:cat>
            <c:strRef>
              <c:f>Arkusz1!$A$2:$A$19</c:f>
              <c:strCache>
                <c:ptCount val="4"/>
                <c:pt idx="0">
                  <c:v>Kategoria 1</c:v>
                </c:pt>
                <c:pt idx="1">
                  <c:v>Kategoria 2</c:v>
                </c:pt>
                <c:pt idx="2">
                  <c:v>Kategoria 3</c:v>
                </c:pt>
                <c:pt idx="3">
                  <c:v>Kategoria 4</c:v>
                </c:pt>
              </c:strCache>
            </c:strRef>
          </c:cat>
          <c:val>
            <c:numRef>
              <c:f>Arkusz1!$C$2:$C$19</c:f>
              <c:numCache>
                <c:formatCode>General</c:formatCode>
                <c:ptCount val="18"/>
              </c:numCache>
            </c:numRef>
          </c:val>
          <c:smooth val="0"/>
        </c:ser>
        <c:ser>
          <c:idx val="2"/>
          <c:order val="2"/>
          <c:tx>
            <c:strRef>
              <c:f>Arkusz1!$D$1</c:f>
              <c:strCache>
                <c:ptCount val="1"/>
                <c:pt idx="0">
                  <c:v>Seria 3</c:v>
                </c:pt>
              </c:strCache>
            </c:strRef>
          </c:tx>
          <c:marker>
            <c:symbol val="none"/>
          </c:marker>
          <c:cat>
            <c:strRef>
              <c:f>Arkusz1!$A$2:$A$19</c:f>
              <c:strCache>
                <c:ptCount val="4"/>
                <c:pt idx="0">
                  <c:v>Kategoria 1</c:v>
                </c:pt>
                <c:pt idx="1">
                  <c:v>Kategoria 2</c:v>
                </c:pt>
                <c:pt idx="2">
                  <c:v>Kategoria 3</c:v>
                </c:pt>
                <c:pt idx="3">
                  <c:v>Kategoria 4</c:v>
                </c:pt>
              </c:strCache>
            </c:strRef>
          </c:cat>
          <c:val>
            <c:numRef>
              <c:f>Arkusz1!$D$2:$D$19</c:f>
              <c:numCache>
                <c:formatCode>General</c:formatCode>
                <c:ptCount val="18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12</c:v>
                </c:pt>
                <c:pt idx="8">
                  <c:v>16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28</c:v>
                </c:pt>
                <c:pt idx="13">
                  <c:v>30</c:v>
                </c:pt>
                <c:pt idx="14">
                  <c:v>32</c:v>
                </c:pt>
                <c:pt idx="15">
                  <c:v>36</c:v>
                </c:pt>
                <c:pt idx="16">
                  <c:v>38</c:v>
                </c:pt>
                <c:pt idx="17">
                  <c:v>40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606656"/>
        <c:axId val="86929920"/>
      </c:lineChart>
      <c:catAx>
        <c:axId val="896066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l-PL" dirty="0" smtClean="0"/>
                  <a:t>Ilość</a:t>
                </a:r>
                <a:r>
                  <a:rPr lang="pl-PL" baseline="0" dirty="0" smtClean="0"/>
                  <a:t> procesowanych plików</a:t>
                </a:r>
                <a:endParaRPr lang="pl-PL" dirty="0"/>
              </a:p>
            </c:rich>
          </c:tx>
          <c:layout/>
          <c:overlay val="0"/>
        </c:title>
        <c:majorTickMark val="none"/>
        <c:minorTickMark val="none"/>
        <c:tickLblPos val="none"/>
        <c:crossAx val="86929920"/>
        <c:crosses val="autoZero"/>
        <c:auto val="1"/>
        <c:lblAlgn val="ctr"/>
        <c:lblOffset val="100"/>
        <c:noMultiLvlLbl val="0"/>
      </c:catAx>
      <c:valAx>
        <c:axId val="86929920"/>
        <c:scaling>
          <c:orientation val="minMax"/>
        </c:scaling>
        <c:delete val="1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 dirty="0" smtClean="0"/>
                  <a:t>RAM</a:t>
                </a:r>
                <a:endParaRPr lang="pl-PL" dirty="0"/>
              </a:p>
            </c:rich>
          </c:tx>
          <c:layout>
            <c:manualLayout>
              <c:xMode val="edge"/>
              <c:yMode val="edge"/>
              <c:x val="0.95862462784461255"/>
              <c:y val="0.47082161811080819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896066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pl-PL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0.16925</cdr:x>
      <cdr:y>0.41141</cdr:y>
    </cdr:from>
    <cdr:to>
      <cdr:x>0.31925</cdr:x>
      <cdr:y>0.63641</cdr:y>
    </cdr:to>
    <cdr:sp macro="" textlink="">
      <cdr:nvSpPr>
        <cdr:cNvPr id="2" name="pole tekstowe 1"/>
        <cdr:cNvSpPr txBox="1"/>
      </cdr:nvSpPr>
      <cdr:spPr>
        <a:xfrm xmlns:a="http://schemas.openxmlformats.org/drawingml/2006/main">
          <a:off x="1031776" y="167196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pl-PL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F4B8F-DB0B-4160-97CA-9F92725FA414}" type="datetimeFigureOut">
              <a:rPr lang="pl-PL" smtClean="0"/>
              <a:t>2016-09-26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37E2-63FE-4DBC-A7E6-377D47EEC0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649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F4B8F-DB0B-4160-97CA-9F92725FA414}" type="datetimeFigureOut">
              <a:rPr lang="pl-PL" smtClean="0"/>
              <a:t>2016-09-26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37E2-63FE-4DBC-A7E6-377D47EEC0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881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F4B8F-DB0B-4160-97CA-9F92725FA414}" type="datetimeFigureOut">
              <a:rPr lang="pl-PL" smtClean="0"/>
              <a:t>2016-09-26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37E2-63FE-4DBC-A7E6-377D47EEC0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656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F4B8F-DB0B-4160-97CA-9F92725FA414}" type="datetimeFigureOut">
              <a:rPr lang="pl-PL" smtClean="0"/>
              <a:t>2016-09-26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37E2-63FE-4DBC-A7E6-377D47EEC0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107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F4B8F-DB0B-4160-97CA-9F92725FA414}" type="datetimeFigureOut">
              <a:rPr lang="pl-PL" smtClean="0"/>
              <a:t>2016-09-26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37E2-63FE-4DBC-A7E6-377D47EEC0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842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F4B8F-DB0B-4160-97CA-9F92725FA414}" type="datetimeFigureOut">
              <a:rPr lang="pl-PL" smtClean="0"/>
              <a:t>2016-09-26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37E2-63FE-4DBC-A7E6-377D47EEC0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158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F4B8F-DB0B-4160-97CA-9F92725FA414}" type="datetimeFigureOut">
              <a:rPr lang="pl-PL" smtClean="0"/>
              <a:t>2016-09-26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37E2-63FE-4DBC-A7E6-377D47EEC0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722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F4B8F-DB0B-4160-97CA-9F92725FA414}" type="datetimeFigureOut">
              <a:rPr lang="pl-PL" smtClean="0"/>
              <a:t>2016-09-26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37E2-63FE-4DBC-A7E6-377D47EEC0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67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F4B8F-DB0B-4160-97CA-9F92725FA414}" type="datetimeFigureOut">
              <a:rPr lang="pl-PL" smtClean="0"/>
              <a:t>2016-09-26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37E2-63FE-4DBC-A7E6-377D47EEC0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166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F4B8F-DB0B-4160-97CA-9F92725FA414}" type="datetimeFigureOut">
              <a:rPr lang="pl-PL" smtClean="0"/>
              <a:t>2016-09-26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37E2-63FE-4DBC-A7E6-377D47EEC0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166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F4B8F-DB0B-4160-97CA-9F92725FA414}" type="datetimeFigureOut">
              <a:rPr lang="pl-PL" smtClean="0"/>
              <a:t>2016-09-26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37E2-63FE-4DBC-A7E6-377D47EEC0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915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F4B8F-DB0B-4160-97CA-9F92725FA414}" type="datetimeFigureOut">
              <a:rPr lang="pl-PL" smtClean="0"/>
              <a:t>2016-09-26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837E2-63FE-4DBC-A7E6-377D47EEC0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89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/>
          <a:lstStyle/>
          <a:p>
            <a:r>
              <a:rPr lang="pl-PL" dirty="0" err="1" smtClean="0"/>
              <a:t>WinDbg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475656" y="3140968"/>
            <a:ext cx="6400800" cy="1752600"/>
          </a:xfrm>
        </p:spPr>
        <p:txBody>
          <a:bodyPr/>
          <a:lstStyle/>
          <a:p>
            <a:r>
              <a:rPr lang="pl-PL" dirty="0"/>
              <a:t>h</a:t>
            </a:r>
            <a:r>
              <a:rPr lang="pl-PL" dirty="0" smtClean="0"/>
              <a:t>istoria pewnego </a:t>
            </a:r>
            <a:r>
              <a:rPr lang="pl-PL" dirty="0" err="1" smtClean="0"/>
              <a:t>XmlSerializera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216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859684" y="1628800"/>
            <a:ext cx="98135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dirty="0" smtClean="0"/>
              <a:t>DB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685813" y="2276872"/>
            <a:ext cx="12931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dirty="0" smtClean="0"/>
              <a:t>SCO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1036175" y="4869160"/>
            <a:ext cx="160973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dirty="0" err="1" smtClean="0"/>
              <a:t>using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1611895" y="342122"/>
            <a:ext cx="59202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dirty="0" err="1" smtClean="0"/>
              <a:t>Dependency</a:t>
            </a:r>
            <a:r>
              <a:rPr lang="pl-PL" sz="5000" dirty="0" smtClean="0"/>
              <a:t> </a:t>
            </a:r>
            <a:r>
              <a:rPr lang="pl-PL" sz="5000" dirty="0" err="1" smtClean="0"/>
              <a:t>Injection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1375023" y="3575338"/>
            <a:ext cx="55694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dirty="0"/>
              <a:t>g</a:t>
            </a:r>
            <a:r>
              <a:rPr lang="pl-PL" sz="5000" dirty="0" smtClean="0"/>
              <a:t>enerowanie </a:t>
            </a:r>
            <a:r>
              <a:rPr lang="pl-PL" sz="5000" dirty="0" err="1" smtClean="0"/>
              <a:t>PDFów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3902228" y="5406310"/>
            <a:ext cx="37716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dirty="0" err="1" smtClean="0"/>
              <a:t>System.String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6320189" y="1698554"/>
            <a:ext cx="159377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dirty="0" err="1" smtClean="0"/>
              <a:t>Tasks</a:t>
            </a:r>
            <a:r>
              <a:rPr lang="pl-PL" dirty="0" smtClean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9602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nalezione obrazy dla zapytania .dotMem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1936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Znalezione obrazy dla zapytania ants memory profil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93154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5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0" y="285084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 smtClean="0"/>
              <a:t>.NET </a:t>
            </a:r>
            <a:r>
              <a:rPr lang="pl-PL" sz="3600" dirty="0" err="1" smtClean="0"/>
              <a:t>managed</a:t>
            </a:r>
            <a:r>
              <a:rPr lang="pl-PL" sz="3600" dirty="0" smtClean="0"/>
              <a:t> </a:t>
            </a:r>
            <a:r>
              <a:rPr lang="pl-PL" sz="3600" dirty="0" err="1" smtClean="0"/>
              <a:t>memory</a:t>
            </a:r>
            <a:r>
              <a:rPr lang="pl-PL" sz="3600" dirty="0" smtClean="0"/>
              <a:t> ≈ </a:t>
            </a:r>
            <a:r>
              <a:rPr lang="pl-PL" sz="3600" dirty="0" smtClean="0">
                <a:solidFill>
                  <a:srgbClr val="00B050"/>
                </a:solidFill>
              </a:rPr>
              <a:t>5 – 11 MB</a:t>
            </a:r>
            <a:endParaRPr lang="pl-PL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34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859684" y="1628800"/>
            <a:ext cx="98135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dirty="0" smtClean="0"/>
              <a:t>DB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685813" y="2276872"/>
            <a:ext cx="12931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dirty="0" smtClean="0"/>
              <a:t>SCO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1036175" y="4869160"/>
            <a:ext cx="160973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dirty="0" err="1" smtClean="0"/>
              <a:t>using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1611895" y="342122"/>
            <a:ext cx="59202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dirty="0" err="1" smtClean="0"/>
              <a:t>Dependency</a:t>
            </a:r>
            <a:r>
              <a:rPr lang="pl-PL" sz="5000" dirty="0" smtClean="0"/>
              <a:t> </a:t>
            </a:r>
            <a:r>
              <a:rPr lang="pl-PL" sz="5000" dirty="0" err="1" smtClean="0"/>
              <a:t>Injection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1375023" y="3575338"/>
            <a:ext cx="55694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dirty="0"/>
              <a:t>g</a:t>
            </a:r>
            <a:r>
              <a:rPr lang="pl-PL" sz="5000" dirty="0" smtClean="0"/>
              <a:t>enerowanie </a:t>
            </a:r>
            <a:r>
              <a:rPr lang="pl-PL" sz="5000" dirty="0" err="1" smtClean="0"/>
              <a:t>PDFów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3902228" y="5406310"/>
            <a:ext cx="37716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dirty="0" err="1" smtClean="0"/>
              <a:t>System.String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6320189" y="1698554"/>
            <a:ext cx="159377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dirty="0" err="1" smtClean="0"/>
              <a:t>Tasks</a:t>
            </a:r>
            <a:r>
              <a:rPr lang="pl-PL" dirty="0" smtClean="0"/>
              <a:t> </a:t>
            </a:r>
            <a:endParaRPr lang="pl-PL" dirty="0"/>
          </a:p>
        </p:txBody>
      </p:sp>
      <p:cxnSp>
        <p:nvCxnSpPr>
          <p:cNvPr id="3" name="Łącznik prostoliniowy 2"/>
          <p:cNvCxnSpPr/>
          <p:nvPr/>
        </p:nvCxnSpPr>
        <p:spPr>
          <a:xfrm>
            <a:off x="395536" y="342122"/>
            <a:ext cx="8280920" cy="61112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oliniowy 10"/>
          <p:cNvCxnSpPr/>
          <p:nvPr/>
        </p:nvCxnSpPr>
        <p:spPr>
          <a:xfrm rot="-4440000">
            <a:off x="431539" y="373393"/>
            <a:ext cx="8280920" cy="61112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45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0" y="2682786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 err="1" smtClean="0"/>
              <a:t>Unmanaged</a:t>
            </a:r>
            <a:r>
              <a:rPr lang="pl-PL" sz="3600" dirty="0" smtClean="0"/>
              <a:t> </a:t>
            </a:r>
            <a:r>
              <a:rPr lang="pl-PL" sz="3600" dirty="0" err="1" smtClean="0"/>
              <a:t>memory</a:t>
            </a:r>
            <a:r>
              <a:rPr lang="pl-PL" sz="3600" dirty="0" smtClean="0"/>
              <a:t> ≈</a:t>
            </a:r>
            <a:r>
              <a:rPr lang="pl-PL" sz="3600" dirty="0" smtClean="0">
                <a:solidFill>
                  <a:srgbClr val="FF0000"/>
                </a:solidFill>
              </a:rPr>
              <a:t>1739.8 MB</a:t>
            </a:r>
          </a:p>
          <a:p>
            <a:pPr algn="ctr"/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99932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2325047" y="2459504"/>
            <a:ext cx="446628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9600" b="1" dirty="0" smtClean="0"/>
              <a:t>WTF ???</a:t>
            </a:r>
            <a:endParaRPr lang="pl-PL" sz="9600" b="1" dirty="0"/>
          </a:p>
        </p:txBody>
      </p:sp>
    </p:spTree>
    <p:extLst>
      <p:ext uri="{BB962C8B-B14F-4D97-AF65-F5344CB8AC3E}">
        <p14:creationId xmlns:p14="http://schemas.microsoft.com/office/powerpoint/2010/main" val="19567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2416419" y="2459504"/>
            <a:ext cx="428354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9600" b="1" dirty="0" err="1" smtClean="0"/>
              <a:t>WinDbg</a:t>
            </a:r>
            <a:endParaRPr lang="pl-PL" sz="9600" b="1" dirty="0"/>
          </a:p>
        </p:txBody>
      </p:sp>
    </p:spTree>
    <p:extLst>
      <p:ext uri="{BB962C8B-B14F-4D97-AF65-F5344CB8AC3E}">
        <p14:creationId xmlns:p14="http://schemas.microsoft.com/office/powerpoint/2010/main" val="284199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Wykres 3"/>
          <p:cNvGraphicFramePr/>
          <p:nvPr>
            <p:extLst>
              <p:ext uri="{D42A27DB-BD31-4B8C-83A1-F6EECF244321}">
                <p14:modId xmlns:p14="http://schemas.microsoft.com/office/powerpoint/2010/main" val="2249183589"/>
              </p:ext>
            </p:extLst>
          </p:nvPr>
        </p:nvGraphicFramePr>
        <p:xfrm>
          <a:off x="395536" y="332656"/>
          <a:ext cx="7848872" cy="5616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Łącznik prostoliniowy 5"/>
          <p:cNvCxnSpPr/>
          <p:nvPr/>
        </p:nvCxnSpPr>
        <p:spPr>
          <a:xfrm>
            <a:off x="6660232" y="1412776"/>
            <a:ext cx="1800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ole tekstowe 7"/>
          <p:cNvSpPr txBox="1"/>
          <p:nvPr/>
        </p:nvSpPr>
        <p:spPr>
          <a:xfrm>
            <a:off x="6732240" y="112474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1.7 GB</a:t>
            </a:r>
            <a:endParaRPr lang="pl-P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26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3588397" y="980728"/>
            <a:ext cx="196720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0000" dirty="0" smtClean="0"/>
              <a:t>?</a:t>
            </a:r>
            <a:endParaRPr lang="pl-PL" sz="30000" dirty="0"/>
          </a:p>
        </p:txBody>
      </p:sp>
    </p:spTree>
    <p:extLst>
      <p:ext uri="{BB962C8B-B14F-4D97-AF65-F5344CB8AC3E}">
        <p14:creationId xmlns:p14="http://schemas.microsoft.com/office/powerpoint/2010/main" val="24809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859684" y="1628800"/>
            <a:ext cx="98135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dirty="0" smtClean="0"/>
              <a:t>DB</a:t>
            </a:r>
            <a:r>
              <a:rPr lang="pl-PL" dirty="0" smtClean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032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859684" y="1628800"/>
            <a:ext cx="98135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dirty="0" smtClean="0"/>
              <a:t>DB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685813" y="2276872"/>
            <a:ext cx="12931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dirty="0" smtClean="0"/>
              <a:t>SCO</a:t>
            </a:r>
            <a:r>
              <a:rPr lang="pl-PL" dirty="0" smtClean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0295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859684" y="1628800"/>
            <a:ext cx="98135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dirty="0" smtClean="0"/>
              <a:t>DB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685813" y="2276872"/>
            <a:ext cx="12931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dirty="0" smtClean="0"/>
              <a:t>SCO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1611895" y="342122"/>
            <a:ext cx="59202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dirty="0" err="1" smtClean="0"/>
              <a:t>Dependency</a:t>
            </a:r>
            <a:r>
              <a:rPr lang="pl-PL" sz="5000" dirty="0" smtClean="0"/>
              <a:t> </a:t>
            </a:r>
            <a:r>
              <a:rPr lang="pl-PL" sz="5000" dirty="0" err="1" smtClean="0"/>
              <a:t>Injection</a:t>
            </a:r>
            <a:r>
              <a:rPr lang="pl-PL" dirty="0" smtClean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8310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859684" y="1628800"/>
            <a:ext cx="98135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dirty="0" smtClean="0"/>
              <a:t>DB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685813" y="2276872"/>
            <a:ext cx="12931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dirty="0" smtClean="0"/>
              <a:t>SCO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1375023" y="3575338"/>
            <a:ext cx="55694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dirty="0"/>
              <a:t>g</a:t>
            </a:r>
            <a:r>
              <a:rPr lang="pl-PL" sz="5000" dirty="0" smtClean="0"/>
              <a:t>enerowanie </a:t>
            </a:r>
            <a:r>
              <a:rPr lang="pl-PL" sz="5000" dirty="0" err="1" smtClean="0"/>
              <a:t>PDFów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1611895" y="342122"/>
            <a:ext cx="59202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dirty="0" err="1" smtClean="0"/>
              <a:t>Dependency</a:t>
            </a:r>
            <a:r>
              <a:rPr lang="pl-PL" sz="5000" dirty="0" smtClean="0"/>
              <a:t> </a:t>
            </a:r>
            <a:r>
              <a:rPr lang="pl-PL" sz="5000" dirty="0" err="1" smtClean="0"/>
              <a:t>Injection</a:t>
            </a:r>
            <a:r>
              <a:rPr lang="pl-PL" dirty="0" smtClean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3560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859684" y="1628800"/>
            <a:ext cx="98135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dirty="0" smtClean="0"/>
              <a:t>DB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685813" y="2276872"/>
            <a:ext cx="12931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dirty="0" smtClean="0"/>
              <a:t>SCO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1036175" y="4869160"/>
            <a:ext cx="160973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dirty="0" err="1" smtClean="0"/>
              <a:t>using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1611895" y="342122"/>
            <a:ext cx="59202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dirty="0" err="1" smtClean="0"/>
              <a:t>Dependency</a:t>
            </a:r>
            <a:r>
              <a:rPr lang="pl-PL" sz="5000" dirty="0" smtClean="0"/>
              <a:t> </a:t>
            </a:r>
            <a:r>
              <a:rPr lang="pl-PL" sz="5000" dirty="0" err="1" smtClean="0"/>
              <a:t>Injection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1375023" y="3575338"/>
            <a:ext cx="55694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dirty="0"/>
              <a:t>g</a:t>
            </a:r>
            <a:r>
              <a:rPr lang="pl-PL" sz="5000" dirty="0" smtClean="0"/>
              <a:t>enerowanie </a:t>
            </a:r>
            <a:r>
              <a:rPr lang="pl-PL" sz="5000" dirty="0" err="1" smtClean="0"/>
              <a:t>PDFów</a:t>
            </a:r>
            <a:r>
              <a:rPr lang="pl-PL" dirty="0" smtClean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3231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859684" y="1628800"/>
            <a:ext cx="98135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dirty="0" smtClean="0"/>
              <a:t>DB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685813" y="2276872"/>
            <a:ext cx="12931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dirty="0" smtClean="0"/>
              <a:t>SCO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1036175" y="4869160"/>
            <a:ext cx="160973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dirty="0" err="1" smtClean="0"/>
              <a:t>using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1611895" y="342122"/>
            <a:ext cx="59202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dirty="0" err="1" smtClean="0"/>
              <a:t>Dependency</a:t>
            </a:r>
            <a:r>
              <a:rPr lang="pl-PL" sz="5000" dirty="0" smtClean="0"/>
              <a:t> </a:t>
            </a:r>
            <a:r>
              <a:rPr lang="pl-PL" sz="5000" dirty="0" err="1" smtClean="0"/>
              <a:t>Injection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1375023" y="3575338"/>
            <a:ext cx="55694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dirty="0"/>
              <a:t>g</a:t>
            </a:r>
            <a:r>
              <a:rPr lang="pl-PL" sz="5000" dirty="0" smtClean="0"/>
              <a:t>enerowanie </a:t>
            </a:r>
            <a:r>
              <a:rPr lang="pl-PL" sz="5000" dirty="0" err="1" smtClean="0"/>
              <a:t>PDFów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3902228" y="5406310"/>
            <a:ext cx="37716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dirty="0" err="1" smtClean="0"/>
              <a:t>System.String</a:t>
            </a:r>
            <a:r>
              <a:rPr lang="pl-PL" dirty="0" smtClean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6579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74</Words>
  <Application>Microsoft Office PowerPoint</Application>
  <PresentationFormat>Pokaz na ekranie (4:3)</PresentationFormat>
  <Paragraphs>45</Paragraphs>
  <Slides>16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17" baseType="lpstr">
      <vt:lpstr>Motyw pakietu Office</vt:lpstr>
      <vt:lpstr>WinDbg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WinDbg</dc:title>
  <dc:creator>Marek Seweryn</dc:creator>
  <cp:lastModifiedBy>Marek Seweryn</cp:lastModifiedBy>
  <cp:revision>28</cp:revision>
  <dcterms:created xsi:type="dcterms:W3CDTF">2016-09-23T10:12:26Z</dcterms:created>
  <dcterms:modified xsi:type="dcterms:W3CDTF">2016-09-26T13:58:59Z</dcterms:modified>
</cp:coreProperties>
</file>