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9533" autoAdjust="0"/>
  </p:normalViewPr>
  <p:slideViewPr>
    <p:cSldViewPr snapToGrid="0">
      <p:cViewPr varScale="1">
        <p:scale>
          <a:sx n="59" d="100"/>
          <a:sy n="59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AE919-2F97-4E0F-8658-E15C873477CD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22C4F-C194-46FD-BDA8-FDD2157BF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841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Otec učitel deskriptivní geometrie</a:t>
            </a:r>
          </a:p>
          <a:p>
            <a:r>
              <a:rPr lang="cs-CZ" dirty="0" smtClean="0"/>
              <a:t>Matka</a:t>
            </a:r>
            <a:r>
              <a:rPr lang="cs-CZ" baseline="0" dirty="0" smtClean="0"/>
              <a:t> </a:t>
            </a:r>
            <a:r>
              <a:rPr lang="cs-CZ" baseline="0" dirty="0" err="1" smtClean="0"/>
              <a:t>zemrela</a:t>
            </a:r>
            <a:r>
              <a:rPr lang="cs-CZ" baseline="0" dirty="0" smtClean="0"/>
              <a:t> na tyfus v jeho </a:t>
            </a:r>
            <a:r>
              <a:rPr lang="cs-CZ" baseline="0" dirty="0" err="1" smtClean="0"/>
              <a:t>tri</a:t>
            </a:r>
            <a:r>
              <a:rPr lang="cs-CZ" baseline="0" dirty="0" smtClean="0"/>
              <a:t> letech (sestra protestantského </a:t>
            </a:r>
            <a:r>
              <a:rPr lang="cs-CZ" baseline="0" dirty="0" err="1" smtClean="0"/>
              <a:t>kneze</a:t>
            </a:r>
            <a:r>
              <a:rPr lang="cs-CZ" baseline="0" dirty="0" smtClean="0"/>
              <a:t>)</a:t>
            </a:r>
          </a:p>
          <a:p>
            <a:endParaRPr lang="cs-CZ" baseline="0" dirty="0" smtClean="0"/>
          </a:p>
          <a:p>
            <a:r>
              <a:rPr lang="cs-CZ" baseline="0" dirty="0" smtClean="0"/>
              <a:t>Fotka je z </a:t>
            </a:r>
            <a:r>
              <a:rPr lang="cs-CZ" baseline="0" dirty="0" err="1" smtClean="0"/>
              <a:t>lipska</a:t>
            </a:r>
            <a:r>
              <a:rPr lang="cs-CZ" baseline="0" dirty="0" smtClean="0"/>
              <a:t> 1899</a:t>
            </a:r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22C4F-C194-46FD-BDA8-FDD2157BF1F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469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 smtClean="0"/>
              <a:t>Lipmann</a:t>
            </a:r>
            <a:r>
              <a:rPr lang="cs-CZ" baseline="0" dirty="0" smtClean="0"/>
              <a:t> za ni dostal nobelovku</a:t>
            </a:r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22C4F-C194-46FD-BDA8-FDD2157BF1F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713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Světlo od 300nm do 700nm (alespoň to </a:t>
            </a:r>
            <a:r>
              <a:rPr lang="cs-CZ" dirty="0" err="1" smtClean="0"/>
              <a:t>viditelne</a:t>
            </a:r>
            <a:r>
              <a:rPr lang="cs-CZ" dirty="0" smtClean="0"/>
              <a:t>)</a:t>
            </a:r>
          </a:p>
          <a:p>
            <a:endParaRPr lang="cs-CZ" dirty="0" smtClean="0"/>
          </a:p>
          <a:p>
            <a:r>
              <a:rPr lang="cs-CZ" dirty="0" smtClean="0"/>
              <a:t>Jak to </a:t>
            </a:r>
            <a:r>
              <a:rPr lang="cs-CZ" dirty="0" err="1" smtClean="0"/>
              <a:t>udelat</a:t>
            </a:r>
            <a:r>
              <a:rPr lang="cs-CZ" dirty="0" smtClean="0"/>
              <a:t> aby to </a:t>
            </a:r>
            <a:r>
              <a:rPr lang="cs-CZ" dirty="0" err="1" smtClean="0"/>
              <a:t>slo</a:t>
            </a:r>
            <a:r>
              <a:rPr lang="cs-CZ" dirty="0" smtClean="0"/>
              <a:t> </a:t>
            </a:r>
            <a:r>
              <a:rPr lang="cs-CZ" dirty="0" err="1" smtClean="0"/>
              <a:t>videt</a:t>
            </a:r>
            <a:r>
              <a:rPr lang="cs-CZ" dirty="0" smtClean="0"/>
              <a:t> okem</a:t>
            </a:r>
          </a:p>
          <a:p>
            <a:endParaRPr lang="cs-CZ" dirty="0" smtClean="0"/>
          </a:p>
          <a:p>
            <a:r>
              <a:rPr lang="cs-CZ" dirty="0" smtClean="0"/>
              <a:t>Mech. </a:t>
            </a:r>
            <a:r>
              <a:rPr lang="cs-CZ" dirty="0" err="1" smtClean="0"/>
              <a:t>Terorie</a:t>
            </a:r>
            <a:r>
              <a:rPr lang="cs-CZ" dirty="0" smtClean="0"/>
              <a:t> vyvracena </a:t>
            </a:r>
            <a:r>
              <a:rPr lang="cs-CZ" dirty="0" err="1" smtClean="0"/>
              <a:t>einstainem</a:t>
            </a:r>
            <a:r>
              <a:rPr lang="cs-CZ" dirty="0" smtClean="0"/>
              <a:t> teorii relativity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22C4F-C194-46FD-BDA8-FDD2157BF1F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074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 smtClean="0"/>
              <a:t>Wiener</a:t>
            </a:r>
            <a:r>
              <a:rPr lang="cs-CZ" dirty="0" smtClean="0"/>
              <a:t> </a:t>
            </a:r>
            <a:r>
              <a:rPr lang="cs-CZ" dirty="0" err="1" smtClean="0"/>
              <a:t>pouzival</a:t>
            </a:r>
            <a:r>
              <a:rPr lang="cs-CZ" dirty="0" smtClean="0"/>
              <a:t> </a:t>
            </a:r>
            <a:r>
              <a:rPr lang="cs-CZ" dirty="0" err="1" smtClean="0"/>
              <a:t>svetlo</a:t>
            </a:r>
            <a:r>
              <a:rPr lang="cs-CZ" dirty="0" smtClean="0"/>
              <a:t> okolo 600nm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22C4F-C194-46FD-BDA8-FDD2157BF1F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672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B390-F1A7-4EBA-8BC8-35E8FDAF84E6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A2C3-BFB2-481C-83DC-49237A02E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04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B390-F1A7-4EBA-8BC8-35E8FDAF84E6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A2C3-BFB2-481C-83DC-49237A02E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39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B390-F1A7-4EBA-8BC8-35E8FDAF84E6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A2C3-BFB2-481C-83DC-49237A02E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84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B390-F1A7-4EBA-8BC8-35E8FDAF84E6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A2C3-BFB2-481C-83DC-49237A02E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60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B390-F1A7-4EBA-8BC8-35E8FDAF84E6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A2C3-BFB2-481C-83DC-49237A02E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80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B390-F1A7-4EBA-8BC8-35E8FDAF84E6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A2C3-BFB2-481C-83DC-49237A02E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26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B390-F1A7-4EBA-8BC8-35E8FDAF84E6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A2C3-BFB2-481C-83DC-49237A02E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42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B390-F1A7-4EBA-8BC8-35E8FDAF84E6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A2C3-BFB2-481C-83DC-49237A02E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11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B390-F1A7-4EBA-8BC8-35E8FDAF84E6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A2C3-BFB2-481C-83DC-49237A02E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18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B390-F1A7-4EBA-8BC8-35E8FDAF84E6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A2C3-BFB2-481C-83DC-49237A02E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17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B390-F1A7-4EBA-8BC8-35E8FDAF84E6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A2C3-BFB2-481C-83DC-49237A02E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28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0B390-F1A7-4EBA-8BC8-35E8FDAF84E6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6A2C3-BFB2-481C-83DC-49237A02E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82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Wienerův pokus</a:t>
            </a:r>
            <a:endParaRPr lang="en-GB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Marek Salát, xsalat00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09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Otto Wiener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5330780" cy="4351338"/>
          </a:xfrm>
        </p:spPr>
        <p:txBody>
          <a:bodyPr/>
          <a:lstStyle/>
          <a:p>
            <a:r>
              <a:rPr lang="cs-CZ" dirty="0" smtClean="0"/>
              <a:t>Experimentální fyzik</a:t>
            </a:r>
          </a:p>
          <a:p>
            <a:r>
              <a:rPr lang="cs-CZ" dirty="0" smtClean="0"/>
              <a:t>Narozen 1862 v </a:t>
            </a:r>
            <a:r>
              <a:rPr lang="en-GB" dirty="0" smtClean="0"/>
              <a:t>Karlsruhe</a:t>
            </a:r>
            <a:endParaRPr lang="cs-CZ" dirty="0" smtClean="0"/>
          </a:p>
          <a:p>
            <a:r>
              <a:rPr lang="cs-CZ" dirty="0" smtClean="0"/>
              <a:t>Studoval v Berlíně</a:t>
            </a:r>
          </a:p>
          <a:p>
            <a:r>
              <a:rPr lang="cs-CZ" dirty="0" smtClean="0"/>
              <a:t>1887 získal doktorát Štrasburské</a:t>
            </a:r>
            <a:r>
              <a:rPr lang="en-GB" dirty="0" smtClean="0"/>
              <a:t> </a:t>
            </a:r>
            <a:r>
              <a:rPr lang="cs-CZ" noProof="1" smtClean="0"/>
              <a:t>univerzit</a:t>
            </a:r>
            <a:r>
              <a:rPr lang="cs-CZ" dirty="0" smtClean="0"/>
              <a:t>ě</a:t>
            </a:r>
          </a:p>
          <a:p>
            <a:r>
              <a:rPr lang="cs-CZ" dirty="0" smtClean="0"/>
              <a:t>Fyzikální institut na </a:t>
            </a:r>
            <a:r>
              <a:rPr lang="cs-CZ" dirty="0" err="1" smtClean="0"/>
              <a:t>Guessenské</a:t>
            </a:r>
            <a:r>
              <a:rPr lang="cs-CZ" dirty="0" smtClean="0"/>
              <a:t> a Lipské univerzitě</a:t>
            </a:r>
          </a:p>
          <a:p>
            <a:endParaRPr lang="cs-CZ" dirty="0"/>
          </a:p>
        </p:txBody>
      </p:sp>
      <p:pic>
        <p:nvPicPr>
          <p:cNvPr id="6" name="Zástupný symbol pro obsah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142" y="1547333"/>
            <a:ext cx="2900854" cy="38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0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Otto Wiener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cs-CZ" b="1" dirty="0" smtClean="0"/>
              <a:t>Stojaté vlny</a:t>
            </a:r>
          </a:p>
          <a:p>
            <a:r>
              <a:rPr lang="cs-CZ" dirty="0" smtClean="0"/>
              <a:t>Změna fáze el. Složky při odrazu</a:t>
            </a:r>
          </a:p>
          <a:p>
            <a:r>
              <a:rPr lang="cs-CZ" dirty="0" smtClean="0"/>
              <a:t>Tloušťka filmu</a:t>
            </a:r>
          </a:p>
          <a:p>
            <a:r>
              <a:rPr lang="cs-CZ" b="1" dirty="0" smtClean="0"/>
              <a:t>Která složka vlnění má vliv na film</a:t>
            </a:r>
          </a:p>
          <a:p>
            <a:r>
              <a:rPr lang="cs-CZ" dirty="0" smtClean="0"/>
              <a:t>Vlnová délka světla</a:t>
            </a:r>
          </a:p>
          <a:p>
            <a:r>
              <a:rPr lang="cs-CZ" dirty="0" smtClean="0"/>
              <a:t>Příklad  pro experimentální fyziky</a:t>
            </a:r>
          </a:p>
          <a:p>
            <a:r>
              <a:rPr lang="cs-CZ" dirty="0" smtClean="0"/>
              <a:t>(</a:t>
            </a:r>
            <a:r>
              <a:rPr lang="cs-CZ" dirty="0" err="1" smtClean="0"/>
              <a:t>Lippmannova</a:t>
            </a:r>
            <a:r>
              <a:rPr lang="cs-CZ" dirty="0" smtClean="0"/>
              <a:t> barevná fotografie)</a:t>
            </a:r>
          </a:p>
          <a:p>
            <a:endParaRPr lang="cs-CZ" dirty="0"/>
          </a:p>
          <a:p>
            <a:r>
              <a:rPr lang="cs-CZ" dirty="0" smtClean="0"/>
              <a:t>Záliba v leteckém průmyslu</a:t>
            </a:r>
          </a:p>
          <a:p>
            <a:r>
              <a:rPr lang="cs-CZ" dirty="0" smtClean="0"/>
              <a:t>Let ptáků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751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Elektromagnetická vlna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96" y="2286000"/>
            <a:ext cx="4355557" cy="1585092"/>
          </a:xfrm>
        </p:spPr>
      </p:pic>
      <p:sp>
        <p:nvSpPr>
          <p:cNvPr id="5" name="Zástupný symbol pro obsah 2"/>
          <p:cNvSpPr txBox="1">
            <a:spLocks/>
          </p:cNvSpPr>
          <p:nvPr/>
        </p:nvSpPr>
        <p:spPr>
          <a:xfrm>
            <a:off x="990600" y="1978025"/>
            <a:ext cx="61456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Ne moc nová teorie</a:t>
            </a:r>
          </a:p>
          <a:p>
            <a:r>
              <a:rPr lang="cs-CZ" dirty="0" smtClean="0"/>
              <a:t>Ne moc příznivců </a:t>
            </a:r>
            <a:r>
              <a:rPr lang="cs-CZ" dirty="0" err="1" smtClean="0"/>
              <a:t>Maxwella</a:t>
            </a:r>
            <a:r>
              <a:rPr lang="cs-CZ" dirty="0" smtClean="0"/>
              <a:t>  viz „Mechanická teorie světla“ éter</a:t>
            </a:r>
          </a:p>
          <a:p>
            <a:r>
              <a:rPr lang="cs-CZ" dirty="0" smtClean="0"/>
              <a:t>Hertzovy vlny v metrech vs. světlo v nanometrech</a:t>
            </a:r>
          </a:p>
          <a:p>
            <a:endParaRPr lang="cs-CZ" dirty="0"/>
          </a:p>
          <a:p>
            <a:r>
              <a:rPr lang="cs-CZ" dirty="0" smtClean="0"/>
              <a:t>E ve fázi s H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9820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Stojatá vlna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96" y="1980406"/>
            <a:ext cx="4217504" cy="4041775"/>
          </a:xfrm>
        </p:spPr>
      </p:pic>
      <p:sp>
        <p:nvSpPr>
          <p:cNvPr id="7" name="Zástupný symbol pro obsah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dirty="0"/>
          </a:p>
        </p:txBody>
      </p:sp>
      <p:sp>
        <p:nvSpPr>
          <p:cNvPr id="8" name="Zástupný symbol pro obsah 2"/>
          <p:cNvSpPr txBox="1">
            <a:spLocks/>
          </p:cNvSpPr>
          <p:nvPr/>
        </p:nvSpPr>
        <p:spPr>
          <a:xfrm>
            <a:off x="990600" y="1978025"/>
            <a:ext cx="61456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Dvě vlny se stejnou frekvencí s jiným směrem pohybu</a:t>
            </a:r>
          </a:p>
          <a:p>
            <a:endParaRPr lang="cs-CZ" dirty="0"/>
          </a:p>
        </p:txBody>
      </p:sp>
      <p:pic>
        <p:nvPicPr>
          <p:cNvPr id="9" name="Zástupný symbol pro obsah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89" y="2850434"/>
            <a:ext cx="5461919" cy="347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6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Experiment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362" y="1749687"/>
            <a:ext cx="6203276" cy="4400615"/>
          </a:xfrm>
        </p:spPr>
      </p:pic>
    </p:spTree>
    <p:extLst>
      <p:ext uri="{BB962C8B-B14F-4D97-AF65-F5344CB8AC3E}">
        <p14:creationId xmlns:p14="http://schemas.microsoft.com/office/powerpoint/2010/main" val="248503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548" y="1954418"/>
            <a:ext cx="6620799" cy="895475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548" y="4701931"/>
            <a:ext cx="6782747" cy="1000265"/>
          </a:xfrm>
          <a:prstGeom prst="rect">
            <a:avLst/>
          </a:prstGeom>
        </p:spPr>
      </p:pic>
      <p:sp>
        <p:nvSpPr>
          <p:cNvPr id="6" name="Zástupný symbol pro obsah 2"/>
          <p:cNvSpPr txBox="1">
            <a:spLocks/>
          </p:cNvSpPr>
          <p:nvPr/>
        </p:nvSpPr>
        <p:spPr>
          <a:xfrm>
            <a:off x="990600" y="1341916"/>
            <a:ext cx="6145696" cy="907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Maxima el. složky</a:t>
            </a:r>
            <a:endParaRPr lang="cs-CZ" dirty="0"/>
          </a:p>
        </p:txBody>
      </p:sp>
      <p:sp>
        <p:nvSpPr>
          <p:cNvPr id="8" name="Zástupný symbol pro obsah 2"/>
          <p:cNvSpPr txBox="1">
            <a:spLocks/>
          </p:cNvSpPr>
          <p:nvPr/>
        </p:nvSpPr>
        <p:spPr>
          <a:xfrm>
            <a:off x="1202634" y="4131517"/>
            <a:ext cx="6145696" cy="907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Maxima </a:t>
            </a:r>
            <a:r>
              <a:rPr lang="cs-CZ" dirty="0" err="1" smtClean="0"/>
              <a:t>mag</a:t>
            </a:r>
            <a:r>
              <a:rPr lang="cs-CZ" dirty="0" smtClean="0"/>
              <a:t>. složky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1888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Ukázka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82" y="1825625"/>
            <a:ext cx="8911435" cy="4351338"/>
          </a:xfrm>
        </p:spPr>
      </p:pic>
    </p:spTree>
    <p:extLst>
      <p:ext uri="{BB962C8B-B14F-4D97-AF65-F5344CB8AC3E}">
        <p14:creationId xmlns:p14="http://schemas.microsoft.com/office/powerpoint/2010/main" val="39811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180</Words>
  <Application>Microsoft Office PowerPoint</Application>
  <PresentationFormat>Širokoúhlá obrazovka</PresentationFormat>
  <Paragraphs>46</Paragraphs>
  <Slides>8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Motiv Office</vt:lpstr>
      <vt:lpstr>Wienerův pokus</vt:lpstr>
      <vt:lpstr>Otto Wiener</vt:lpstr>
      <vt:lpstr>Otto Wiener</vt:lpstr>
      <vt:lpstr>Elektromagnetická vlna</vt:lpstr>
      <vt:lpstr>Stojatá vlna</vt:lpstr>
      <vt:lpstr>Experiment</vt:lpstr>
      <vt:lpstr>Prezentace aplikace PowerPoint</vt:lpstr>
      <vt:lpstr>Ukázka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Wienerův pokus</dc:title>
  <dc:creator>Marek Salát</dc:creator>
  <cp:lastModifiedBy>Marek Salát</cp:lastModifiedBy>
  <cp:revision>14</cp:revision>
  <dcterms:created xsi:type="dcterms:W3CDTF">2015-03-02T18:25:39Z</dcterms:created>
  <dcterms:modified xsi:type="dcterms:W3CDTF">2015-03-03T14:54:20Z</dcterms:modified>
</cp:coreProperties>
</file>