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>
        <p:scale>
          <a:sx n="75" d="100"/>
          <a:sy n="75" d="100"/>
        </p:scale>
        <p:origin x="948" y="-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4230830-9464-48AC-899D-1FD4CEEB43D8}"/>
              </a:ext>
            </a:extLst>
          </p:cNvPr>
          <p:cNvSpPr/>
          <p:nvPr/>
        </p:nvSpPr>
        <p:spPr>
          <a:xfrm>
            <a:off x="5379617" y="3431941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FE7E287-4A97-4F3A-8DD8-CFD83B7F1DAE}"/>
              </a:ext>
            </a:extLst>
          </p:cNvPr>
          <p:cNvSpPr/>
          <p:nvPr/>
        </p:nvSpPr>
        <p:spPr>
          <a:xfrm>
            <a:off x="5379617" y="6266518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b="1" dirty="0" err="1"/>
              <a:t>summary</a:t>
            </a:r>
            <a:endParaRPr lang="sk-SK" sz="1200" b="1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908AD60D-3E0E-40F5-A7D9-D43D468DA906}"/>
              </a:ext>
            </a:extLst>
          </p:cNvPr>
          <p:cNvSpPr/>
          <p:nvPr/>
        </p:nvSpPr>
        <p:spPr>
          <a:xfrm>
            <a:off x="675517" y="816653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correlations</a:t>
            </a:r>
            <a:endParaRPr lang="en-GB" sz="1800" b="1" dirty="0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8DBCF7A-5C75-4A11-83C0-3A9AD4F3F1A3}"/>
              </a:ext>
            </a:extLst>
          </p:cNvPr>
          <p:cNvSpPr/>
          <p:nvPr/>
        </p:nvSpPr>
        <p:spPr>
          <a:xfrm>
            <a:off x="1618791" y="8535870"/>
            <a:ext cx="160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endParaRPr lang="en-GB" sz="1600" dirty="0"/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BEF87DC-3361-46CB-BA50-2829CBDA8FF4}"/>
              </a:ext>
            </a:extLst>
          </p:cNvPr>
          <p:cNvSpPr/>
          <p:nvPr/>
        </p:nvSpPr>
        <p:spPr>
          <a:xfrm>
            <a:off x="6563930" y="8530909"/>
            <a:ext cx="2478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r>
              <a:rPr lang="sk-SK" sz="1600" dirty="0"/>
              <a:t>   -test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r>
              <a:rPr lang="sk-SK" sz="1600" dirty="0"/>
              <a:t>   - test</a:t>
            </a:r>
            <a:endParaRPr lang="en-GB" sz="1600" dirty="0"/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5B2B72AE-DC07-4899-BA4E-93B6F626943A}"/>
              </a:ext>
            </a:extLst>
          </p:cNvPr>
          <p:cNvSpPr/>
          <p:nvPr/>
        </p:nvSpPr>
        <p:spPr>
          <a:xfrm>
            <a:off x="636154" y="9140941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clust</a:t>
            </a:r>
            <a:endParaRPr lang="en-GB" sz="1800" b="1" dirty="0"/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521E9ED-6ECF-459C-AB53-36E788FBAD27}"/>
              </a:ext>
            </a:extLst>
          </p:cNvPr>
          <p:cNvSpPr/>
          <p:nvPr/>
        </p:nvSpPr>
        <p:spPr>
          <a:xfrm>
            <a:off x="6354184" y="9136127"/>
            <a:ext cx="116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dirty="0" err="1"/>
              <a:t>clust</a:t>
            </a:r>
            <a:r>
              <a:rPr lang="sk-SK" sz="1800" dirty="0"/>
              <a:t> - test</a:t>
            </a:r>
            <a:endParaRPr lang="en-GB" sz="1800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B62D1EFB-F42C-486C-BF05-8B4A6B492C94}"/>
              </a:ext>
            </a:extLst>
          </p:cNvPr>
          <p:cNvSpPr/>
          <p:nvPr/>
        </p:nvSpPr>
        <p:spPr>
          <a:xfrm>
            <a:off x="950823" y="11108206"/>
            <a:ext cx="2653612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viewMorphodata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EE3C2FF-A1FE-493C-846A-ED83723C6BA1}"/>
              </a:ext>
            </a:extLst>
          </p:cNvPr>
          <p:cNvSpPr/>
          <p:nvPr/>
        </p:nvSpPr>
        <p:spPr>
          <a:xfrm>
            <a:off x="766230" y="682118"/>
            <a:ext cx="13671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cda.calc</a:t>
            </a:r>
            <a:endParaRPr lang="en-US" sz="2800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B30CB-E2BB-4F79-97DD-029E9BD85344}"/>
              </a:ext>
            </a:extLst>
          </p:cNvPr>
          <p:cNvSpPr/>
          <p:nvPr/>
        </p:nvSpPr>
        <p:spPr>
          <a:xfrm>
            <a:off x="2674958" y="682118"/>
            <a:ext cx="13149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23E9E0C-E242-44B7-A912-7105BFE50278}"/>
              </a:ext>
            </a:extLst>
          </p:cNvPr>
          <p:cNvSpPr/>
          <p:nvPr/>
        </p:nvSpPr>
        <p:spPr>
          <a:xfrm>
            <a:off x="2674958" y="1054435"/>
            <a:ext cx="17525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DC0DA5-1061-4DE5-9122-75F6580881DE}"/>
              </a:ext>
            </a:extLst>
          </p:cNvPr>
          <p:cNvSpPr/>
          <p:nvPr/>
        </p:nvSpPr>
        <p:spPr>
          <a:xfrm>
            <a:off x="0" y="282008"/>
            <a:ext cx="101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cdadata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EDA26A-935F-4761-92D4-210B44EE7A09}"/>
              </a:ext>
            </a:extLst>
          </p:cNvPr>
          <p:cNvSpPr/>
          <p:nvPr/>
        </p:nvSpPr>
        <p:spPr>
          <a:xfrm>
            <a:off x="766230" y="6471506"/>
            <a:ext cx="136505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pca.calc</a:t>
            </a:r>
            <a:endParaRPr lang="en-US" sz="2800" b="1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D399D3-2C68-4C0A-9CBB-CCFCE33F0168}"/>
              </a:ext>
            </a:extLst>
          </p:cNvPr>
          <p:cNvSpPr/>
          <p:nvPr/>
        </p:nvSpPr>
        <p:spPr>
          <a:xfrm>
            <a:off x="2674958" y="6497966"/>
            <a:ext cx="13132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8A53335-814D-459B-A9F8-B8819BCB62B9}"/>
              </a:ext>
            </a:extLst>
          </p:cNvPr>
          <p:cNvSpPr/>
          <p:nvPr/>
        </p:nvSpPr>
        <p:spPr>
          <a:xfrm>
            <a:off x="2674958" y="6870283"/>
            <a:ext cx="17508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93406-569E-4EF0-95C1-CC469DE5A490}"/>
              </a:ext>
            </a:extLst>
          </p:cNvPr>
          <p:cNvSpPr/>
          <p:nvPr/>
        </p:nvSpPr>
        <p:spPr>
          <a:xfrm>
            <a:off x="4830501" y="1392989"/>
            <a:ext cx="1087349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sk-SK" sz="1600" dirty="0">
                <a:highlight>
                  <a:srgbClr val="00FF00"/>
                </a:highlight>
              </a:rPr>
              <a:t>SUMMARY</a:t>
            </a:r>
            <a:endParaRPr lang="en-US" sz="1600" dirty="0">
              <a:highlight>
                <a:srgbClr val="00FF00"/>
              </a:highlight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F1BA3CA-288F-49CE-9255-5C353126413F}"/>
              </a:ext>
            </a:extLst>
          </p:cNvPr>
          <p:cNvSpPr/>
          <p:nvPr/>
        </p:nvSpPr>
        <p:spPr>
          <a:xfrm>
            <a:off x="4830501" y="7079666"/>
            <a:ext cx="1087349" cy="33855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sk-SK" sz="1600" dirty="0"/>
              <a:t>SUMMARY</a:t>
            </a:r>
            <a:endParaRPr lang="en-US" sz="1600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7C99D1D1-5283-4553-96FF-1CF875661D71}"/>
              </a:ext>
            </a:extLst>
          </p:cNvPr>
          <p:cNvSpPr/>
          <p:nvPr/>
        </p:nvSpPr>
        <p:spPr>
          <a:xfrm>
            <a:off x="4830502" y="6497966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1C40A44D-5B6E-40A3-A0DF-0AD7B918AB76}"/>
              </a:ext>
            </a:extLst>
          </p:cNvPr>
          <p:cNvSpPr/>
          <p:nvPr/>
        </p:nvSpPr>
        <p:spPr>
          <a:xfrm>
            <a:off x="12177207" y="9293697"/>
            <a:ext cx="2400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>
                <a:highlight>
                  <a:srgbClr val="00FF00"/>
                </a:highlight>
              </a:rPr>
              <a:t>test.setValuesForVector</a:t>
            </a:r>
            <a:endParaRPr lang="en-GB" sz="18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840E6823-5517-4E28-907D-7C3BBCE209D9}"/>
              </a:ext>
            </a:extLst>
          </p:cNvPr>
          <p:cNvSpPr/>
          <p:nvPr/>
        </p:nvSpPr>
        <p:spPr>
          <a:xfrm>
            <a:off x="4830501" y="272680"/>
            <a:ext cx="2731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hist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br>
              <a:rPr lang="sk-SK" sz="2000" dirty="0">
                <a:highlight>
                  <a:srgbClr val="00FF00"/>
                </a:highlight>
              </a:rPr>
            </a:br>
            <a:r>
              <a:rPr lang="sk-SK" sz="2000" dirty="0" err="1">
                <a:highlight>
                  <a:srgbClr val="00FF00"/>
                </a:highlight>
              </a:rPr>
              <a:t>plot.points.svatter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CEC7F224-1BFB-4568-A82F-3DEA05D2EA71}"/>
              </a:ext>
            </a:extLst>
          </p:cNvPr>
          <p:cNvSpPr/>
          <p:nvPr/>
        </p:nvSpPr>
        <p:spPr>
          <a:xfrm>
            <a:off x="11151124" y="11392286"/>
            <a:ext cx="2052165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plot2DLabels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CE626936-2939-47D9-B9C1-5B0FF99FBAB7}"/>
              </a:ext>
            </a:extLst>
          </p:cNvPr>
          <p:cNvSpPr/>
          <p:nvPr/>
        </p:nvSpPr>
        <p:spPr>
          <a:xfrm>
            <a:off x="11280037" y="12328457"/>
            <a:ext cx="1794337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plotLegend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8E6C0D0-3387-4383-94B1-787BA2BA7F50}"/>
              </a:ext>
            </a:extLst>
          </p:cNvPr>
          <p:cNvSpPr/>
          <p:nvPr/>
        </p:nvSpPr>
        <p:spPr>
          <a:xfrm>
            <a:off x="4830501" y="2150063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8AE3B592-C10E-4E00-8914-E3D71EC63AC8}"/>
              </a:ext>
            </a:extLst>
          </p:cNvPr>
          <p:cNvSpPr/>
          <p:nvPr/>
        </p:nvSpPr>
        <p:spPr>
          <a:xfrm>
            <a:off x="4830500" y="7675459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F043B69C-2334-44A9-84B9-6187214FBDAF}"/>
              </a:ext>
            </a:extLst>
          </p:cNvPr>
          <p:cNvSpPr/>
          <p:nvPr/>
        </p:nvSpPr>
        <p:spPr>
          <a:xfrm>
            <a:off x="4830499" y="8332808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3A0D9179-C210-4A82-B253-BFD31A4D723C}"/>
              </a:ext>
            </a:extLst>
          </p:cNvPr>
          <p:cNvSpPr/>
          <p:nvPr/>
        </p:nvSpPr>
        <p:spPr>
          <a:xfrm>
            <a:off x="4806329" y="2754407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06F4D959-19BB-4BE3-B745-6CCE633126AA}"/>
              </a:ext>
            </a:extLst>
          </p:cNvPr>
          <p:cNvCxnSpPr>
            <a:cxnSpLocks/>
          </p:cNvCxnSpPr>
          <p:nvPr/>
        </p:nvCxnSpPr>
        <p:spPr>
          <a:xfrm flipV="1">
            <a:off x="10929257" y="11479372"/>
            <a:ext cx="2703810" cy="1785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086C626-BEC0-48BD-8BA0-F4B431321EF5}"/>
              </a:ext>
            </a:extLst>
          </p:cNvPr>
          <p:cNvSpPr/>
          <p:nvPr/>
        </p:nvSpPr>
        <p:spPr>
          <a:xfrm>
            <a:off x="8673302" y="372010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67236BD9-559D-4261-B595-8D0553FF684E}"/>
              </a:ext>
            </a:extLst>
          </p:cNvPr>
          <p:cNvSpPr/>
          <p:nvPr/>
        </p:nvSpPr>
        <p:spPr>
          <a:xfrm>
            <a:off x="8673302" y="6482577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1DF4781B-A66F-4B6A-9EBA-822881DD904A}"/>
              </a:ext>
            </a:extLst>
          </p:cNvPr>
          <p:cNvSpPr/>
          <p:nvPr/>
        </p:nvSpPr>
        <p:spPr>
          <a:xfrm>
            <a:off x="4830500" y="9462974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390FDF3E-5F64-4629-B75D-70ADBC383733}"/>
              </a:ext>
            </a:extLst>
          </p:cNvPr>
          <p:cNvSpPr/>
          <p:nvPr/>
        </p:nvSpPr>
        <p:spPr>
          <a:xfrm>
            <a:off x="4806329" y="3609330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F6ACFC48-86DF-4D3A-A5E7-7C8BFE41FFF0}"/>
              </a:ext>
            </a:extLst>
          </p:cNvPr>
          <p:cNvSpPr/>
          <p:nvPr/>
        </p:nvSpPr>
        <p:spPr>
          <a:xfrm>
            <a:off x="7852686" y="170494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F4D9CCAC-1A43-46BE-B6BD-72B917456873}"/>
              </a:ext>
            </a:extLst>
          </p:cNvPr>
          <p:cNvSpPr/>
          <p:nvPr/>
        </p:nvSpPr>
        <p:spPr>
          <a:xfrm>
            <a:off x="7966452" y="566140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47F0F4EB-E47E-4C87-9D48-DA1A0986A17E}"/>
              </a:ext>
            </a:extLst>
          </p:cNvPr>
          <p:cNvSpPr/>
          <p:nvPr/>
        </p:nvSpPr>
        <p:spPr>
          <a:xfrm>
            <a:off x="12177207" y="251230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EC69652C-48F1-4EE1-AA07-2814CA4CC8D5}"/>
              </a:ext>
            </a:extLst>
          </p:cNvPr>
          <p:cNvSpPr/>
          <p:nvPr/>
        </p:nvSpPr>
        <p:spPr>
          <a:xfrm>
            <a:off x="12344720" y="620562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id="{B29B9112-0901-4D08-98A3-816EBDAC0A1D}"/>
              </a:ext>
            </a:extLst>
          </p:cNvPr>
          <p:cNvCxnSpPr>
            <a:cxnSpLocks/>
          </p:cNvCxnSpPr>
          <p:nvPr/>
        </p:nvCxnSpPr>
        <p:spPr>
          <a:xfrm flipH="1" flipV="1">
            <a:off x="11104647" y="11221448"/>
            <a:ext cx="2528420" cy="21302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dĺžnik 33">
            <a:extLst>
              <a:ext uri="{FF2B5EF4-FFF2-40B4-BE49-F238E27FC236}">
                <a16:creationId xmlns:a16="http://schemas.microsoft.com/office/drawing/2014/main" id="{98A440AD-8769-4616-B4C4-19F4CAD4834B}"/>
              </a:ext>
            </a:extLst>
          </p:cNvPr>
          <p:cNvSpPr/>
          <p:nvPr/>
        </p:nvSpPr>
        <p:spPr>
          <a:xfrm>
            <a:off x="4806329" y="4111692"/>
            <a:ext cx="25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</a:t>
            </a:r>
            <a:r>
              <a:rPr lang="sk-SK" sz="2000" dirty="0" err="1">
                <a:highlight>
                  <a:srgbClr val="00FF00"/>
                </a:highlight>
              </a:rPr>
              <a:t>Ellipses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98A05B0-46F5-4C11-A2B2-5545D87DE7EC}"/>
              </a:ext>
            </a:extLst>
          </p:cNvPr>
          <p:cNvSpPr/>
          <p:nvPr/>
        </p:nvSpPr>
        <p:spPr>
          <a:xfrm>
            <a:off x="4830499" y="9967595"/>
            <a:ext cx="25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</a:t>
            </a:r>
            <a:r>
              <a:rPr lang="sk-SK" sz="2000" dirty="0" err="1">
                <a:highlight>
                  <a:srgbClr val="00FF00"/>
                </a:highlight>
              </a:rPr>
              <a:t>Ellipses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E75F4753-7C49-4390-B372-9229A3C55189}"/>
              </a:ext>
            </a:extLst>
          </p:cNvPr>
          <p:cNvSpPr/>
          <p:nvPr/>
        </p:nvSpPr>
        <p:spPr>
          <a:xfrm>
            <a:off x="4830499" y="10597449"/>
            <a:ext cx="2340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ighlight>
                  <a:srgbClr val="00FF00"/>
                </a:highlight>
              </a:rPr>
              <a:t>plot.3Dpoints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0802329B-E027-4AFB-89B5-036EDF277A24}"/>
              </a:ext>
            </a:extLst>
          </p:cNvPr>
          <p:cNvSpPr/>
          <p:nvPr/>
        </p:nvSpPr>
        <p:spPr>
          <a:xfrm>
            <a:off x="4830499" y="4767835"/>
            <a:ext cx="2340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ighlight>
                  <a:srgbClr val="00FF00"/>
                </a:highlight>
              </a:rPr>
              <a:t>plot.3Dpoints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3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</TotalTime>
  <Words>486</Words>
  <Application>Microsoft Office PowerPoint</Application>
  <PresentationFormat>Vlastná</PresentationFormat>
  <Paragraphs>114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TT76Eo00</vt:lpstr>
      <vt:lpstr>Office Theme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70</cp:revision>
  <dcterms:created xsi:type="dcterms:W3CDTF">2020-01-27T12:36:46Z</dcterms:created>
  <dcterms:modified xsi:type="dcterms:W3CDTF">2020-07-09T08:06:01Z</dcterms:modified>
</cp:coreProperties>
</file>