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086C626-BEC0-48BD-8BA0-F4B431321EF5}"/>
              </a:ext>
            </a:extLst>
          </p:cNvPr>
          <p:cNvSpPr/>
          <p:nvPr/>
        </p:nvSpPr>
        <p:spPr>
          <a:xfrm>
            <a:off x="8673302" y="372010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7236BD9-559D-4261-B595-8D0553FF684E}"/>
              </a:ext>
            </a:extLst>
          </p:cNvPr>
          <p:cNvSpPr/>
          <p:nvPr/>
        </p:nvSpPr>
        <p:spPr>
          <a:xfrm>
            <a:off x="8673302" y="6482577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DF4781B-A66F-4B6A-9EBA-822881DD904A}"/>
              </a:ext>
            </a:extLst>
          </p:cNvPr>
          <p:cNvSpPr/>
          <p:nvPr/>
        </p:nvSpPr>
        <p:spPr>
          <a:xfrm>
            <a:off x="4830500" y="9462974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390FDF3E-5F64-4629-B75D-70ADBC383733}"/>
              </a:ext>
            </a:extLst>
          </p:cNvPr>
          <p:cNvSpPr/>
          <p:nvPr/>
        </p:nvSpPr>
        <p:spPr>
          <a:xfrm>
            <a:off x="4806329" y="3609330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F6ACFC48-86DF-4D3A-A5E7-7C8BFE41FFF0}"/>
              </a:ext>
            </a:extLst>
          </p:cNvPr>
          <p:cNvSpPr/>
          <p:nvPr/>
        </p:nvSpPr>
        <p:spPr>
          <a:xfrm>
            <a:off x="7852686" y="170494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4D9CCAC-1A43-46BE-B6BD-72B917456873}"/>
              </a:ext>
            </a:extLst>
          </p:cNvPr>
          <p:cNvSpPr/>
          <p:nvPr/>
        </p:nvSpPr>
        <p:spPr>
          <a:xfrm>
            <a:off x="7966452" y="566140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47F0F4EB-E47E-4C87-9D48-DA1A0986A17E}"/>
              </a:ext>
            </a:extLst>
          </p:cNvPr>
          <p:cNvSpPr/>
          <p:nvPr/>
        </p:nvSpPr>
        <p:spPr>
          <a:xfrm>
            <a:off x="12177207" y="251230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C69652C-48F1-4EE1-AA07-2814CA4CC8D5}"/>
              </a:ext>
            </a:extLst>
          </p:cNvPr>
          <p:cNvSpPr/>
          <p:nvPr/>
        </p:nvSpPr>
        <p:spPr>
          <a:xfrm>
            <a:off x="12344720" y="620562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B29B9112-0901-4D08-98A3-816EBDAC0A1D}"/>
              </a:ext>
            </a:extLst>
          </p:cNvPr>
          <p:cNvCxnSpPr>
            <a:cxnSpLocks/>
          </p:cNvCxnSpPr>
          <p:nvPr/>
        </p:nvCxnSpPr>
        <p:spPr>
          <a:xfrm flipH="1" flipV="1">
            <a:off x="11104647" y="11221448"/>
            <a:ext cx="2528420" cy="2130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dĺžnik 33">
            <a:extLst>
              <a:ext uri="{FF2B5EF4-FFF2-40B4-BE49-F238E27FC236}">
                <a16:creationId xmlns:a16="http://schemas.microsoft.com/office/drawing/2014/main" id="{98A440AD-8769-4616-B4C4-19F4CAD4834B}"/>
              </a:ext>
            </a:extLst>
          </p:cNvPr>
          <p:cNvSpPr/>
          <p:nvPr/>
        </p:nvSpPr>
        <p:spPr>
          <a:xfrm>
            <a:off x="4806329" y="4111692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98A05B0-46F5-4C11-A2B2-5545D87DE7EC}"/>
              </a:ext>
            </a:extLst>
          </p:cNvPr>
          <p:cNvSpPr/>
          <p:nvPr/>
        </p:nvSpPr>
        <p:spPr>
          <a:xfrm>
            <a:off x="4830499" y="9967595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475</Words>
  <Application>Microsoft Office PowerPoint</Application>
  <PresentationFormat>Vlastná</PresentationFormat>
  <Paragraphs>111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67</cp:revision>
  <dcterms:created xsi:type="dcterms:W3CDTF">2020-01-27T12:36:46Z</dcterms:created>
  <dcterms:modified xsi:type="dcterms:W3CDTF">2020-04-23T19:05:38Z</dcterms:modified>
</cp:coreProperties>
</file>