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 varScale="1">
        <p:scale>
          <a:sx n="44" d="100"/>
          <a:sy n="44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4358516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4358516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0" y="28200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EDA26A-935F-4761-92D4-210B44EE7A09}"/>
              </a:ext>
            </a:extLst>
          </p:cNvPr>
          <p:cNvSpPr/>
          <p:nvPr/>
        </p:nvSpPr>
        <p:spPr>
          <a:xfrm>
            <a:off x="766230" y="6471506"/>
            <a:ext cx="136505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pca.calc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379</Words>
  <Application>Microsoft Office PowerPoint</Application>
  <PresentationFormat>Vlastná</PresentationFormat>
  <Paragraphs>88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46</cp:revision>
  <dcterms:created xsi:type="dcterms:W3CDTF">2020-01-27T12:36:46Z</dcterms:created>
  <dcterms:modified xsi:type="dcterms:W3CDTF">2020-04-16T11:17:34Z</dcterms:modified>
</cp:coreProperties>
</file>