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 varScale="1">
        <p:scale>
          <a:sx n="44" d="100"/>
          <a:sy n="44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043B69C-2334-44A9-84B9-6187214FBDAF}"/>
              </a:ext>
            </a:extLst>
          </p:cNvPr>
          <p:cNvSpPr/>
          <p:nvPr/>
        </p:nvSpPr>
        <p:spPr>
          <a:xfrm>
            <a:off x="4830499" y="8332808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A0D9179-C210-4A82-B253-BFD31A4D723C}"/>
              </a:ext>
            </a:extLst>
          </p:cNvPr>
          <p:cNvSpPr/>
          <p:nvPr/>
        </p:nvSpPr>
        <p:spPr>
          <a:xfrm>
            <a:off x="4806329" y="2754407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06F4D959-19BB-4BE3-B745-6CCE633126AA}"/>
              </a:ext>
            </a:extLst>
          </p:cNvPr>
          <p:cNvCxnSpPr>
            <a:cxnSpLocks/>
          </p:cNvCxnSpPr>
          <p:nvPr/>
        </p:nvCxnSpPr>
        <p:spPr>
          <a:xfrm flipV="1">
            <a:off x="10929257" y="11479372"/>
            <a:ext cx="2703810" cy="1785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id="{6ACCC2D8-42BF-42D3-B995-193BC0D5C277}"/>
              </a:ext>
            </a:extLst>
          </p:cNvPr>
          <p:cNvCxnSpPr>
            <a:cxnSpLocks/>
          </p:cNvCxnSpPr>
          <p:nvPr/>
        </p:nvCxnSpPr>
        <p:spPr>
          <a:xfrm flipH="1" flipV="1">
            <a:off x="11040191" y="11015505"/>
            <a:ext cx="2828209" cy="2336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2250</TotalTime>
  <Words>435</Words>
  <Application>Microsoft Office PowerPoint</Application>
  <PresentationFormat>Vlastná</PresentationFormat>
  <Paragraphs>101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58</cp:revision>
  <dcterms:created xsi:type="dcterms:W3CDTF">2020-01-27T12:36:46Z</dcterms:created>
  <dcterms:modified xsi:type="dcterms:W3CDTF">2020-04-19T08:26:01Z</dcterms:modified>
</cp:coreProperties>
</file>