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18" autoAdjust="0"/>
    <p:restoredTop sz="94660"/>
  </p:normalViewPr>
  <p:slideViewPr>
    <p:cSldViewPr snapToGrid="0">
      <p:cViewPr>
        <p:scale>
          <a:sx n="75" d="100"/>
          <a:sy n="75" d="100"/>
        </p:scale>
        <p:origin x="140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1398764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1948729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3096771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2522750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2522750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2522750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3096771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5805664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 smtClean="0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6355629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6929650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6929650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6929650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3740017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smtClean="0"/>
              <a:t>plot.3D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1886197" y="7501979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smtClean="0"/>
              <a:t>plot.3D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8</cp:revision>
  <dcterms:created xsi:type="dcterms:W3CDTF">2020-01-27T12:36:46Z</dcterms:created>
  <dcterms:modified xsi:type="dcterms:W3CDTF">2020-01-27T16:29:08Z</dcterms:modified>
</cp:coreProperties>
</file>