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711363" cy="14417675"/>
  <p:notesSz cx="6858000" cy="9144000"/>
  <p:defaultTextStyle>
    <a:defPPr>
      <a:defRPr lang="en-US"/>
    </a:defPPr>
    <a:lvl1pPr marL="0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1pPr>
    <a:lvl2pPr marL="699059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2pPr>
    <a:lvl3pPr marL="1398118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3pPr>
    <a:lvl4pPr marL="2097176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4pPr>
    <a:lvl5pPr marL="2796235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5pPr>
    <a:lvl6pPr marL="3495294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6pPr>
    <a:lvl7pPr marL="4194353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7pPr>
    <a:lvl8pPr marL="4893412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8pPr>
    <a:lvl9pPr marL="5592470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418" autoAdjust="0"/>
    <p:restoredTop sz="94660"/>
  </p:normalViewPr>
  <p:slideViewPr>
    <p:cSldViewPr snapToGrid="0">
      <p:cViewPr>
        <p:scale>
          <a:sx n="75" d="100"/>
          <a:sy n="75" d="100"/>
        </p:scale>
        <p:origin x="1404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2" y="2359560"/>
            <a:ext cx="12504659" cy="5019487"/>
          </a:xfrm>
        </p:spPr>
        <p:txBody>
          <a:bodyPr anchor="b"/>
          <a:lstStyle>
            <a:lvl1pPr algn="ctr">
              <a:defRPr sz="96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921" y="7572618"/>
            <a:ext cx="11033522" cy="3480933"/>
          </a:xfrm>
        </p:spPr>
        <p:txBody>
          <a:bodyPr/>
          <a:lstStyle>
            <a:lvl1pPr marL="0" indent="0" algn="ctr">
              <a:buNone/>
              <a:defRPr sz="3861"/>
            </a:lvl1pPr>
            <a:lvl2pPr marL="735589" indent="0" algn="ctr">
              <a:buNone/>
              <a:defRPr sz="3218"/>
            </a:lvl2pPr>
            <a:lvl3pPr marL="1471178" indent="0" algn="ctr">
              <a:buNone/>
              <a:defRPr sz="2896"/>
            </a:lvl3pPr>
            <a:lvl4pPr marL="2206767" indent="0" algn="ctr">
              <a:buNone/>
              <a:defRPr sz="2574"/>
            </a:lvl4pPr>
            <a:lvl5pPr marL="2942356" indent="0" algn="ctr">
              <a:buNone/>
              <a:defRPr sz="2574"/>
            </a:lvl5pPr>
            <a:lvl6pPr marL="3677945" indent="0" algn="ctr">
              <a:buNone/>
              <a:defRPr sz="2574"/>
            </a:lvl6pPr>
            <a:lvl7pPr marL="4413534" indent="0" algn="ctr">
              <a:buNone/>
              <a:defRPr sz="2574"/>
            </a:lvl7pPr>
            <a:lvl8pPr marL="5149124" indent="0" algn="ctr">
              <a:buNone/>
              <a:defRPr sz="2574"/>
            </a:lvl8pPr>
            <a:lvl9pPr marL="5884713" indent="0" algn="ctr">
              <a:buNone/>
              <a:defRPr sz="257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8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7820" y="767608"/>
            <a:ext cx="3172138" cy="12218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407" y="767608"/>
            <a:ext cx="9332521" cy="122183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7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6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5" y="3594411"/>
            <a:ext cx="12688551" cy="5997351"/>
          </a:xfrm>
        </p:spPr>
        <p:txBody>
          <a:bodyPr anchor="b"/>
          <a:lstStyle>
            <a:lvl1pPr>
              <a:defRPr sz="96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745" y="9648499"/>
            <a:ext cx="12688551" cy="3153865"/>
          </a:xfrm>
        </p:spPr>
        <p:txBody>
          <a:bodyPr/>
          <a:lstStyle>
            <a:lvl1pPr marL="0" indent="0">
              <a:buNone/>
              <a:defRPr sz="3861">
                <a:solidFill>
                  <a:schemeClr val="tx1"/>
                </a:solidFill>
              </a:defRPr>
            </a:lvl1pPr>
            <a:lvl2pPr marL="735589" indent="0">
              <a:buNone/>
              <a:defRPr sz="3218">
                <a:solidFill>
                  <a:schemeClr val="tx1">
                    <a:tint val="75000"/>
                  </a:schemeClr>
                </a:solidFill>
              </a:defRPr>
            </a:lvl2pPr>
            <a:lvl3pPr marL="1471178" indent="0">
              <a:buNone/>
              <a:defRPr sz="2896">
                <a:solidFill>
                  <a:schemeClr val="tx1">
                    <a:tint val="75000"/>
                  </a:schemeClr>
                </a:solidFill>
              </a:defRPr>
            </a:lvl3pPr>
            <a:lvl4pPr marL="2206767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4pPr>
            <a:lvl5pPr marL="2942356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5pPr>
            <a:lvl6pPr marL="3677945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6pPr>
            <a:lvl7pPr marL="4413534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7pPr>
            <a:lvl8pPr marL="5149124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8pPr>
            <a:lvl9pPr marL="5884713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8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406" y="3838039"/>
            <a:ext cx="6252329" cy="9147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7628" y="3838039"/>
            <a:ext cx="6252329" cy="9147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5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2" y="767611"/>
            <a:ext cx="12688551" cy="27867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324" y="3534334"/>
            <a:ext cx="6223595" cy="1732122"/>
          </a:xfrm>
        </p:spPr>
        <p:txBody>
          <a:bodyPr anchor="b"/>
          <a:lstStyle>
            <a:lvl1pPr marL="0" indent="0">
              <a:buNone/>
              <a:defRPr sz="3861" b="1"/>
            </a:lvl1pPr>
            <a:lvl2pPr marL="735589" indent="0">
              <a:buNone/>
              <a:defRPr sz="3218" b="1"/>
            </a:lvl2pPr>
            <a:lvl3pPr marL="1471178" indent="0">
              <a:buNone/>
              <a:defRPr sz="2896" b="1"/>
            </a:lvl3pPr>
            <a:lvl4pPr marL="2206767" indent="0">
              <a:buNone/>
              <a:defRPr sz="2574" b="1"/>
            </a:lvl4pPr>
            <a:lvl5pPr marL="2942356" indent="0">
              <a:buNone/>
              <a:defRPr sz="2574" b="1"/>
            </a:lvl5pPr>
            <a:lvl6pPr marL="3677945" indent="0">
              <a:buNone/>
              <a:defRPr sz="2574" b="1"/>
            </a:lvl6pPr>
            <a:lvl7pPr marL="4413534" indent="0">
              <a:buNone/>
              <a:defRPr sz="2574" b="1"/>
            </a:lvl7pPr>
            <a:lvl8pPr marL="5149124" indent="0">
              <a:buNone/>
              <a:defRPr sz="2574" b="1"/>
            </a:lvl8pPr>
            <a:lvl9pPr marL="5884713" indent="0">
              <a:buNone/>
              <a:defRPr sz="257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324" y="5266456"/>
            <a:ext cx="6223595" cy="77461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7629" y="3534334"/>
            <a:ext cx="6254245" cy="1732122"/>
          </a:xfrm>
        </p:spPr>
        <p:txBody>
          <a:bodyPr anchor="b"/>
          <a:lstStyle>
            <a:lvl1pPr marL="0" indent="0">
              <a:buNone/>
              <a:defRPr sz="3861" b="1"/>
            </a:lvl1pPr>
            <a:lvl2pPr marL="735589" indent="0">
              <a:buNone/>
              <a:defRPr sz="3218" b="1"/>
            </a:lvl2pPr>
            <a:lvl3pPr marL="1471178" indent="0">
              <a:buNone/>
              <a:defRPr sz="2896" b="1"/>
            </a:lvl3pPr>
            <a:lvl4pPr marL="2206767" indent="0">
              <a:buNone/>
              <a:defRPr sz="2574" b="1"/>
            </a:lvl4pPr>
            <a:lvl5pPr marL="2942356" indent="0">
              <a:buNone/>
              <a:defRPr sz="2574" b="1"/>
            </a:lvl5pPr>
            <a:lvl6pPr marL="3677945" indent="0">
              <a:buNone/>
              <a:defRPr sz="2574" b="1"/>
            </a:lvl6pPr>
            <a:lvl7pPr marL="4413534" indent="0">
              <a:buNone/>
              <a:defRPr sz="2574" b="1"/>
            </a:lvl7pPr>
            <a:lvl8pPr marL="5149124" indent="0">
              <a:buNone/>
              <a:defRPr sz="2574" b="1"/>
            </a:lvl8pPr>
            <a:lvl9pPr marL="5884713" indent="0">
              <a:buNone/>
              <a:defRPr sz="257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7629" y="5266456"/>
            <a:ext cx="6254245" cy="77461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3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1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961178"/>
            <a:ext cx="4744797" cy="3364124"/>
          </a:xfrm>
        </p:spPr>
        <p:txBody>
          <a:bodyPr anchor="b"/>
          <a:lstStyle>
            <a:lvl1pPr>
              <a:defRPr sz="51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245" y="2075881"/>
            <a:ext cx="7447628" cy="10245894"/>
          </a:xfrm>
        </p:spPr>
        <p:txBody>
          <a:bodyPr/>
          <a:lstStyle>
            <a:lvl1pPr>
              <a:defRPr sz="5148"/>
            </a:lvl1pPr>
            <a:lvl2pPr>
              <a:defRPr sz="4505"/>
            </a:lvl2pPr>
            <a:lvl3pPr>
              <a:defRPr sz="3861"/>
            </a:lvl3pPr>
            <a:lvl4pPr>
              <a:defRPr sz="3218"/>
            </a:lvl4pPr>
            <a:lvl5pPr>
              <a:defRPr sz="3218"/>
            </a:lvl5pPr>
            <a:lvl6pPr>
              <a:defRPr sz="3218"/>
            </a:lvl6pPr>
            <a:lvl7pPr>
              <a:defRPr sz="3218"/>
            </a:lvl7pPr>
            <a:lvl8pPr>
              <a:defRPr sz="3218"/>
            </a:lvl8pPr>
            <a:lvl9pPr>
              <a:defRPr sz="321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4325302"/>
            <a:ext cx="4744797" cy="8013158"/>
          </a:xfrm>
        </p:spPr>
        <p:txBody>
          <a:bodyPr/>
          <a:lstStyle>
            <a:lvl1pPr marL="0" indent="0">
              <a:buNone/>
              <a:defRPr sz="2574"/>
            </a:lvl1pPr>
            <a:lvl2pPr marL="735589" indent="0">
              <a:buNone/>
              <a:defRPr sz="2252"/>
            </a:lvl2pPr>
            <a:lvl3pPr marL="1471178" indent="0">
              <a:buNone/>
              <a:defRPr sz="1931"/>
            </a:lvl3pPr>
            <a:lvl4pPr marL="2206767" indent="0">
              <a:buNone/>
              <a:defRPr sz="1609"/>
            </a:lvl4pPr>
            <a:lvl5pPr marL="2942356" indent="0">
              <a:buNone/>
              <a:defRPr sz="1609"/>
            </a:lvl5pPr>
            <a:lvl6pPr marL="3677945" indent="0">
              <a:buNone/>
              <a:defRPr sz="1609"/>
            </a:lvl6pPr>
            <a:lvl7pPr marL="4413534" indent="0">
              <a:buNone/>
              <a:defRPr sz="1609"/>
            </a:lvl7pPr>
            <a:lvl8pPr marL="5149124" indent="0">
              <a:buNone/>
              <a:defRPr sz="1609"/>
            </a:lvl8pPr>
            <a:lvl9pPr marL="5884713" indent="0">
              <a:buNone/>
              <a:defRPr sz="160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8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961178"/>
            <a:ext cx="4744797" cy="3364124"/>
          </a:xfrm>
        </p:spPr>
        <p:txBody>
          <a:bodyPr anchor="b"/>
          <a:lstStyle>
            <a:lvl1pPr>
              <a:defRPr sz="51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245" y="2075881"/>
            <a:ext cx="7447628" cy="10245894"/>
          </a:xfrm>
        </p:spPr>
        <p:txBody>
          <a:bodyPr anchor="t"/>
          <a:lstStyle>
            <a:lvl1pPr marL="0" indent="0">
              <a:buNone/>
              <a:defRPr sz="5148"/>
            </a:lvl1pPr>
            <a:lvl2pPr marL="735589" indent="0">
              <a:buNone/>
              <a:defRPr sz="4505"/>
            </a:lvl2pPr>
            <a:lvl3pPr marL="1471178" indent="0">
              <a:buNone/>
              <a:defRPr sz="3861"/>
            </a:lvl3pPr>
            <a:lvl4pPr marL="2206767" indent="0">
              <a:buNone/>
              <a:defRPr sz="3218"/>
            </a:lvl4pPr>
            <a:lvl5pPr marL="2942356" indent="0">
              <a:buNone/>
              <a:defRPr sz="3218"/>
            </a:lvl5pPr>
            <a:lvl6pPr marL="3677945" indent="0">
              <a:buNone/>
              <a:defRPr sz="3218"/>
            </a:lvl6pPr>
            <a:lvl7pPr marL="4413534" indent="0">
              <a:buNone/>
              <a:defRPr sz="3218"/>
            </a:lvl7pPr>
            <a:lvl8pPr marL="5149124" indent="0">
              <a:buNone/>
              <a:defRPr sz="3218"/>
            </a:lvl8pPr>
            <a:lvl9pPr marL="5884713" indent="0">
              <a:buNone/>
              <a:defRPr sz="321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4325302"/>
            <a:ext cx="4744797" cy="8013158"/>
          </a:xfrm>
        </p:spPr>
        <p:txBody>
          <a:bodyPr/>
          <a:lstStyle>
            <a:lvl1pPr marL="0" indent="0">
              <a:buNone/>
              <a:defRPr sz="2574"/>
            </a:lvl1pPr>
            <a:lvl2pPr marL="735589" indent="0">
              <a:buNone/>
              <a:defRPr sz="2252"/>
            </a:lvl2pPr>
            <a:lvl3pPr marL="1471178" indent="0">
              <a:buNone/>
              <a:defRPr sz="1931"/>
            </a:lvl3pPr>
            <a:lvl4pPr marL="2206767" indent="0">
              <a:buNone/>
              <a:defRPr sz="1609"/>
            </a:lvl4pPr>
            <a:lvl5pPr marL="2942356" indent="0">
              <a:buNone/>
              <a:defRPr sz="1609"/>
            </a:lvl5pPr>
            <a:lvl6pPr marL="3677945" indent="0">
              <a:buNone/>
              <a:defRPr sz="1609"/>
            </a:lvl6pPr>
            <a:lvl7pPr marL="4413534" indent="0">
              <a:buNone/>
              <a:defRPr sz="1609"/>
            </a:lvl7pPr>
            <a:lvl8pPr marL="5149124" indent="0">
              <a:buNone/>
              <a:defRPr sz="1609"/>
            </a:lvl8pPr>
            <a:lvl9pPr marL="5884713" indent="0">
              <a:buNone/>
              <a:defRPr sz="160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406" y="767611"/>
            <a:ext cx="12688551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406" y="3838039"/>
            <a:ext cx="12688551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406" y="13363052"/>
            <a:ext cx="331005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7EBEE-9833-4BC3-9BD1-B29620C10F11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139" y="13363052"/>
            <a:ext cx="4965085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9900" y="13363052"/>
            <a:ext cx="331005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4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71178" rtl="0" eaLnBrk="1" latinLnBrk="0" hangingPunct="1">
        <a:lnSpc>
          <a:spcPct val="90000"/>
        </a:lnSpc>
        <a:spcBef>
          <a:spcPct val="0"/>
        </a:spcBef>
        <a:buNone/>
        <a:defRPr sz="7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7795" indent="-367795" algn="l" defTabSz="1471178" rtl="0" eaLnBrk="1" latinLnBrk="0" hangingPunct="1">
        <a:lnSpc>
          <a:spcPct val="90000"/>
        </a:lnSpc>
        <a:spcBef>
          <a:spcPts val="1609"/>
        </a:spcBef>
        <a:buFont typeface="Arial" panose="020B0604020202020204" pitchFamily="34" charset="0"/>
        <a:buChar char="•"/>
        <a:defRPr sz="4505" kern="1200">
          <a:solidFill>
            <a:schemeClr val="tx1"/>
          </a:solidFill>
          <a:latin typeface="+mn-lt"/>
          <a:ea typeface="+mn-ea"/>
          <a:cs typeface="+mn-cs"/>
        </a:defRPr>
      </a:lvl1pPr>
      <a:lvl2pPr marL="1103384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3861" kern="1200">
          <a:solidFill>
            <a:schemeClr val="tx1"/>
          </a:solidFill>
          <a:latin typeface="+mn-lt"/>
          <a:ea typeface="+mn-ea"/>
          <a:cs typeface="+mn-cs"/>
        </a:defRPr>
      </a:lvl2pPr>
      <a:lvl3pPr marL="1838973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3218" kern="1200">
          <a:solidFill>
            <a:schemeClr val="tx1"/>
          </a:solidFill>
          <a:latin typeface="+mn-lt"/>
          <a:ea typeface="+mn-ea"/>
          <a:cs typeface="+mn-cs"/>
        </a:defRPr>
      </a:lvl3pPr>
      <a:lvl4pPr marL="2574562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3310151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4045740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781329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516918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6252507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1pPr>
      <a:lvl2pPr marL="735589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2pPr>
      <a:lvl3pPr marL="1471178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3pPr>
      <a:lvl4pPr marL="2206767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2942356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3677945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413534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149124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5884713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146" y="1398764"/>
            <a:ext cx="92781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pca.calc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886197" y="1948729"/>
            <a:ext cx="106106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/>
              <a:t>summary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886198" y="3096771"/>
            <a:ext cx="158569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plot.characters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886198" y="2522750"/>
            <a:ext cx="304359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plot.points</a:t>
            </a:r>
            <a:r>
              <a:rPr lang="en-US" sz="1800" dirty="0"/>
              <a:t>   labels=T legend=T</a:t>
            </a:r>
          </a:p>
        </p:txBody>
      </p:sp>
      <p:sp>
        <p:nvSpPr>
          <p:cNvPr id="8" name="Rectangle 7"/>
          <p:cNvSpPr/>
          <p:nvPr/>
        </p:nvSpPr>
        <p:spPr>
          <a:xfrm>
            <a:off x="5379618" y="2522750"/>
            <a:ext cx="125034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plot.legend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7188957" y="2522750"/>
            <a:ext cx="136877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labels.points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7188957" y="3096771"/>
            <a:ext cx="175560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labels.characters</a:t>
            </a:r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1187145" y="4383264"/>
            <a:ext cx="9297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 smtClean="0"/>
              <a:t>cda.calc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1886196" y="4933229"/>
            <a:ext cx="10610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/>
              <a:t>summary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86197" y="6081271"/>
            <a:ext cx="15856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plot.characters</a:t>
            </a:r>
            <a:endParaRPr 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1886197" y="5507250"/>
            <a:ext cx="30435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plot.points</a:t>
            </a:r>
            <a:r>
              <a:rPr lang="en-US" sz="1800" dirty="0"/>
              <a:t>   labels=T legend=T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79617" y="5507250"/>
            <a:ext cx="12503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plot.legend</a:t>
            </a:r>
            <a:endParaRPr lang="en-US" sz="1800" dirty="0"/>
          </a:p>
        </p:txBody>
      </p:sp>
      <p:sp>
        <p:nvSpPr>
          <p:cNvPr id="16" name="Rectangle 15"/>
          <p:cNvSpPr/>
          <p:nvPr/>
        </p:nvSpPr>
        <p:spPr>
          <a:xfrm>
            <a:off x="7188956" y="5507250"/>
            <a:ext cx="136877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labels.points</a:t>
            </a:r>
            <a:endParaRPr lang="en-US" sz="1800" dirty="0"/>
          </a:p>
        </p:txBody>
      </p:sp>
      <p:sp>
        <p:nvSpPr>
          <p:cNvPr id="17" name="Rectangle 16"/>
          <p:cNvSpPr/>
          <p:nvPr/>
        </p:nvSpPr>
        <p:spPr>
          <a:xfrm>
            <a:off x="7188956" y="6081271"/>
            <a:ext cx="17556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labels.characters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896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18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 Šlenker</dc:creator>
  <cp:lastModifiedBy>Marek Šlenker</cp:lastModifiedBy>
  <cp:revision>4</cp:revision>
  <dcterms:created xsi:type="dcterms:W3CDTF">2020-01-27T12:36:46Z</dcterms:created>
  <dcterms:modified xsi:type="dcterms:W3CDTF">2020-01-27T13:59:10Z</dcterms:modified>
</cp:coreProperties>
</file>