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>
        <p:scale>
          <a:sx n="75" d="100"/>
          <a:sy n="75" d="100"/>
        </p:scale>
        <p:origin x="94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summary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D8FBF72B-F301-4334-B637-5905AE127E3F}"/>
              </a:ext>
            </a:extLst>
          </p:cNvPr>
          <p:cNvSpPr/>
          <p:nvPr/>
        </p:nvSpPr>
        <p:spPr>
          <a:xfrm>
            <a:off x="12236119" y="6168591"/>
            <a:ext cx="197233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newCdadata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341</Words>
  <Application>Microsoft Office PowerPoint</Application>
  <PresentationFormat>Vlastná</PresentationFormat>
  <Paragraphs>75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TT76Eo00</vt:lpstr>
      <vt:lpstr>Office Theme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38</cp:revision>
  <dcterms:created xsi:type="dcterms:W3CDTF">2020-01-27T12:36:46Z</dcterms:created>
  <dcterms:modified xsi:type="dcterms:W3CDTF">2020-04-15T18:56:33Z</dcterms:modified>
</cp:coreProperties>
</file>