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95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9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474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61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49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58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68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98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34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0CCD43-5876-4095-BBC7-908A188B55DC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4CDFD-C0A1-4CB4-BF8F-660813A7E1FE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6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73156-287D-1300-A613-036501F34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404NameNotFound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D245AA3-EDFB-DF24-D3D7-890655147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</a:t>
            </a:r>
          </a:p>
          <a:p>
            <a:r>
              <a:rPr lang="cs-CZ" dirty="0"/>
              <a:t>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396485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729B0F-0FAF-508A-76BD-726334F7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Scrum</a:t>
            </a:r>
            <a:r>
              <a:rPr lang="cs-CZ" b="1" dirty="0"/>
              <a:t> master: Milan Slavík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593AE-8698-24C1-7428-C7657E25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Analýza problematiky, vývoj řešení, dokumentace a verifikace funkčnosti pro nabídnutí článku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Vypracování ER modelu, vývoj řešení </a:t>
            </a:r>
            <a:r>
              <a:rPr lang="cs-CZ" dirty="0" err="1"/>
              <a:t>backend</a:t>
            </a:r>
            <a:r>
              <a:rPr lang="cs-CZ" dirty="0"/>
              <a:t> databáze pro přijetí článku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Budoucí plány: dokumentace a testování vrácení článku autorovi; testování, dokumentace a analýza pro vytvoření recenzního posudku a převzetí článku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31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7E5AD-D162-0759-CAF2-BE0BF66E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Team </a:t>
            </a:r>
            <a:r>
              <a:rPr lang="cs-CZ" b="1" dirty="0" err="1"/>
              <a:t>member</a:t>
            </a:r>
            <a:r>
              <a:rPr lang="cs-CZ" b="1" dirty="0"/>
              <a:t>: David Zeman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B02024-57E4-DC77-2FC1-4D892B65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8468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Tvorba </a:t>
            </a:r>
            <a:r>
              <a:rPr lang="cs-CZ" dirty="0" err="1"/>
              <a:t>Canvas</a:t>
            </a:r>
            <a:r>
              <a:rPr lang="cs-CZ" dirty="0"/>
              <a:t> modelu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Vývoj řešení </a:t>
            </a:r>
            <a:r>
              <a:rPr lang="cs-CZ" dirty="0" err="1"/>
              <a:t>backend</a:t>
            </a:r>
            <a:r>
              <a:rPr lang="cs-CZ" dirty="0"/>
              <a:t> databáze pro přijetí článku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Testování přijetí článku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Budoucí plány: dokumentace pro vytvoření recenzního posudku a zveřejnění článku 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5A4CCC-213F-A846-2494-9101AC891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4" y="1845734"/>
            <a:ext cx="5379753" cy="30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7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7E5AD-D162-0759-CAF2-BE0BF66E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Team </a:t>
            </a:r>
            <a:r>
              <a:rPr lang="cs-CZ" b="1" dirty="0" err="1"/>
              <a:t>member</a:t>
            </a:r>
            <a:r>
              <a:rPr lang="cs-CZ" b="1" dirty="0"/>
              <a:t>: Petr Svoboda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B02024-57E4-DC77-2FC1-4D892B65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Tvorba </a:t>
            </a:r>
            <a:r>
              <a:rPr lang="cs-CZ" dirty="0" err="1"/>
              <a:t>DoR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Design a tvorba grafiky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Návrh vytvoření recenzního posudku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Budoucí plány: tvorba stránek pro ostatní role (autor, recenzent…)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EB545E-D1C6-D000-EB70-5E5D4A67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" y="3692223"/>
            <a:ext cx="8044873" cy="2522403"/>
          </a:xfrm>
          <a:prstGeom prst="rect">
            <a:avLst/>
          </a:prstGeom>
        </p:spPr>
      </p:pic>
      <p:pic>
        <p:nvPicPr>
          <p:cNvPr id="7" name="Obrázek 6" descr="Obsah obrázku text, budova, okno, snímek obrazovky&#10;&#10;Popis byl vytvořen automaticky">
            <a:extLst>
              <a:ext uri="{FF2B5EF4-FFF2-40B4-BE49-F238E27FC236}">
                <a16:creationId xmlns:a16="http://schemas.microsoft.com/office/drawing/2014/main" id="{4645B8A1-B4FD-DFC2-71F3-5D3DCC7E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19" y="2725879"/>
            <a:ext cx="2826327" cy="34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7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7E5AD-D162-0759-CAF2-BE0BF66E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Team </a:t>
            </a:r>
            <a:r>
              <a:rPr lang="cs-CZ" b="1" dirty="0" err="1"/>
              <a:t>member</a:t>
            </a:r>
            <a:r>
              <a:rPr lang="cs-CZ" b="1" dirty="0"/>
              <a:t>: Martin Mikeš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B02024-57E4-DC77-2FC1-4D892B656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2967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Spoluúčast na tvorbě designu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Vývoj řešení pro přijetí článku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Budoucí plány: spoluúčast na tvorbě stránek pro ostatní role (autor, recenzent…)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863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0094E6-E7BF-BE00-8992-9C8723AB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Poznatky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5424DA-239F-4DFC-6327-0A8FBB9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Počáteční zmatek v platformě </a:t>
            </a:r>
            <a:r>
              <a:rPr lang="cs-CZ" dirty="0" err="1"/>
              <a:t>Scrum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Preference </a:t>
            </a:r>
            <a:r>
              <a:rPr lang="cs-CZ" dirty="0" err="1"/>
              <a:t>Discordu</a:t>
            </a:r>
            <a:r>
              <a:rPr lang="cs-CZ" dirty="0"/>
              <a:t> </a:t>
            </a:r>
            <a:r>
              <a:rPr lang="cs-CZ"/>
              <a:t>před MS </a:t>
            </a:r>
            <a:r>
              <a:rPr lang="cs-CZ" dirty="0"/>
              <a:t>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Zjištění jak dobře spolu fungujeme tako tým </a:t>
            </a:r>
          </a:p>
        </p:txBody>
      </p:sp>
    </p:spTree>
    <p:extLst>
      <p:ext uri="{BB962C8B-B14F-4D97-AF65-F5344CB8AC3E}">
        <p14:creationId xmlns:p14="http://schemas.microsoft.com/office/powerpoint/2010/main" val="7159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DDA963-7DBD-024D-5A42-AAD75DB2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Retrospektiva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A5D7445-5AB7-DEC4-7962-3405AE96D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S čím jsme spokojeni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Týmová spolupráce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Efektivní komunikace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Použití GitHubu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Dodržování </a:t>
            </a:r>
            <a:r>
              <a:rPr lang="cs-CZ" dirty="0" err="1"/>
              <a:t>deadlinů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9DE7B6D-CE8A-A901-80CC-1EE7D3A4D4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Co je třeba vylepšit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Efektivně využívat </a:t>
            </a:r>
            <a:r>
              <a:rPr lang="cs-CZ" dirty="0" err="1"/>
              <a:t>ScrumDesk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199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58454-112F-E752-AC97-68505069A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Dotazy</a:t>
            </a:r>
            <a:r>
              <a:rPr lang="cs-CZ" dirty="0"/>
              <a:t> 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BBF70A7-27F1-986A-9EB3-066E425A5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40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A07071-C4B6-E4AA-196F-B05C27C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404NameNotFound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108516-927B-089E-EAC3-53C9FC98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Milan Slavík</a:t>
            </a:r>
          </a:p>
          <a:p>
            <a:r>
              <a:rPr lang="cs-CZ" dirty="0"/>
              <a:t>David Zeman</a:t>
            </a:r>
          </a:p>
          <a:p>
            <a:r>
              <a:rPr lang="cs-CZ" dirty="0"/>
              <a:t>Martin Mikeš</a:t>
            </a:r>
          </a:p>
          <a:p>
            <a:r>
              <a:rPr lang="cs-CZ" dirty="0"/>
              <a:t>Marek Šmarda</a:t>
            </a:r>
          </a:p>
          <a:p>
            <a:r>
              <a:rPr lang="cs-CZ" dirty="0"/>
              <a:t>Petr Svoboda</a:t>
            </a:r>
          </a:p>
        </p:txBody>
      </p:sp>
    </p:spTree>
    <p:extLst>
      <p:ext uri="{BB962C8B-B14F-4D97-AF65-F5344CB8AC3E}">
        <p14:creationId xmlns:p14="http://schemas.microsoft.com/office/powerpoint/2010/main" val="28796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444A7-14F3-D501-288C-B08117E9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4392C3-3DC7-5741-D6DB-FB78D36A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Online aplikace s administrací</a:t>
            </a:r>
          </a:p>
          <a:p>
            <a:r>
              <a:rPr lang="cs-CZ" dirty="0"/>
              <a:t>Použité programovací jazyky: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PHP, CSS,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MySQL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Databázový nástroj: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PhpMyAdmin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4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C4455D-980B-F3F8-8E2C-34B53FFC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Používané týmové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5222DE-DE24-286F-9D45-20A595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MS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Discord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ChatGPT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ScrumDesk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436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1AB5C6-F3DC-00C7-7440-4477B48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ScrumDesk</a:t>
            </a:r>
            <a:endParaRPr lang="cs-CZ" b="1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4DD1FBC-D2DC-EFC0-23A9-FD5376379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985" y="1846263"/>
            <a:ext cx="8858356" cy="4022725"/>
          </a:xfrm>
        </p:spPr>
      </p:pic>
    </p:spTree>
    <p:extLst>
      <p:ext uri="{BB962C8B-B14F-4D97-AF65-F5344CB8AC3E}">
        <p14:creationId xmlns:p14="http://schemas.microsoft.com/office/powerpoint/2010/main" val="426690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EC38F9-A1E7-A6A1-CF09-277C9F9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ScrumDesk</a:t>
            </a:r>
            <a:r>
              <a:rPr lang="cs-CZ" b="1" dirty="0"/>
              <a:t> - poznámky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363E7D-19E8-3443-8FC7-BBFF3B9E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Hotové user story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Rozvržené 4 sprinty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Rozdělení práce na </a:t>
            </a:r>
            <a:r>
              <a:rPr lang="cs-CZ" dirty="0" err="1"/>
              <a:t>estimated</a:t>
            </a:r>
            <a:r>
              <a:rPr lang="cs-CZ" dirty="0"/>
              <a:t> 50h/TM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36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77C819-790A-776E-3A17-9786A27D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MS Teams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94E8F1-A8E3-58EC-EE9F-4CFB3186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Procesní hodiny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Záznamy o všech schůzkách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Komunikace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Důležité </a:t>
            </a:r>
            <a:r>
              <a:rPr lang="cs-CZ" dirty="0" err="1"/>
              <a:t>deadliny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C5BB6F1-D51B-B46D-1845-8C018FA2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2" y="4033890"/>
            <a:ext cx="9558137" cy="17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83545F-B9F3-0005-4583-8572DF42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E5EE75-4695-D228-2C9C-69CD89CF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Výborná komunikace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Vycházíme si vstříc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Vzájemná pomoc a ochota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Každý plní přidělené úkoly 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270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7165F8-F5D4-6019-9DA3-476BADAC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Product</a:t>
            </a:r>
            <a:r>
              <a:rPr lang="cs-CZ" b="1" dirty="0"/>
              <a:t> </a:t>
            </a:r>
            <a:r>
              <a:rPr lang="cs-CZ" b="1" dirty="0" err="1"/>
              <a:t>owner</a:t>
            </a:r>
            <a:r>
              <a:rPr lang="cs-CZ" b="1" dirty="0"/>
              <a:t>: Marek Šmarda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723E51-C946-F790-44C1-B52E7579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Tvorba </a:t>
            </a:r>
            <a:r>
              <a:rPr lang="cs-CZ" dirty="0" err="1"/>
              <a:t>DoD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Vypracování ER modelu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Vývoj řešení pro přihlašování uživatele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Analýza pro zveřejnění článku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Budoucí plány: vývoj a analýza pro vrácení článku autorovi, vývoj zveřejnění článku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2421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299</Words>
  <Application>Microsoft Office PowerPoint</Application>
  <PresentationFormat>Širokoúhlá obrazovka</PresentationFormat>
  <Paragraphs>79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Retrospektiva</vt:lpstr>
      <vt:lpstr>404NameNotFound</vt:lpstr>
      <vt:lpstr>404NameNotFound</vt:lpstr>
      <vt:lpstr>Platforma</vt:lpstr>
      <vt:lpstr>Používané týmové nástroje</vt:lpstr>
      <vt:lpstr>ScrumDesk</vt:lpstr>
      <vt:lpstr>ScrumDesk - poznámky</vt:lpstr>
      <vt:lpstr>MS Teams</vt:lpstr>
      <vt:lpstr>Práce v týmu</vt:lpstr>
      <vt:lpstr>Product owner: Marek Šmarda</vt:lpstr>
      <vt:lpstr>Scrum master: Milan Slavík</vt:lpstr>
      <vt:lpstr>Team member: David Zeman</vt:lpstr>
      <vt:lpstr>Team member: Petr Svoboda</vt:lpstr>
      <vt:lpstr>Team member: Martin Mikeš</vt:lpstr>
      <vt:lpstr>Poznatky</vt:lpstr>
      <vt:lpstr>Retrospektiva</vt:lpstr>
      <vt:lpstr>Dotazy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404NameNotFound</dc:title>
  <dc:creator>David Zeman</dc:creator>
  <cp:lastModifiedBy>Petr Svoboda</cp:lastModifiedBy>
  <cp:revision>9</cp:revision>
  <dcterms:created xsi:type="dcterms:W3CDTF">2023-11-07T19:17:55Z</dcterms:created>
  <dcterms:modified xsi:type="dcterms:W3CDTF">2023-11-08T18:45:13Z</dcterms:modified>
</cp:coreProperties>
</file>