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111"/>
    <a:srgbClr val="7045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29EA4-5099-08B0-0C76-AFF6035CB4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A14AB7-78FF-B3AC-C038-92CAA51C09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80513-FFCC-A47B-776B-78A3C28AC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00637-5EB8-4969-9C23-3B9EDCC50F96}" type="datetimeFigureOut">
              <a:rPr lang="en-AU" smtClean="0"/>
              <a:t>26/03/2023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D6720-DE1D-BD89-615C-41D24B40F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CDA34-915A-7E92-92EE-B56D438D4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F249-6E15-4C04-87DB-86F28983C4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2809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A161C-F8DA-5C11-813C-68F656633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286937-9DB0-3120-4D89-839AD3C2F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3FF77-0654-9510-013E-741F46CD3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00637-5EB8-4969-9C23-3B9EDCC50F96}" type="datetimeFigureOut">
              <a:rPr lang="en-AU" smtClean="0"/>
              <a:t>26/03/2023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1A7B2-3B37-6596-7360-3B7F2ED92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5DACA-18B3-0D27-F436-C60071659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F249-6E15-4C04-87DB-86F28983C4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8643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2C52CC-27DA-5307-A0BF-7A19FD6EF4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E65EBB-F1E4-F005-839B-308189BB9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629D7-B3D3-4D84-0A70-A3EC0D850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00637-5EB8-4969-9C23-3B9EDCC50F96}" type="datetimeFigureOut">
              <a:rPr lang="en-AU" smtClean="0"/>
              <a:t>26/03/2023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66039-5072-08F5-18A1-7620A96FE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71E60-24D5-82B0-A47D-C0BC7A96A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F249-6E15-4C04-87DB-86F28983C4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3986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9BE69-0E2E-6C3F-4870-B8F003381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F775F-7B29-B7DB-E2E4-4E21E2296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58F6C-0541-83C3-8472-F25AAE3AC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00637-5EB8-4969-9C23-3B9EDCC50F96}" type="datetimeFigureOut">
              <a:rPr lang="en-AU" smtClean="0"/>
              <a:t>26/03/2023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46DBB-8F37-FD9D-904A-4BD93C32B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22A06-C067-045A-C85C-69481F10D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F249-6E15-4C04-87DB-86F28983C4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4365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44456-8CFB-D636-6F27-661C48632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D400D-E9D2-C894-4339-54CF9D06A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FD8EE-750B-AAD2-8E3F-9D29031DA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00637-5EB8-4969-9C23-3B9EDCC50F96}" type="datetimeFigureOut">
              <a:rPr lang="en-AU" smtClean="0"/>
              <a:t>26/03/2023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CF06F-419A-DB1E-2636-B865B4657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0E9F6-8709-CF23-C520-73EFD3D07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F249-6E15-4C04-87DB-86F28983C4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1957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1EAB-65B4-DF53-065D-B14029160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A62DE-873B-3730-AB16-4C47A34D54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FC7E7-32C4-060C-3595-7D158DBC1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BB3AF-6D49-353F-68D4-98D2614EF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00637-5EB8-4969-9C23-3B9EDCC50F96}" type="datetimeFigureOut">
              <a:rPr lang="en-AU" smtClean="0"/>
              <a:t>26/03/2023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20BA12-7EDA-5A6E-455B-E31BC0B1F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11DE7D-005C-0659-989B-A1AA3046A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F249-6E15-4C04-87DB-86F28983C4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116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4FFAE-F63A-593B-D4DA-E694FDABE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A4906-DA4F-8E5F-7DBD-45B6C6D93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2A879-6507-A625-3EB5-FB1417A59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A1DD1F-9B9E-9DD5-E7BC-5F543B773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ECA02F-94B4-F965-F864-A3BD5E8AB8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375DB6-C4DB-3575-16D9-CD8AACD51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00637-5EB8-4969-9C23-3B9EDCC50F96}" type="datetimeFigureOut">
              <a:rPr lang="en-AU" smtClean="0"/>
              <a:t>26/03/2023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97437-40A3-8C38-1114-F09BAEF1B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C32AA2-3F9D-1858-4BC5-C166A94DE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F249-6E15-4C04-87DB-86F28983C4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3669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0DCD8-0972-8B45-A5D0-57651DB31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E3E035-4E18-72E4-FC9A-B3D54673B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00637-5EB8-4969-9C23-3B9EDCC50F96}" type="datetimeFigureOut">
              <a:rPr lang="en-AU" smtClean="0"/>
              <a:t>26/03/2023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0F146-4967-300C-2741-AD516E9BC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8B653C-ADCF-8380-4CE0-B08950D39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F249-6E15-4C04-87DB-86F28983C4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43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AE7E5B-D905-141E-CA29-04EB22EFA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00637-5EB8-4969-9C23-3B9EDCC50F96}" type="datetimeFigureOut">
              <a:rPr lang="en-AU" smtClean="0"/>
              <a:t>26/03/2023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BED254-11FE-4BBD-F5BB-4F780A74B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80456B-A95D-E4BB-5AB4-ECCFE4136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F249-6E15-4C04-87DB-86F28983C4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1611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D3E25-5CA8-2BAC-C49E-03EC5FCA4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F0841-1CE1-39FD-D7F8-2983296CD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4E645A-8F15-C5F8-09CE-BC9B3D5DF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CF18F-E9C8-D395-0FB5-9A5C78431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00637-5EB8-4969-9C23-3B9EDCC50F96}" type="datetimeFigureOut">
              <a:rPr lang="en-AU" smtClean="0"/>
              <a:t>26/03/2023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3A226-4AB6-7065-D8FE-AC7E6088C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F3229-3958-4676-14C1-C10712BB7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F249-6E15-4C04-87DB-86F28983C4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4443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489EB-F044-3640-77AC-E54B3A660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912205-FA20-F573-B42C-C42F28FE7F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4BFEC9-CAD3-C29C-C31B-97A4576BA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DD448-3AF8-328C-5F9D-9D17FFD14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00637-5EB8-4969-9C23-3B9EDCC50F96}" type="datetimeFigureOut">
              <a:rPr lang="en-AU" smtClean="0"/>
              <a:t>26/03/2023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95033-90E5-3B13-F2AE-B3E503780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8411E-32FE-F51F-8862-5F5A3C205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F249-6E15-4C04-87DB-86F28983C4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6001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6034AE-F666-E77D-797C-5D0F64381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15B5E-B061-8BE7-5081-AF6F78D3E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CD414-6C5C-58EF-7B86-CCF740C1C4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00637-5EB8-4969-9C23-3B9EDCC50F96}" type="datetimeFigureOut">
              <a:rPr lang="en-AU" smtClean="0"/>
              <a:t>26/03/2023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F09B3-5435-6AE5-C478-747926D4C2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8E588-5A4F-AB17-9F6B-482C1C654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DF249-6E15-4C04-87DB-86F28983C4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04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1D4658-32CD-4903-BDA6-7B54EEA4E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A29A97C-0C3C-4F06-9CA4-68DFD1CE4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0886" y="983228"/>
            <a:ext cx="8301112" cy="5874772"/>
          </a:xfrm>
          <a:custGeom>
            <a:avLst/>
            <a:gdLst>
              <a:gd name="connsiteX0" fmla="*/ 3607511 w 8301112"/>
              <a:gd name="connsiteY0" fmla="*/ 0 h 5874772"/>
              <a:gd name="connsiteX1" fmla="*/ 8106431 w 8301112"/>
              <a:gd name="connsiteY1" fmla="*/ 0 h 5874772"/>
              <a:gd name="connsiteX2" fmla="*/ 8301112 w 8301112"/>
              <a:gd name="connsiteY2" fmla="*/ 0 h 5874772"/>
              <a:gd name="connsiteX3" fmla="*/ 8301112 w 8301112"/>
              <a:gd name="connsiteY3" fmla="*/ 5874772 h 5874772"/>
              <a:gd name="connsiteX4" fmla="*/ 27685 w 8301112"/>
              <a:gd name="connsiteY4" fmla="*/ 5874772 h 5874772"/>
              <a:gd name="connsiteX5" fmla="*/ 24376 w 8301112"/>
              <a:gd name="connsiteY5" fmla="*/ 5862584 h 5874772"/>
              <a:gd name="connsiteX6" fmla="*/ 97502 w 8301112"/>
              <a:gd name="connsiteY6" fmla="*/ 5167850 h 5874772"/>
              <a:gd name="connsiteX7" fmla="*/ 2827510 w 8301112"/>
              <a:gd name="connsiteY7" fmla="*/ 438782 h 5874772"/>
              <a:gd name="connsiteX8" fmla="*/ 3607511 w 8301112"/>
              <a:gd name="connsiteY8" fmla="*/ 0 h 587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01112" h="5874772">
                <a:moveTo>
                  <a:pt x="3607511" y="0"/>
                </a:moveTo>
                <a:cubicBezTo>
                  <a:pt x="3607511" y="0"/>
                  <a:pt x="3607511" y="0"/>
                  <a:pt x="8106431" y="0"/>
                </a:cubicBezTo>
                <a:lnTo>
                  <a:pt x="8301112" y="0"/>
                </a:lnTo>
                <a:lnTo>
                  <a:pt x="8301112" y="5874772"/>
                </a:lnTo>
                <a:lnTo>
                  <a:pt x="27685" y="5874772"/>
                </a:lnTo>
                <a:lnTo>
                  <a:pt x="24376" y="5862584"/>
                </a:lnTo>
                <a:cubicBezTo>
                  <a:pt x="-24375" y="5631005"/>
                  <a:pt x="0" y="5362863"/>
                  <a:pt x="97502" y="5167850"/>
                </a:cubicBezTo>
                <a:cubicBezTo>
                  <a:pt x="97502" y="5167850"/>
                  <a:pt x="97502" y="5167850"/>
                  <a:pt x="2827510" y="438782"/>
                </a:cubicBezTo>
                <a:cubicBezTo>
                  <a:pt x="2973760" y="195014"/>
                  <a:pt x="3331265" y="0"/>
                  <a:pt x="3607511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01292C1-8B12-4AF2-9B59-8851A132E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360023"/>
            <a:ext cx="5342806" cy="4453168"/>
          </a:xfrm>
          <a:custGeom>
            <a:avLst/>
            <a:gdLst>
              <a:gd name="connsiteX0" fmla="*/ 313737 w 5342806"/>
              <a:gd name="connsiteY0" fmla="*/ 2699726 h 4453168"/>
              <a:gd name="connsiteX1" fmla="*/ 775980 w 5342806"/>
              <a:gd name="connsiteY1" fmla="*/ 2699726 h 4453168"/>
              <a:gd name="connsiteX2" fmla="*/ 846865 w 5342806"/>
              <a:gd name="connsiteY2" fmla="*/ 2741502 h 4453168"/>
              <a:gd name="connsiteX3" fmla="*/ 1078485 w 5342806"/>
              <a:gd name="connsiteY3" fmla="*/ 3140369 h 4453168"/>
              <a:gd name="connsiteX4" fmla="*/ 1078485 w 5342806"/>
              <a:gd name="connsiteY4" fmla="*/ 3221933 h 4453168"/>
              <a:gd name="connsiteX5" fmla="*/ 846865 w 5342806"/>
              <a:gd name="connsiteY5" fmla="*/ 3620799 h 4453168"/>
              <a:gd name="connsiteX6" fmla="*/ 775980 w 5342806"/>
              <a:gd name="connsiteY6" fmla="*/ 3662576 h 4453168"/>
              <a:gd name="connsiteX7" fmla="*/ 313737 w 5342806"/>
              <a:gd name="connsiteY7" fmla="*/ 3662576 h 4453168"/>
              <a:gd name="connsiteX8" fmla="*/ 241855 w 5342806"/>
              <a:gd name="connsiteY8" fmla="*/ 3620799 h 4453168"/>
              <a:gd name="connsiteX9" fmla="*/ 11232 w 5342806"/>
              <a:gd name="connsiteY9" fmla="*/ 3221933 h 4453168"/>
              <a:gd name="connsiteX10" fmla="*/ 11232 w 5342806"/>
              <a:gd name="connsiteY10" fmla="*/ 3140369 h 4453168"/>
              <a:gd name="connsiteX11" fmla="*/ 241855 w 5342806"/>
              <a:gd name="connsiteY11" fmla="*/ 2741502 h 4453168"/>
              <a:gd name="connsiteX12" fmla="*/ 313737 w 5342806"/>
              <a:gd name="connsiteY12" fmla="*/ 2699726 h 4453168"/>
              <a:gd name="connsiteX13" fmla="*/ 2150770 w 5342806"/>
              <a:gd name="connsiteY13" fmla="*/ 492430 h 4453168"/>
              <a:gd name="connsiteX14" fmla="*/ 2388454 w 5342806"/>
              <a:gd name="connsiteY14" fmla="*/ 492430 h 4453168"/>
              <a:gd name="connsiteX15" fmla="*/ 2416181 w 5342806"/>
              <a:gd name="connsiteY15" fmla="*/ 492430 h 4453168"/>
              <a:gd name="connsiteX16" fmla="*/ 2442639 w 5342806"/>
              <a:gd name="connsiteY16" fmla="*/ 537992 h 4453168"/>
              <a:gd name="connsiteX17" fmla="*/ 2572233 w 5342806"/>
              <a:gd name="connsiteY17" fmla="*/ 761161 h 4453168"/>
              <a:gd name="connsiteX18" fmla="*/ 2572233 w 5342806"/>
              <a:gd name="connsiteY18" fmla="*/ 886078 h 4453168"/>
              <a:gd name="connsiteX19" fmla="*/ 2217501 w 5342806"/>
              <a:gd name="connsiteY19" fmla="*/ 1496950 h 4453168"/>
              <a:gd name="connsiteX20" fmla="*/ 2108941 w 5342806"/>
              <a:gd name="connsiteY20" fmla="*/ 1560931 h 4453168"/>
              <a:gd name="connsiteX21" fmla="*/ 1401007 w 5342806"/>
              <a:gd name="connsiteY21" fmla="*/ 1560931 h 4453168"/>
              <a:gd name="connsiteX22" fmla="*/ 1367679 w 5342806"/>
              <a:gd name="connsiteY22" fmla="*/ 1556504 h 4453168"/>
              <a:gd name="connsiteX23" fmla="*/ 1344756 w 5342806"/>
              <a:gd name="connsiteY23" fmla="*/ 1546893 h 4453168"/>
              <a:gd name="connsiteX24" fmla="*/ 1358765 w 5342806"/>
              <a:gd name="connsiteY24" fmla="*/ 1522665 h 4453168"/>
              <a:gd name="connsiteX25" fmla="*/ 1855078 w 5342806"/>
              <a:gd name="connsiteY25" fmla="*/ 664281 h 4453168"/>
              <a:gd name="connsiteX26" fmla="*/ 2150770 w 5342806"/>
              <a:gd name="connsiteY26" fmla="*/ 492430 h 4453168"/>
              <a:gd name="connsiteX27" fmla="*/ 1359084 w 5342806"/>
              <a:gd name="connsiteY27" fmla="*/ 0 h 4453168"/>
              <a:gd name="connsiteX28" fmla="*/ 2157630 w 5342806"/>
              <a:gd name="connsiteY28" fmla="*/ 0 h 4453168"/>
              <a:gd name="connsiteX29" fmla="*/ 2280085 w 5342806"/>
              <a:gd name="connsiteY29" fmla="*/ 72172 h 4453168"/>
              <a:gd name="connsiteX30" fmla="*/ 2494708 w 5342806"/>
              <a:gd name="connsiteY30" fmla="*/ 441767 h 4453168"/>
              <a:gd name="connsiteX31" fmla="*/ 2518954 w 5342806"/>
              <a:gd name="connsiteY31" fmla="*/ 483519 h 4453168"/>
              <a:gd name="connsiteX32" fmla="*/ 2499877 w 5342806"/>
              <a:gd name="connsiteY32" fmla="*/ 483519 h 4453168"/>
              <a:gd name="connsiteX33" fmla="*/ 2409708 w 5342806"/>
              <a:gd name="connsiteY33" fmla="*/ 483519 h 4453168"/>
              <a:gd name="connsiteX34" fmla="*/ 2370537 w 5342806"/>
              <a:gd name="connsiteY34" fmla="*/ 416064 h 4453168"/>
              <a:gd name="connsiteX35" fmla="*/ 2220885 w 5342806"/>
              <a:gd name="connsiteY35" fmla="*/ 158353 h 4453168"/>
              <a:gd name="connsiteX36" fmla="*/ 2112324 w 5342806"/>
              <a:gd name="connsiteY36" fmla="*/ 94371 h 4453168"/>
              <a:gd name="connsiteX37" fmla="*/ 1404390 w 5342806"/>
              <a:gd name="connsiteY37" fmla="*/ 94371 h 4453168"/>
              <a:gd name="connsiteX38" fmla="*/ 1294301 w 5342806"/>
              <a:gd name="connsiteY38" fmla="*/ 158353 h 4453168"/>
              <a:gd name="connsiteX39" fmla="*/ 941098 w 5342806"/>
              <a:gd name="connsiteY39" fmla="*/ 769224 h 4453168"/>
              <a:gd name="connsiteX40" fmla="*/ 941098 w 5342806"/>
              <a:gd name="connsiteY40" fmla="*/ 894141 h 4453168"/>
              <a:gd name="connsiteX41" fmla="*/ 1294301 w 5342806"/>
              <a:gd name="connsiteY41" fmla="*/ 1505013 h 4453168"/>
              <a:gd name="connsiteX42" fmla="*/ 1340745 w 5342806"/>
              <a:gd name="connsiteY42" fmla="*/ 1551856 h 4453168"/>
              <a:gd name="connsiteX43" fmla="*/ 1346119 w 5342806"/>
              <a:gd name="connsiteY43" fmla="*/ 1554109 h 4453168"/>
              <a:gd name="connsiteX44" fmla="*/ 1317310 w 5342806"/>
              <a:gd name="connsiteY44" fmla="*/ 1603934 h 4453168"/>
              <a:gd name="connsiteX45" fmla="*/ 1295884 w 5342806"/>
              <a:gd name="connsiteY45" fmla="*/ 1640991 h 4453168"/>
              <a:gd name="connsiteX46" fmla="*/ 1318107 w 5342806"/>
              <a:gd name="connsiteY46" fmla="*/ 1650309 h 4453168"/>
              <a:gd name="connsiteX47" fmla="*/ 1355700 w 5342806"/>
              <a:gd name="connsiteY47" fmla="*/ 1655302 h 4453168"/>
              <a:gd name="connsiteX48" fmla="*/ 2154247 w 5342806"/>
              <a:gd name="connsiteY48" fmla="*/ 1655302 h 4453168"/>
              <a:gd name="connsiteX49" fmla="*/ 2276701 w 5342806"/>
              <a:gd name="connsiteY49" fmla="*/ 1583132 h 4453168"/>
              <a:gd name="connsiteX50" fmla="*/ 2676837 w 5342806"/>
              <a:gd name="connsiteY50" fmla="*/ 894072 h 4453168"/>
              <a:gd name="connsiteX51" fmla="*/ 2676837 w 5342806"/>
              <a:gd name="connsiteY51" fmla="*/ 753167 h 4453168"/>
              <a:gd name="connsiteX52" fmla="*/ 2544761 w 5342806"/>
              <a:gd name="connsiteY52" fmla="*/ 525724 h 4453168"/>
              <a:gd name="connsiteX53" fmla="*/ 2525427 w 5342806"/>
              <a:gd name="connsiteY53" fmla="*/ 492430 h 4453168"/>
              <a:gd name="connsiteX54" fmla="*/ 2614995 w 5342806"/>
              <a:gd name="connsiteY54" fmla="*/ 492430 h 4453168"/>
              <a:gd name="connsiteX55" fmla="*/ 4052233 w 5342806"/>
              <a:gd name="connsiteY55" fmla="*/ 492430 h 4453168"/>
              <a:gd name="connsiteX56" fmla="*/ 4343819 w 5342806"/>
              <a:gd name="connsiteY56" fmla="*/ 664281 h 4453168"/>
              <a:gd name="connsiteX57" fmla="*/ 5296604 w 5342806"/>
              <a:gd name="connsiteY57" fmla="*/ 2305041 h 4453168"/>
              <a:gd name="connsiteX58" fmla="*/ 5296604 w 5342806"/>
              <a:gd name="connsiteY58" fmla="*/ 2640558 h 4453168"/>
              <a:gd name="connsiteX59" fmla="*/ 4343819 w 5342806"/>
              <a:gd name="connsiteY59" fmla="*/ 4281318 h 4453168"/>
              <a:gd name="connsiteX60" fmla="*/ 4052233 w 5342806"/>
              <a:gd name="connsiteY60" fmla="*/ 4453168 h 4453168"/>
              <a:gd name="connsiteX61" fmla="*/ 2150770 w 5342806"/>
              <a:gd name="connsiteY61" fmla="*/ 4453168 h 4453168"/>
              <a:gd name="connsiteX62" fmla="*/ 1855078 w 5342806"/>
              <a:gd name="connsiteY62" fmla="*/ 4281318 h 4453168"/>
              <a:gd name="connsiteX63" fmla="*/ 906399 w 5342806"/>
              <a:gd name="connsiteY63" fmla="*/ 2640558 h 4453168"/>
              <a:gd name="connsiteX64" fmla="*/ 906399 w 5342806"/>
              <a:gd name="connsiteY64" fmla="*/ 2305041 h 4453168"/>
              <a:gd name="connsiteX65" fmla="*/ 1258651 w 5342806"/>
              <a:gd name="connsiteY65" fmla="*/ 1695815 h 4453168"/>
              <a:gd name="connsiteX66" fmla="*/ 1288338 w 5342806"/>
              <a:gd name="connsiteY66" fmla="*/ 1644472 h 4453168"/>
              <a:gd name="connsiteX67" fmla="*/ 1287293 w 5342806"/>
              <a:gd name="connsiteY67" fmla="*/ 1644034 h 4453168"/>
              <a:gd name="connsiteX68" fmla="*/ 1234904 w 5342806"/>
              <a:gd name="connsiteY68" fmla="*/ 1591195 h 4453168"/>
              <a:gd name="connsiteX69" fmla="*/ 836494 w 5342806"/>
              <a:gd name="connsiteY69" fmla="*/ 902135 h 4453168"/>
              <a:gd name="connsiteX70" fmla="*/ 836494 w 5342806"/>
              <a:gd name="connsiteY70" fmla="*/ 761230 h 4453168"/>
              <a:gd name="connsiteX71" fmla="*/ 1234904 w 5342806"/>
              <a:gd name="connsiteY71" fmla="*/ 72172 h 4453168"/>
              <a:gd name="connsiteX72" fmla="*/ 1359084 w 5342806"/>
              <a:gd name="connsiteY72" fmla="*/ 0 h 4453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342806" h="4453168">
                <a:moveTo>
                  <a:pt x="313737" y="2699726"/>
                </a:moveTo>
                <a:cubicBezTo>
                  <a:pt x="313737" y="2699726"/>
                  <a:pt x="313737" y="2699726"/>
                  <a:pt x="775980" y="2699726"/>
                </a:cubicBezTo>
                <a:cubicBezTo>
                  <a:pt x="804933" y="2699726"/>
                  <a:pt x="832887" y="2715641"/>
                  <a:pt x="846865" y="2741502"/>
                </a:cubicBezTo>
                <a:cubicBezTo>
                  <a:pt x="846865" y="2741502"/>
                  <a:pt x="846865" y="2741502"/>
                  <a:pt x="1078485" y="3140369"/>
                </a:cubicBezTo>
                <a:cubicBezTo>
                  <a:pt x="1093461" y="3165236"/>
                  <a:pt x="1093461" y="3197066"/>
                  <a:pt x="1078485" y="3221933"/>
                </a:cubicBezTo>
                <a:cubicBezTo>
                  <a:pt x="1078485" y="3221933"/>
                  <a:pt x="1078485" y="3221933"/>
                  <a:pt x="846865" y="3620799"/>
                </a:cubicBezTo>
                <a:cubicBezTo>
                  <a:pt x="832887" y="3646661"/>
                  <a:pt x="804933" y="3662576"/>
                  <a:pt x="775980" y="3662576"/>
                </a:cubicBezTo>
                <a:cubicBezTo>
                  <a:pt x="775980" y="3662576"/>
                  <a:pt x="775980" y="3662576"/>
                  <a:pt x="313737" y="3662576"/>
                </a:cubicBezTo>
                <a:cubicBezTo>
                  <a:pt x="283786" y="3662576"/>
                  <a:pt x="256830" y="3646661"/>
                  <a:pt x="241855" y="3620799"/>
                </a:cubicBezTo>
                <a:cubicBezTo>
                  <a:pt x="241855" y="3620799"/>
                  <a:pt x="241855" y="3620799"/>
                  <a:pt x="11232" y="3221933"/>
                </a:cubicBezTo>
                <a:cubicBezTo>
                  <a:pt x="-3743" y="3197066"/>
                  <a:pt x="-3743" y="3165236"/>
                  <a:pt x="11232" y="3140369"/>
                </a:cubicBezTo>
                <a:cubicBezTo>
                  <a:pt x="11232" y="3140369"/>
                  <a:pt x="11232" y="3140369"/>
                  <a:pt x="241855" y="2741502"/>
                </a:cubicBezTo>
                <a:cubicBezTo>
                  <a:pt x="256830" y="2715641"/>
                  <a:pt x="283786" y="2699726"/>
                  <a:pt x="313737" y="2699726"/>
                </a:cubicBezTo>
                <a:close/>
                <a:moveTo>
                  <a:pt x="2150770" y="492430"/>
                </a:moveTo>
                <a:cubicBezTo>
                  <a:pt x="2150770" y="492430"/>
                  <a:pt x="2150770" y="492430"/>
                  <a:pt x="2388454" y="492430"/>
                </a:cubicBezTo>
                <a:lnTo>
                  <a:pt x="2416181" y="492430"/>
                </a:lnTo>
                <a:lnTo>
                  <a:pt x="2442639" y="537992"/>
                </a:lnTo>
                <a:cubicBezTo>
                  <a:pt x="2479480" y="601434"/>
                  <a:pt x="2522349" y="675258"/>
                  <a:pt x="2572233" y="761161"/>
                </a:cubicBezTo>
                <a:cubicBezTo>
                  <a:pt x="2595168" y="799246"/>
                  <a:pt x="2595168" y="847994"/>
                  <a:pt x="2572233" y="886078"/>
                </a:cubicBezTo>
                <a:cubicBezTo>
                  <a:pt x="2572233" y="886078"/>
                  <a:pt x="2572233" y="886078"/>
                  <a:pt x="2217501" y="1496950"/>
                </a:cubicBezTo>
                <a:cubicBezTo>
                  <a:pt x="2196094" y="1536558"/>
                  <a:pt x="2153283" y="1560931"/>
                  <a:pt x="2108941" y="1560931"/>
                </a:cubicBezTo>
                <a:cubicBezTo>
                  <a:pt x="2108941" y="1560931"/>
                  <a:pt x="2108941" y="1560931"/>
                  <a:pt x="1401007" y="1560931"/>
                </a:cubicBezTo>
                <a:cubicBezTo>
                  <a:pt x="1389539" y="1560931"/>
                  <a:pt x="1378359" y="1559408"/>
                  <a:pt x="1367679" y="1556504"/>
                </a:cubicBezTo>
                <a:lnTo>
                  <a:pt x="1344756" y="1546893"/>
                </a:lnTo>
                <a:lnTo>
                  <a:pt x="1358765" y="1522665"/>
                </a:lnTo>
                <a:cubicBezTo>
                  <a:pt x="1485427" y="1303600"/>
                  <a:pt x="1647555" y="1023197"/>
                  <a:pt x="1855078" y="664281"/>
                </a:cubicBezTo>
                <a:cubicBezTo>
                  <a:pt x="1916680" y="557897"/>
                  <a:pt x="2027565" y="492430"/>
                  <a:pt x="2150770" y="492430"/>
                </a:cubicBezTo>
                <a:close/>
                <a:moveTo>
                  <a:pt x="1359084" y="0"/>
                </a:moveTo>
                <a:cubicBezTo>
                  <a:pt x="1359084" y="0"/>
                  <a:pt x="1359084" y="0"/>
                  <a:pt x="2157630" y="0"/>
                </a:cubicBezTo>
                <a:cubicBezTo>
                  <a:pt x="2207647" y="0"/>
                  <a:pt x="2255938" y="27495"/>
                  <a:pt x="2280085" y="72172"/>
                </a:cubicBezTo>
                <a:cubicBezTo>
                  <a:pt x="2280085" y="72172"/>
                  <a:pt x="2280085" y="72172"/>
                  <a:pt x="2494708" y="441767"/>
                </a:cubicBezTo>
                <a:lnTo>
                  <a:pt x="2518954" y="483519"/>
                </a:lnTo>
                <a:lnTo>
                  <a:pt x="2499877" y="483519"/>
                </a:lnTo>
                <a:lnTo>
                  <a:pt x="2409708" y="483519"/>
                </a:lnTo>
                <a:lnTo>
                  <a:pt x="2370537" y="416064"/>
                </a:lnTo>
                <a:cubicBezTo>
                  <a:pt x="2220885" y="158353"/>
                  <a:pt x="2220885" y="158353"/>
                  <a:pt x="2220885" y="158353"/>
                </a:cubicBezTo>
                <a:cubicBezTo>
                  <a:pt x="2199478" y="118745"/>
                  <a:pt x="2156666" y="94371"/>
                  <a:pt x="2112324" y="94371"/>
                </a:cubicBezTo>
                <a:cubicBezTo>
                  <a:pt x="1404390" y="94371"/>
                  <a:pt x="1404390" y="94371"/>
                  <a:pt x="1404390" y="94371"/>
                </a:cubicBezTo>
                <a:cubicBezTo>
                  <a:pt x="1358520" y="94371"/>
                  <a:pt x="1317236" y="118745"/>
                  <a:pt x="1294301" y="158353"/>
                </a:cubicBezTo>
                <a:cubicBezTo>
                  <a:pt x="941098" y="769224"/>
                  <a:pt x="941098" y="769224"/>
                  <a:pt x="941098" y="769224"/>
                </a:cubicBezTo>
                <a:cubicBezTo>
                  <a:pt x="918163" y="807309"/>
                  <a:pt x="918163" y="856057"/>
                  <a:pt x="941098" y="894141"/>
                </a:cubicBezTo>
                <a:cubicBezTo>
                  <a:pt x="1294301" y="1505013"/>
                  <a:pt x="1294301" y="1505013"/>
                  <a:pt x="1294301" y="1505013"/>
                </a:cubicBezTo>
                <a:cubicBezTo>
                  <a:pt x="1305769" y="1524817"/>
                  <a:pt x="1321823" y="1540812"/>
                  <a:pt x="1340745" y="1551856"/>
                </a:cubicBezTo>
                <a:lnTo>
                  <a:pt x="1346119" y="1554109"/>
                </a:lnTo>
                <a:lnTo>
                  <a:pt x="1317310" y="1603934"/>
                </a:lnTo>
                <a:lnTo>
                  <a:pt x="1295884" y="1640991"/>
                </a:lnTo>
                <a:lnTo>
                  <a:pt x="1318107" y="1650309"/>
                </a:lnTo>
                <a:cubicBezTo>
                  <a:pt x="1330154" y="1653584"/>
                  <a:pt x="1342766" y="1655302"/>
                  <a:pt x="1355700" y="1655302"/>
                </a:cubicBezTo>
                <a:cubicBezTo>
                  <a:pt x="2154247" y="1655302"/>
                  <a:pt x="2154247" y="1655302"/>
                  <a:pt x="2154247" y="1655302"/>
                </a:cubicBezTo>
                <a:cubicBezTo>
                  <a:pt x="2204264" y="1655302"/>
                  <a:pt x="2252555" y="1627810"/>
                  <a:pt x="2276701" y="1583132"/>
                </a:cubicBezTo>
                <a:cubicBezTo>
                  <a:pt x="2676837" y="894072"/>
                  <a:pt x="2676837" y="894072"/>
                  <a:pt x="2676837" y="894072"/>
                </a:cubicBezTo>
                <a:cubicBezTo>
                  <a:pt x="2702708" y="851114"/>
                  <a:pt x="2702708" y="796127"/>
                  <a:pt x="2676837" y="753167"/>
                </a:cubicBezTo>
                <a:cubicBezTo>
                  <a:pt x="2626820" y="667035"/>
                  <a:pt x="2583056" y="591669"/>
                  <a:pt x="2544761" y="525724"/>
                </a:cubicBezTo>
                <a:lnTo>
                  <a:pt x="2525427" y="492430"/>
                </a:lnTo>
                <a:lnTo>
                  <a:pt x="2614995" y="492430"/>
                </a:lnTo>
                <a:cubicBezTo>
                  <a:pt x="2893530" y="492430"/>
                  <a:pt x="3339185" y="492430"/>
                  <a:pt x="4052233" y="492430"/>
                </a:cubicBezTo>
                <a:cubicBezTo>
                  <a:pt x="4171332" y="492430"/>
                  <a:pt x="4286323" y="557897"/>
                  <a:pt x="4343819" y="664281"/>
                </a:cubicBezTo>
                <a:cubicBezTo>
                  <a:pt x="4343819" y="664281"/>
                  <a:pt x="4343819" y="664281"/>
                  <a:pt x="5296604" y="2305041"/>
                </a:cubicBezTo>
                <a:cubicBezTo>
                  <a:pt x="5358207" y="2407332"/>
                  <a:pt x="5358207" y="2538266"/>
                  <a:pt x="5296604" y="2640558"/>
                </a:cubicBezTo>
                <a:cubicBezTo>
                  <a:pt x="5296604" y="2640558"/>
                  <a:pt x="5296604" y="2640558"/>
                  <a:pt x="4343819" y="4281318"/>
                </a:cubicBezTo>
                <a:cubicBezTo>
                  <a:pt x="4286323" y="4387702"/>
                  <a:pt x="4171332" y="4453168"/>
                  <a:pt x="4052233" y="4453168"/>
                </a:cubicBezTo>
                <a:cubicBezTo>
                  <a:pt x="4052233" y="4453168"/>
                  <a:pt x="4052233" y="4453168"/>
                  <a:pt x="2150770" y="4453168"/>
                </a:cubicBezTo>
                <a:cubicBezTo>
                  <a:pt x="2027565" y="4453168"/>
                  <a:pt x="1916680" y="4387702"/>
                  <a:pt x="1855078" y="4281318"/>
                </a:cubicBezTo>
                <a:cubicBezTo>
                  <a:pt x="1855078" y="4281318"/>
                  <a:pt x="1855078" y="4281318"/>
                  <a:pt x="906399" y="2640558"/>
                </a:cubicBezTo>
                <a:cubicBezTo>
                  <a:pt x="844796" y="2538266"/>
                  <a:pt x="844796" y="2407332"/>
                  <a:pt x="906399" y="2305041"/>
                </a:cubicBezTo>
                <a:cubicBezTo>
                  <a:pt x="906399" y="2305041"/>
                  <a:pt x="906399" y="2305041"/>
                  <a:pt x="1258651" y="1695815"/>
                </a:cubicBezTo>
                <a:lnTo>
                  <a:pt x="1288338" y="1644472"/>
                </a:lnTo>
                <a:lnTo>
                  <a:pt x="1287293" y="1644034"/>
                </a:lnTo>
                <a:cubicBezTo>
                  <a:pt x="1265949" y="1631576"/>
                  <a:pt x="1247840" y="1613534"/>
                  <a:pt x="1234904" y="1591195"/>
                </a:cubicBezTo>
                <a:cubicBezTo>
                  <a:pt x="1234904" y="1591195"/>
                  <a:pt x="1234904" y="1591195"/>
                  <a:pt x="836494" y="902135"/>
                </a:cubicBezTo>
                <a:cubicBezTo>
                  <a:pt x="810622" y="859177"/>
                  <a:pt x="810622" y="804190"/>
                  <a:pt x="836494" y="761230"/>
                </a:cubicBezTo>
                <a:cubicBezTo>
                  <a:pt x="836494" y="761230"/>
                  <a:pt x="836494" y="761230"/>
                  <a:pt x="1234904" y="72172"/>
                </a:cubicBezTo>
                <a:cubicBezTo>
                  <a:pt x="1260775" y="27495"/>
                  <a:pt x="1307343" y="0"/>
                  <a:pt x="1359084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02BCF5-BC41-1447-A0A2-20431481B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82496" y="3634456"/>
            <a:ext cx="5081491" cy="1452632"/>
          </a:xfrm>
          <a:prstGeom prst="rect">
            <a:avLst/>
          </a:prstGeom>
        </p:spPr>
      </p:pic>
      <p:pic>
        <p:nvPicPr>
          <p:cNvPr id="51" name="Picture 50" descr="Icon&#10;&#10;Description automatically generated">
            <a:extLst>
              <a:ext uri="{FF2B5EF4-FFF2-40B4-BE49-F238E27FC236}">
                <a16:creationId xmlns:a16="http://schemas.microsoft.com/office/drawing/2014/main" id="{25DBC3D2-634C-3C3C-8E66-271C43359E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693" y="1741714"/>
            <a:ext cx="2337221" cy="220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526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1D4658-32CD-4903-BDA6-7B54EEA4E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A29A97C-0C3C-4F06-9CA4-68DFD1CE4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0886" y="983228"/>
            <a:ext cx="8301112" cy="5874772"/>
          </a:xfrm>
          <a:custGeom>
            <a:avLst/>
            <a:gdLst>
              <a:gd name="connsiteX0" fmla="*/ 3607511 w 8301112"/>
              <a:gd name="connsiteY0" fmla="*/ 0 h 5874772"/>
              <a:gd name="connsiteX1" fmla="*/ 8106431 w 8301112"/>
              <a:gd name="connsiteY1" fmla="*/ 0 h 5874772"/>
              <a:gd name="connsiteX2" fmla="*/ 8301112 w 8301112"/>
              <a:gd name="connsiteY2" fmla="*/ 0 h 5874772"/>
              <a:gd name="connsiteX3" fmla="*/ 8301112 w 8301112"/>
              <a:gd name="connsiteY3" fmla="*/ 5874772 h 5874772"/>
              <a:gd name="connsiteX4" fmla="*/ 27685 w 8301112"/>
              <a:gd name="connsiteY4" fmla="*/ 5874772 h 5874772"/>
              <a:gd name="connsiteX5" fmla="*/ 24376 w 8301112"/>
              <a:gd name="connsiteY5" fmla="*/ 5862584 h 5874772"/>
              <a:gd name="connsiteX6" fmla="*/ 97502 w 8301112"/>
              <a:gd name="connsiteY6" fmla="*/ 5167850 h 5874772"/>
              <a:gd name="connsiteX7" fmla="*/ 2827510 w 8301112"/>
              <a:gd name="connsiteY7" fmla="*/ 438782 h 5874772"/>
              <a:gd name="connsiteX8" fmla="*/ 3607511 w 8301112"/>
              <a:gd name="connsiteY8" fmla="*/ 0 h 587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01112" h="5874772">
                <a:moveTo>
                  <a:pt x="3607511" y="0"/>
                </a:moveTo>
                <a:cubicBezTo>
                  <a:pt x="3607511" y="0"/>
                  <a:pt x="3607511" y="0"/>
                  <a:pt x="8106431" y="0"/>
                </a:cubicBezTo>
                <a:lnTo>
                  <a:pt x="8301112" y="0"/>
                </a:lnTo>
                <a:lnTo>
                  <a:pt x="8301112" y="5874772"/>
                </a:lnTo>
                <a:lnTo>
                  <a:pt x="27685" y="5874772"/>
                </a:lnTo>
                <a:lnTo>
                  <a:pt x="24376" y="5862584"/>
                </a:lnTo>
                <a:cubicBezTo>
                  <a:pt x="-24375" y="5631005"/>
                  <a:pt x="0" y="5362863"/>
                  <a:pt x="97502" y="5167850"/>
                </a:cubicBezTo>
                <a:cubicBezTo>
                  <a:pt x="97502" y="5167850"/>
                  <a:pt x="97502" y="5167850"/>
                  <a:pt x="2827510" y="438782"/>
                </a:cubicBezTo>
                <a:cubicBezTo>
                  <a:pt x="2973760" y="195014"/>
                  <a:pt x="3331265" y="0"/>
                  <a:pt x="3607511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01292C1-8B12-4AF2-9B59-8851A132E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360023"/>
            <a:ext cx="5342806" cy="4453168"/>
          </a:xfrm>
          <a:custGeom>
            <a:avLst/>
            <a:gdLst>
              <a:gd name="connsiteX0" fmla="*/ 313737 w 5342806"/>
              <a:gd name="connsiteY0" fmla="*/ 2699726 h 4453168"/>
              <a:gd name="connsiteX1" fmla="*/ 775980 w 5342806"/>
              <a:gd name="connsiteY1" fmla="*/ 2699726 h 4453168"/>
              <a:gd name="connsiteX2" fmla="*/ 846865 w 5342806"/>
              <a:gd name="connsiteY2" fmla="*/ 2741502 h 4453168"/>
              <a:gd name="connsiteX3" fmla="*/ 1078485 w 5342806"/>
              <a:gd name="connsiteY3" fmla="*/ 3140369 h 4453168"/>
              <a:gd name="connsiteX4" fmla="*/ 1078485 w 5342806"/>
              <a:gd name="connsiteY4" fmla="*/ 3221933 h 4453168"/>
              <a:gd name="connsiteX5" fmla="*/ 846865 w 5342806"/>
              <a:gd name="connsiteY5" fmla="*/ 3620799 h 4453168"/>
              <a:gd name="connsiteX6" fmla="*/ 775980 w 5342806"/>
              <a:gd name="connsiteY6" fmla="*/ 3662576 h 4453168"/>
              <a:gd name="connsiteX7" fmla="*/ 313737 w 5342806"/>
              <a:gd name="connsiteY7" fmla="*/ 3662576 h 4453168"/>
              <a:gd name="connsiteX8" fmla="*/ 241855 w 5342806"/>
              <a:gd name="connsiteY8" fmla="*/ 3620799 h 4453168"/>
              <a:gd name="connsiteX9" fmla="*/ 11232 w 5342806"/>
              <a:gd name="connsiteY9" fmla="*/ 3221933 h 4453168"/>
              <a:gd name="connsiteX10" fmla="*/ 11232 w 5342806"/>
              <a:gd name="connsiteY10" fmla="*/ 3140369 h 4453168"/>
              <a:gd name="connsiteX11" fmla="*/ 241855 w 5342806"/>
              <a:gd name="connsiteY11" fmla="*/ 2741502 h 4453168"/>
              <a:gd name="connsiteX12" fmla="*/ 313737 w 5342806"/>
              <a:gd name="connsiteY12" fmla="*/ 2699726 h 4453168"/>
              <a:gd name="connsiteX13" fmla="*/ 2150770 w 5342806"/>
              <a:gd name="connsiteY13" fmla="*/ 492430 h 4453168"/>
              <a:gd name="connsiteX14" fmla="*/ 2388454 w 5342806"/>
              <a:gd name="connsiteY14" fmla="*/ 492430 h 4453168"/>
              <a:gd name="connsiteX15" fmla="*/ 2416181 w 5342806"/>
              <a:gd name="connsiteY15" fmla="*/ 492430 h 4453168"/>
              <a:gd name="connsiteX16" fmla="*/ 2442639 w 5342806"/>
              <a:gd name="connsiteY16" fmla="*/ 537992 h 4453168"/>
              <a:gd name="connsiteX17" fmla="*/ 2572233 w 5342806"/>
              <a:gd name="connsiteY17" fmla="*/ 761161 h 4453168"/>
              <a:gd name="connsiteX18" fmla="*/ 2572233 w 5342806"/>
              <a:gd name="connsiteY18" fmla="*/ 886078 h 4453168"/>
              <a:gd name="connsiteX19" fmla="*/ 2217501 w 5342806"/>
              <a:gd name="connsiteY19" fmla="*/ 1496950 h 4453168"/>
              <a:gd name="connsiteX20" fmla="*/ 2108941 w 5342806"/>
              <a:gd name="connsiteY20" fmla="*/ 1560931 h 4453168"/>
              <a:gd name="connsiteX21" fmla="*/ 1401007 w 5342806"/>
              <a:gd name="connsiteY21" fmla="*/ 1560931 h 4453168"/>
              <a:gd name="connsiteX22" fmla="*/ 1367679 w 5342806"/>
              <a:gd name="connsiteY22" fmla="*/ 1556504 h 4453168"/>
              <a:gd name="connsiteX23" fmla="*/ 1344756 w 5342806"/>
              <a:gd name="connsiteY23" fmla="*/ 1546893 h 4453168"/>
              <a:gd name="connsiteX24" fmla="*/ 1358765 w 5342806"/>
              <a:gd name="connsiteY24" fmla="*/ 1522665 h 4453168"/>
              <a:gd name="connsiteX25" fmla="*/ 1855078 w 5342806"/>
              <a:gd name="connsiteY25" fmla="*/ 664281 h 4453168"/>
              <a:gd name="connsiteX26" fmla="*/ 2150770 w 5342806"/>
              <a:gd name="connsiteY26" fmla="*/ 492430 h 4453168"/>
              <a:gd name="connsiteX27" fmla="*/ 1359084 w 5342806"/>
              <a:gd name="connsiteY27" fmla="*/ 0 h 4453168"/>
              <a:gd name="connsiteX28" fmla="*/ 2157630 w 5342806"/>
              <a:gd name="connsiteY28" fmla="*/ 0 h 4453168"/>
              <a:gd name="connsiteX29" fmla="*/ 2280085 w 5342806"/>
              <a:gd name="connsiteY29" fmla="*/ 72172 h 4453168"/>
              <a:gd name="connsiteX30" fmla="*/ 2494708 w 5342806"/>
              <a:gd name="connsiteY30" fmla="*/ 441767 h 4453168"/>
              <a:gd name="connsiteX31" fmla="*/ 2518954 w 5342806"/>
              <a:gd name="connsiteY31" fmla="*/ 483519 h 4453168"/>
              <a:gd name="connsiteX32" fmla="*/ 2499877 w 5342806"/>
              <a:gd name="connsiteY32" fmla="*/ 483519 h 4453168"/>
              <a:gd name="connsiteX33" fmla="*/ 2409708 w 5342806"/>
              <a:gd name="connsiteY33" fmla="*/ 483519 h 4453168"/>
              <a:gd name="connsiteX34" fmla="*/ 2370537 w 5342806"/>
              <a:gd name="connsiteY34" fmla="*/ 416064 h 4453168"/>
              <a:gd name="connsiteX35" fmla="*/ 2220885 w 5342806"/>
              <a:gd name="connsiteY35" fmla="*/ 158353 h 4453168"/>
              <a:gd name="connsiteX36" fmla="*/ 2112324 w 5342806"/>
              <a:gd name="connsiteY36" fmla="*/ 94371 h 4453168"/>
              <a:gd name="connsiteX37" fmla="*/ 1404390 w 5342806"/>
              <a:gd name="connsiteY37" fmla="*/ 94371 h 4453168"/>
              <a:gd name="connsiteX38" fmla="*/ 1294301 w 5342806"/>
              <a:gd name="connsiteY38" fmla="*/ 158353 h 4453168"/>
              <a:gd name="connsiteX39" fmla="*/ 941098 w 5342806"/>
              <a:gd name="connsiteY39" fmla="*/ 769224 h 4453168"/>
              <a:gd name="connsiteX40" fmla="*/ 941098 w 5342806"/>
              <a:gd name="connsiteY40" fmla="*/ 894141 h 4453168"/>
              <a:gd name="connsiteX41" fmla="*/ 1294301 w 5342806"/>
              <a:gd name="connsiteY41" fmla="*/ 1505013 h 4453168"/>
              <a:gd name="connsiteX42" fmla="*/ 1340745 w 5342806"/>
              <a:gd name="connsiteY42" fmla="*/ 1551856 h 4453168"/>
              <a:gd name="connsiteX43" fmla="*/ 1346119 w 5342806"/>
              <a:gd name="connsiteY43" fmla="*/ 1554109 h 4453168"/>
              <a:gd name="connsiteX44" fmla="*/ 1317310 w 5342806"/>
              <a:gd name="connsiteY44" fmla="*/ 1603934 h 4453168"/>
              <a:gd name="connsiteX45" fmla="*/ 1295884 w 5342806"/>
              <a:gd name="connsiteY45" fmla="*/ 1640991 h 4453168"/>
              <a:gd name="connsiteX46" fmla="*/ 1318107 w 5342806"/>
              <a:gd name="connsiteY46" fmla="*/ 1650309 h 4453168"/>
              <a:gd name="connsiteX47" fmla="*/ 1355700 w 5342806"/>
              <a:gd name="connsiteY47" fmla="*/ 1655302 h 4453168"/>
              <a:gd name="connsiteX48" fmla="*/ 2154247 w 5342806"/>
              <a:gd name="connsiteY48" fmla="*/ 1655302 h 4453168"/>
              <a:gd name="connsiteX49" fmla="*/ 2276701 w 5342806"/>
              <a:gd name="connsiteY49" fmla="*/ 1583132 h 4453168"/>
              <a:gd name="connsiteX50" fmla="*/ 2676837 w 5342806"/>
              <a:gd name="connsiteY50" fmla="*/ 894072 h 4453168"/>
              <a:gd name="connsiteX51" fmla="*/ 2676837 w 5342806"/>
              <a:gd name="connsiteY51" fmla="*/ 753167 h 4453168"/>
              <a:gd name="connsiteX52" fmla="*/ 2544761 w 5342806"/>
              <a:gd name="connsiteY52" fmla="*/ 525724 h 4453168"/>
              <a:gd name="connsiteX53" fmla="*/ 2525427 w 5342806"/>
              <a:gd name="connsiteY53" fmla="*/ 492430 h 4453168"/>
              <a:gd name="connsiteX54" fmla="*/ 2614995 w 5342806"/>
              <a:gd name="connsiteY54" fmla="*/ 492430 h 4453168"/>
              <a:gd name="connsiteX55" fmla="*/ 4052233 w 5342806"/>
              <a:gd name="connsiteY55" fmla="*/ 492430 h 4453168"/>
              <a:gd name="connsiteX56" fmla="*/ 4343819 w 5342806"/>
              <a:gd name="connsiteY56" fmla="*/ 664281 h 4453168"/>
              <a:gd name="connsiteX57" fmla="*/ 5296604 w 5342806"/>
              <a:gd name="connsiteY57" fmla="*/ 2305041 h 4453168"/>
              <a:gd name="connsiteX58" fmla="*/ 5296604 w 5342806"/>
              <a:gd name="connsiteY58" fmla="*/ 2640558 h 4453168"/>
              <a:gd name="connsiteX59" fmla="*/ 4343819 w 5342806"/>
              <a:gd name="connsiteY59" fmla="*/ 4281318 h 4453168"/>
              <a:gd name="connsiteX60" fmla="*/ 4052233 w 5342806"/>
              <a:gd name="connsiteY60" fmla="*/ 4453168 h 4453168"/>
              <a:gd name="connsiteX61" fmla="*/ 2150770 w 5342806"/>
              <a:gd name="connsiteY61" fmla="*/ 4453168 h 4453168"/>
              <a:gd name="connsiteX62" fmla="*/ 1855078 w 5342806"/>
              <a:gd name="connsiteY62" fmla="*/ 4281318 h 4453168"/>
              <a:gd name="connsiteX63" fmla="*/ 906399 w 5342806"/>
              <a:gd name="connsiteY63" fmla="*/ 2640558 h 4453168"/>
              <a:gd name="connsiteX64" fmla="*/ 906399 w 5342806"/>
              <a:gd name="connsiteY64" fmla="*/ 2305041 h 4453168"/>
              <a:gd name="connsiteX65" fmla="*/ 1258651 w 5342806"/>
              <a:gd name="connsiteY65" fmla="*/ 1695815 h 4453168"/>
              <a:gd name="connsiteX66" fmla="*/ 1288338 w 5342806"/>
              <a:gd name="connsiteY66" fmla="*/ 1644472 h 4453168"/>
              <a:gd name="connsiteX67" fmla="*/ 1287293 w 5342806"/>
              <a:gd name="connsiteY67" fmla="*/ 1644034 h 4453168"/>
              <a:gd name="connsiteX68" fmla="*/ 1234904 w 5342806"/>
              <a:gd name="connsiteY68" fmla="*/ 1591195 h 4453168"/>
              <a:gd name="connsiteX69" fmla="*/ 836494 w 5342806"/>
              <a:gd name="connsiteY69" fmla="*/ 902135 h 4453168"/>
              <a:gd name="connsiteX70" fmla="*/ 836494 w 5342806"/>
              <a:gd name="connsiteY70" fmla="*/ 761230 h 4453168"/>
              <a:gd name="connsiteX71" fmla="*/ 1234904 w 5342806"/>
              <a:gd name="connsiteY71" fmla="*/ 72172 h 4453168"/>
              <a:gd name="connsiteX72" fmla="*/ 1359084 w 5342806"/>
              <a:gd name="connsiteY72" fmla="*/ 0 h 4453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342806" h="4453168">
                <a:moveTo>
                  <a:pt x="313737" y="2699726"/>
                </a:moveTo>
                <a:cubicBezTo>
                  <a:pt x="313737" y="2699726"/>
                  <a:pt x="313737" y="2699726"/>
                  <a:pt x="775980" y="2699726"/>
                </a:cubicBezTo>
                <a:cubicBezTo>
                  <a:pt x="804933" y="2699726"/>
                  <a:pt x="832887" y="2715641"/>
                  <a:pt x="846865" y="2741502"/>
                </a:cubicBezTo>
                <a:cubicBezTo>
                  <a:pt x="846865" y="2741502"/>
                  <a:pt x="846865" y="2741502"/>
                  <a:pt x="1078485" y="3140369"/>
                </a:cubicBezTo>
                <a:cubicBezTo>
                  <a:pt x="1093461" y="3165236"/>
                  <a:pt x="1093461" y="3197066"/>
                  <a:pt x="1078485" y="3221933"/>
                </a:cubicBezTo>
                <a:cubicBezTo>
                  <a:pt x="1078485" y="3221933"/>
                  <a:pt x="1078485" y="3221933"/>
                  <a:pt x="846865" y="3620799"/>
                </a:cubicBezTo>
                <a:cubicBezTo>
                  <a:pt x="832887" y="3646661"/>
                  <a:pt x="804933" y="3662576"/>
                  <a:pt x="775980" y="3662576"/>
                </a:cubicBezTo>
                <a:cubicBezTo>
                  <a:pt x="775980" y="3662576"/>
                  <a:pt x="775980" y="3662576"/>
                  <a:pt x="313737" y="3662576"/>
                </a:cubicBezTo>
                <a:cubicBezTo>
                  <a:pt x="283786" y="3662576"/>
                  <a:pt x="256830" y="3646661"/>
                  <a:pt x="241855" y="3620799"/>
                </a:cubicBezTo>
                <a:cubicBezTo>
                  <a:pt x="241855" y="3620799"/>
                  <a:pt x="241855" y="3620799"/>
                  <a:pt x="11232" y="3221933"/>
                </a:cubicBezTo>
                <a:cubicBezTo>
                  <a:pt x="-3743" y="3197066"/>
                  <a:pt x="-3743" y="3165236"/>
                  <a:pt x="11232" y="3140369"/>
                </a:cubicBezTo>
                <a:cubicBezTo>
                  <a:pt x="11232" y="3140369"/>
                  <a:pt x="11232" y="3140369"/>
                  <a:pt x="241855" y="2741502"/>
                </a:cubicBezTo>
                <a:cubicBezTo>
                  <a:pt x="256830" y="2715641"/>
                  <a:pt x="283786" y="2699726"/>
                  <a:pt x="313737" y="2699726"/>
                </a:cubicBezTo>
                <a:close/>
                <a:moveTo>
                  <a:pt x="2150770" y="492430"/>
                </a:moveTo>
                <a:cubicBezTo>
                  <a:pt x="2150770" y="492430"/>
                  <a:pt x="2150770" y="492430"/>
                  <a:pt x="2388454" y="492430"/>
                </a:cubicBezTo>
                <a:lnTo>
                  <a:pt x="2416181" y="492430"/>
                </a:lnTo>
                <a:lnTo>
                  <a:pt x="2442639" y="537992"/>
                </a:lnTo>
                <a:cubicBezTo>
                  <a:pt x="2479480" y="601434"/>
                  <a:pt x="2522349" y="675258"/>
                  <a:pt x="2572233" y="761161"/>
                </a:cubicBezTo>
                <a:cubicBezTo>
                  <a:pt x="2595168" y="799246"/>
                  <a:pt x="2595168" y="847994"/>
                  <a:pt x="2572233" y="886078"/>
                </a:cubicBezTo>
                <a:cubicBezTo>
                  <a:pt x="2572233" y="886078"/>
                  <a:pt x="2572233" y="886078"/>
                  <a:pt x="2217501" y="1496950"/>
                </a:cubicBezTo>
                <a:cubicBezTo>
                  <a:pt x="2196094" y="1536558"/>
                  <a:pt x="2153283" y="1560931"/>
                  <a:pt x="2108941" y="1560931"/>
                </a:cubicBezTo>
                <a:cubicBezTo>
                  <a:pt x="2108941" y="1560931"/>
                  <a:pt x="2108941" y="1560931"/>
                  <a:pt x="1401007" y="1560931"/>
                </a:cubicBezTo>
                <a:cubicBezTo>
                  <a:pt x="1389539" y="1560931"/>
                  <a:pt x="1378359" y="1559408"/>
                  <a:pt x="1367679" y="1556504"/>
                </a:cubicBezTo>
                <a:lnTo>
                  <a:pt x="1344756" y="1546893"/>
                </a:lnTo>
                <a:lnTo>
                  <a:pt x="1358765" y="1522665"/>
                </a:lnTo>
                <a:cubicBezTo>
                  <a:pt x="1485427" y="1303600"/>
                  <a:pt x="1647555" y="1023197"/>
                  <a:pt x="1855078" y="664281"/>
                </a:cubicBezTo>
                <a:cubicBezTo>
                  <a:pt x="1916680" y="557897"/>
                  <a:pt x="2027565" y="492430"/>
                  <a:pt x="2150770" y="492430"/>
                </a:cubicBezTo>
                <a:close/>
                <a:moveTo>
                  <a:pt x="1359084" y="0"/>
                </a:moveTo>
                <a:cubicBezTo>
                  <a:pt x="1359084" y="0"/>
                  <a:pt x="1359084" y="0"/>
                  <a:pt x="2157630" y="0"/>
                </a:cubicBezTo>
                <a:cubicBezTo>
                  <a:pt x="2207647" y="0"/>
                  <a:pt x="2255938" y="27495"/>
                  <a:pt x="2280085" y="72172"/>
                </a:cubicBezTo>
                <a:cubicBezTo>
                  <a:pt x="2280085" y="72172"/>
                  <a:pt x="2280085" y="72172"/>
                  <a:pt x="2494708" y="441767"/>
                </a:cubicBezTo>
                <a:lnTo>
                  <a:pt x="2518954" y="483519"/>
                </a:lnTo>
                <a:lnTo>
                  <a:pt x="2499877" y="483519"/>
                </a:lnTo>
                <a:lnTo>
                  <a:pt x="2409708" y="483519"/>
                </a:lnTo>
                <a:lnTo>
                  <a:pt x="2370537" y="416064"/>
                </a:lnTo>
                <a:cubicBezTo>
                  <a:pt x="2220885" y="158353"/>
                  <a:pt x="2220885" y="158353"/>
                  <a:pt x="2220885" y="158353"/>
                </a:cubicBezTo>
                <a:cubicBezTo>
                  <a:pt x="2199478" y="118745"/>
                  <a:pt x="2156666" y="94371"/>
                  <a:pt x="2112324" y="94371"/>
                </a:cubicBezTo>
                <a:cubicBezTo>
                  <a:pt x="1404390" y="94371"/>
                  <a:pt x="1404390" y="94371"/>
                  <a:pt x="1404390" y="94371"/>
                </a:cubicBezTo>
                <a:cubicBezTo>
                  <a:pt x="1358520" y="94371"/>
                  <a:pt x="1317236" y="118745"/>
                  <a:pt x="1294301" y="158353"/>
                </a:cubicBezTo>
                <a:cubicBezTo>
                  <a:pt x="941098" y="769224"/>
                  <a:pt x="941098" y="769224"/>
                  <a:pt x="941098" y="769224"/>
                </a:cubicBezTo>
                <a:cubicBezTo>
                  <a:pt x="918163" y="807309"/>
                  <a:pt x="918163" y="856057"/>
                  <a:pt x="941098" y="894141"/>
                </a:cubicBezTo>
                <a:cubicBezTo>
                  <a:pt x="1294301" y="1505013"/>
                  <a:pt x="1294301" y="1505013"/>
                  <a:pt x="1294301" y="1505013"/>
                </a:cubicBezTo>
                <a:cubicBezTo>
                  <a:pt x="1305769" y="1524817"/>
                  <a:pt x="1321823" y="1540812"/>
                  <a:pt x="1340745" y="1551856"/>
                </a:cubicBezTo>
                <a:lnTo>
                  <a:pt x="1346119" y="1554109"/>
                </a:lnTo>
                <a:lnTo>
                  <a:pt x="1317310" y="1603934"/>
                </a:lnTo>
                <a:lnTo>
                  <a:pt x="1295884" y="1640991"/>
                </a:lnTo>
                <a:lnTo>
                  <a:pt x="1318107" y="1650309"/>
                </a:lnTo>
                <a:cubicBezTo>
                  <a:pt x="1330154" y="1653584"/>
                  <a:pt x="1342766" y="1655302"/>
                  <a:pt x="1355700" y="1655302"/>
                </a:cubicBezTo>
                <a:cubicBezTo>
                  <a:pt x="2154247" y="1655302"/>
                  <a:pt x="2154247" y="1655302"/>
                  <a:pt x="2154247" y="1655302"/>
                </a:cubicBezTo>
                <a:cubicBezTo>
                  <a:pt x="2204264" y="1655302"/>
                  <a:pt x="2252555" y="1627810"/>
                  <a:pt x="2276701" y="1583132"/>
                </a:cubicBezTo>
                <a:cubicBezTo>
                  <a:pt x="2676837" y="894072"/>
                  <a:pt x="2676837" y="894072"/>
                  <a:pt x="2676837" y="894072"/>
                </a:cubicBezTo>
                <a:cubicBezTo>
                  <a:pt x="2702708" y="851114"/>
                  <a:pt x="2702708" y="796127"/>
                  <a:pt x="2676837" y="753167"/>
                </a:cubicBezTo>
                <a:cubicBezTo>
                  <a:pt x="2626820" y="667035"/>
                  <a:pt x="2583056" y="591669"/>
                  <a:pt x="2544761" y="525724"/>
                </a:cubicBezTo>
                <a:lnTo>
                  <a:pt x="2525427" y="492430"/>
                </a:lnTo>
                <a:lnTo>
                  <a:pt x="2614995" y="492430"/>
                </a:lnTo>
                <a:cubicBezTo>
                  <a:pt x="2893530" y="492430"/>
                  <a:pt x="3339185" y="492430"/>
                  <a:pt x="4052233" y="492430"/>
                </a:cubicBezTo>
                <a:cubicBezTo>
                  <a:pt x="4171332" y="492430"/>
                  <a:pt x="4286323" y="557897"/>
                  <a:pt x="4343819" y="664281"/>
                </a:cubicBezTo>
                <a:cubicBezTo>
                  <a:pt x="4343819" y="664281"/>
                  <a:pt x="4343819" y="664281"/>
                  <a:pt x="5296604" y="2305041"/>
                </a:cubicBezTo>
                <a:cubicBezTo>
                  <a:pt x="5358207" y="2407332"/>
                  <a:pt x="5358207" y="2538266"/>
                  <a:pt x="5296604" y="2640558"/>
                </a:cubicBezTo>
                <a:cubicBezTo>
                  <a:pt x="5296604" y="2640558"/>
                  <a:pt x="5296604" y="2640558"/>
                  <a:pt x="4343819" y="4281318"/>
                </a:cubicBezTo>
                <a:cubicBezTo>
                  <a:pt x="4286323" y="4387702"/>
                  <a:pt x="4171332" y="4453168"/>
                  <a:pt x="4052233" y="4453168"/>
                </a:cubicBezTo>
                <a:cubicBezTo>
                  <a:pt x="4052233" y="4453168"/>
                  <a:pt x="4052233" y="4453168"/>
                  <a:pt x="2150770" y="4453168"/>
                </a:cubicBezTo>
                <a:cubicBezTo>
                  <a:pt x="2027565" y="4453168"/>
                  <a:pt x="1916680" y="4387702"/>
                  <a:pt x="1855078" y="4281318"/>
                </a:cubicBezTo>
                <a:cubicBezTo>
                  <a:pt x="1855078" y="4281318"/>
                  <a:pt x="1855078" y="4281318"/>
                  <a:pt x="906399" y="2640558"/>
                </a:cubicBezTo>
                <a:cubicBezTo>
                  <a:pt x="844796" y="2538266"/>
                  <a:pt x="844796" y="2407332"/>
                  <a:pt x="906399" y="2305041"/>
                </a:cubicBezTo>
                <a:cubicBezTo>
                  <a:pt x="906399" y="2305041"/>
                  <a:pt x="906399" y="2305041"/>
                  <a:pt x="1258651" y="1695815"/>
                </a:cubicBezTo>
                <a:lnTo>
                  <a:pt x="1288338" y="1644472"/>
                </a:lnTo>
                <a:lnTo>
                  <a:pt x="1287293" y="1644034"/>
                </a:lnTo>
                <a:cubicBezTo>
                  <a:pt x="1265949" y="1631576"/>
                  <a:pt x="1247840" y="1613534"/>
                  <a:pt x="1234904" y="1591195"/>
                </a:cubicBezTo>
                <a:cubicBezTo>
                  <a:pt x="1234904" y="1591195"/>
                  <a:pt x="1234904" y="1591195"/>
                  <a:pt x="836494" y="902135"/>
                </a:cubicBezTo>
                <a:cubicBezTo>
                  <a:pt x="810622" y="859177"/>
                  <a:pt x="810622" y="804190"/>
                  <a:pt x="836494" y="761230"/>
                </a:cubicBezTo>
                <a:cubicBezTo>
                  <a:pt x="836494" y="761230"/>
                  <a:pt x="836494" y="761230"/>
                  <a:pt x="1234904" y="72172"/>
                </a:cubicBezTo>
                <a:cubicBezTo>
                  <a:pt x="1260775" y="27495"/>
                  <a:pt x="1307343" y="0"/>
                  <a:pt x="1359084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07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7E3AED9-CE2E-5831-C46D-F1E0F23BEF41}"/>
              </a:ext>
            </a:extLst>
          </p:cNvPr>
          <p:cNvGrpSpPr/>
          <p:nvPr/>
        </p:nvGrpSpPr>
        <p:grpSpPr>
          <a:xfrm>
            <a:off x="712102" y="4480428"/>
            <a:ext cx="7171544" cy="1987839"/>
            <a:chOff x="4248932" y="2435079"/>
            <a:chExt cx="7171544" cy="1987839"/>
          </a:xfrm>
        </p:grpSpPr>
        <p:pic>
          <p:nvPicPr>
            <p:cNvPr id="51" name="Picture 50" descr="Icon&#10;&#10;Description automatically generated">
              <a:extLst>
                <a:ext uri="{FF2B5EF4-FFF2-40B4-BE49-F238E27FC236}">
                  <a16:creationId xmlns:a16="http://schemas.microsoft.com/office/drawing/2014/main" id="{25DBC3D2-634C-3C3C-8E66-271C43359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8932" y="2435079"/>
              <a:ext cx="2104244" cy="1987839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502BCF5-BC41-1447-A0A2-20431481B2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0" r="2420"/>
            <a:stretch/>
          </p:blipFill>
          <p:spPr>
            <a:xfrm>
              <a:off x="6353176" y="2674937"/>
              <a:ext cx="5067300" cy="1508125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94C58D9-2E5C-FF9B-F55B-6C0474C5AAC3}"/>
              </a:ext>
            </a:extLst>
          </p:cNvPr>
          <p:cNvGrpSpPr/>
          <p:nvPr/>
        </p:nvGrpSpPr>
        <p:grpSpPr>
          <a:xfrm>
            <a:off x="6505576" y="839498"/>
            <a:ext cx="5067300" cy="3495964"/>
            <a:chOff x="6353176" y="687098"/>
            <a:chExt cx="5067300" cy="3495964"/>
          </a:xfrm>
        </p:grpSpPr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26D6532C-A39F-95FF-E268-D76BA090F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1051" y="687098"/>
              <a:ext cx="2104244" cy="198783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775948A-0217-5E59-0A44-97AB223435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0" r="2420"/>
            <a:stretch/>
          </p:blipFill>
          <p:spPr>
            <a:xfrm>
              <a:off x="6353176" y="2674937"/>
              <a:ext cx="5067300" cy="1508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3146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7EB06832-F04D-B17E-28B3-AC413A14F66B}"/>
              </a:ext>
            </a:extLst>
          </p:cNvPr>
          <p:cNvGrpSpPr/>
          <p:nvPr/>
        </p:nvGrpSpPr>
        <p:grpSpPr>
          <a:xfrm>
            <a:off x="5478386" y="1055912"/>
            <a:ext cx="4136494" cy="2565829"/>
            <a:chOff x="5478386" y="1055912"/>
            <a:chExt cx="4136494" cy="256582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A8FEA7F-5B12-CB84-DB58-D0852037BCA7}"/>
                </a:ext>
              </a:extLst>
            </p:cNvPr>
            <p:cNvGrpSpPr/>
            <p:nvPr/>
          </p:nvGrpSpPr>
          <p:grpSpPr>
            <a:xfrm>
              <a:off x="6671543" y="3015285"/>
              <a:ext cx="1623495" cy="450007"/>
              <a:chOff x="4248932" y="2435079"/>
              <a:chExt cx="7171544" cy="1987839"/>
            </a:xfrm>
          </p:grpSpPr>
          <p:pic>
            <p:nvPicPr>
              <p:cNvPr id="32" name="Picture 31" descr="Icon&#10;&#10;Description automatically generated">
                <a:extLst>
                  <a:ext uri="{FF2B5EF4-FFF2-40B4-BE49-F238E27FC236}">
                    <a16:creationId xmlns:a16="http://schemas.microsoft.com/office/drawing/2014/main" id="{06CABD57-5C18-05B9-7FD6-25C7043FAC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48932" y="2435079"/>
                <a:ext cx="2104244" cy="1987839"/>
              </a:xfrm>
              <a:prstGeom prst="rect">
                <a:avLst/>
              </a:prstGeom>
            </p:spPr>
          </p:pic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7BC6EC84-947B-5FB3-9A60-E370426F815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20" r="2420"/>
              <a:stretch/>
            </p:blipFill>
            <p:spPr>
              <a:xfrm>
                <a:off x="6353176" y="2674937"/>
                <a:ext cx="5067300" cy="1508125"/>
              </a:xfrm>
              <a:prstGeom prst="rect">
                <a:avLst/>
              </a:prstGeom>
            </p:spPr>
          </p:pic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89EDF31-D28E-226F-B93A-824DA80FFD72}"/>
                </a:ext>
              </a:extLst>
            </p:cNvPr>
            <p:cNvSpPr/>
            <p:nvPr/>
          </p:nvSpPr>
          <p:spPr>
            <a:xfrm>
              <a:off x="5478386" y="1055912"/>
              <a:ext cx="4136494" cy="25658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6DDCE3D-EE76-439B-1950-EAB39B3D408A}"/>
                </a:ext>
              </a:extLst>
            </p:cNvPr>
            <p:cNvSpPr txBox="1"/>
            <p:nvPr/>
          </p:nvSpPr>
          <p:spPr>
            <a:xfrm>
              <a:off x="5598544" y="1055912"/>
              <a:ext cx="4016336" cy="1852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GB" sz="1300" b="1" i="1" dirty="0">
                  <a:solidFill>
                    <a:srgbClr val="111111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</a:rPr>
                <a:t>Don't get left behind in the fast-paced world of technology. Join the Tech Wave and stay ahead of the curve. From app development to software solutions, we've got you covered. Contact us today </a:t>
              </a:r>
            </a:p>
            <a:p>
              <a:pPr algn="ctr">
                <a:lnSpc>
                  <a:spcPct val="150000"/>
                </a:lnSpc>
              </a:pPr>
              <a:r>
                <a:rPr lang="en-GB" sz="1300" b="1" i="1" dirty="0">
                  <a:solidFill>
                    <a:srgbClr val="111111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</a:rPr>
                <a:t>to learn more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6900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40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Marella Morad</dc:creator>
  <cp:lastModifiedBy>Marella Morad</cp:lastModifiedBy>
  <cp:revision>5</cp:revision>
  <dcterms:created xsi:type="dcterms:W3CDTF">2023-03-16T02:23:12Z</dcterms:created>
  <dcterms:modified xsi:type="dcterms:W3CDTF">2023-03-26T03:27:51Z</dcterms:modified>
</cp:coreProperties>
</file>