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tags/tag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3"/>
  </p:notesMasterIdLst>
  <p:sldIdLst>
    <p:sldId id="263" r:id="rId2"/>
    <p:sldId id="257" r:id="rId3"/>
    <p:sldId id="258" r:id="rId4"/>
    <p:sldId id="261" r:id="rId5"/>
    <p:sldId id="262"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ELLA MORAD" userId="b315311f-e576-4214-aa6a-3ade3ec1be50" providerId="ADAL" clId="{EE571B58-4294-4489-9351-0D92CBB69E1E}"/>
    <pc:docChg chg="addSld modSld">
      <pc:chgData name="MARELLA MORAD" userId="b315311f-e576-4214-aa6a-3ade3ec1be50" providerId="ADAL" clId="{EE571B58-4294-4489-9351-0D92CBB69E1E}" dt="2020-11-05T03:17:50.553" v="11"/>
      <pc:docMkLst>
        <pc:docMk/>
      </pc:docMkLst>
      <pc:sldChg chg="add">
        <pc:chgData name="MARELLA MORAD" userId="b315311f-e576-4214-aa6a-3ade3ec1be50" providerId="ADAL" clId="{EE571B58-4294-4489-9351-0D92CBB69E1E}" dt="2020-11-05T03:17:42.604" v="1"/>
        <pc:sldMkLst>
          <pc:docMk/>
          <pc:sldMk cId="3661245880" sldId="264"/>
        </pc:sldMkLst>
      </pc:sldChg>
      <pc:sldChg chg="add">
        <pc:chgData name="MARELLA MORAD" userId="b315311f-e576-4214-aa6a-3ade3ec1be50" providerId="ADAL" clId="{EE571B58-4294-4489-9351-0D92CBB69E1E}" dt="2020-11-05T03:17:45.099" v="3"/>
        <pc:sldMkLst>
          <pc:docMk/>
          <pc:sldMk cId="1572978085" sldId="265"/>
        </pc:sldMkLst>
      </pc:sldChg>
      <pc:sldChg chg="add">
        <pc:chgData name="MARELLA MORAD" userId="b315311f-e576-4214-aa6a-3ade3ec1be50" providerId="ADAL" clId="{EE571B58-4294-4489-9351-0D92CBB69E1E}" dt="2020-11-05T03:17:46.475" v="5"/>
        <pc:sldMkLst>
          <pc:docMk/>
          <pc:sldMk cId="3642366627" sldId="266"/>
        </pc:sldMkLst>
      </pc:sldChg>
      <pc:sldChg chg="add">
        <pc:chgData name="MARELLA MORAD" userId="b315311f-e576-4214-aa6a-3ade3ec1be50" providerId="ADAL" clId="{EE571B58-4294-4489-9351-0D92CBB69E1E}" dt="2020-11-05T03:17:47.981" v="7"/>
        <pc:sldMkLst>
          <pc:docMk/>
          <pc:sldMk cId="3529359454" sldId="267"/>
        </pc:sldMkLst>
      </pc:sldChg>
      <pc:sldChg chg="add">
        <pc:chgData name="MARELLA MORAD" userId="b315311f-e576-4214-aa6a-3ade3ec1be50" providerId="ADAL" clId="{EE571B58-4294-4489-9351-0D92CBB69E1E}" dt="2020-11-05T03:17:49.587" v="9"/>
        <pc:sldMkLst>
          <pc:docMk/>
          <pc:sldMk cId="2916017773" sldId="268"/>
        </pc:sldMkLst>
      </pc:sldChg>
      <pc:sldChg chg="add">
        <pc:chgData name="MARELLA MORAD" userId="b315311f-e576-4214-aa6a-3ade3ec1be50" providerId="ADAL" clId="{EE571B58-4294-4489-9351-0D92CBB69E1E}" dt="2020-11-05T03:17:50.553" v="11"/>
        <pc:sldMkLst>
          <pc:docMk/>
          <pc:sldMk cId="176259104" sldId="269"/>
        </pc:sldMkLst>
      </pc:sldChg>
    </pc:docChg>
  </pc:docChgLst>
</pc:chgInfo>
</file>

<file path=ppt/diagrams/_rels/data2.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4.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4.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75B726E-A0E5-48F7-8FD4-759C70AE865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ED93B502-82AD-45D5-8E60-BEB93185F239}">
      <dgm:prSet custT="1"/>
      <dgm:spPr/>
      <dgm:t>
        <a:bodyPr/>
        <a:lstStyle/>
        <a:p>
          <a:r>
            <a:rPr lang="en-US" sz="3200" b="1" dirty="0"/>
            <a:t>Project A</a:t>
          </a:r>
          <a:endParaRPr lang="en-US" sz="3200" dirty="0"/>
        </a:p>
      </dgm:t>
    </dgm:pt>
    <dgm:pt modelId="{4005C0E1-8149-4D57-8E60-A77C880D9E6D}" type="parTrans" cxnId="{EA1DC74C-D915-463E-A2B2-750B349FEA17}">
      <dgm:prSet/>
      <dgm:spPr/>
      <dgm:t>
        <a:bodyPr/>
        <a:lstStyle/>
        <a:p>
          <a:endParaRPr lang="en-US"/>
        </a:p>
      </dgm:t>
    </dgm:pt>
    <dgm:pt modelId="{79117699-F05D-49A3-93D4-CFC5265FB1CF}" type="sibTrans" cxnId="{EA1DC74C-D915-463E-A2B2-750B349FEA17}">
      <dgm:prSet/>
      <dgm:spPr/>
      <dgm:t>
        <a:bodyPr/>
        <a:lstStyle/>
        <a:p>
          <a:endParaRPr lang="en-US"/>
        </a:p>
      </dgm:t>
    </dgm:pt>
    <dgm:pt modelId="{38BBE8D5-6573-465C-8ED4-8B4D4B8C5546}">
      <dgm:prSet custT="1"/>
      <dgm:spPr/>
      <dgm:t>
        <a:bodyPr/>
        <a:lstStyle/>
        <a:p>
          <a:r>
            <a:rPr lang="en-US" sz="2800" b="1" dirty="0"/>
            <a:t>Design a Heart Rate Monitor</a:t>
          </a:r>
        </a:p>
      </dgm:t>
    </dgm:pt>
    <dgm:pt modelId="{ED191F3F-4268-4159-B3D5-757E69D8F3B3}" type="parTrans" cxnId="{6C982FCF-B129-4366-B32D-1CB3031FDF5E}">
      <dgm:prSet/>
      <dgm:spPr/>
      <dgm:t>
        <a:bodyPr/>
        <a:lstStyle/>
        <a:p>
          <a:endParaRPr lang="en-US"/>
        </a:p>
      </dgm:t>
    </dgm:pt>
    <dgm:pt modelId="{7ED4EAD9-23E4-47C9-930B-BB1C2C9CEC30}" type="sibTrans" cxnId="{6C982FCF-B129-4366-B32D-1CB3031FDF5E}">
      <dgm:prSet/>
      <dgm:spPr/>
      <dgm:t>
        <a:bodyPr/>
        <a:lstStyle/>
        <a:p>
          <a:endParaRPr lang="en-US"/>
        </a:p>
      </dgm:t>
    </dgm:pt>
    <dgm:pt modelId="{F50D3073-000C-478E-9E36-715E500684A3}">
      <dgm:prSet custT="1"/>
      <dgm:spPr/>
      <dgm:t>
        <a:bodyPr/>
        <a:lstStyle/>
        <a:p>
          <a:r>
            <a:rPr lang="en-US" sz="3200" b="1" dirty="0"/>
            <a:t>Project B</a:t>
          </a:r>
          <a:endParaRPr lang="en-US" sz="3200" dirty="0"/>
        </a:p>
      </dgm:t>
    </dgm:pt>
    <dgm:pt modelId="{F2933D9B-16FD-46CB-92EA-8D635DFC734B}" type="parTrans" cxnId="{3F466718-42DE-474D-95A5-FBAFE6CDD649}">
      <dgm:prSet/>
      <dgm:spPr/>
      <dgm:t>
        <a:bodyPr/>
        <a:lstStyle/>
        <a:p>
          <a:endParaRPr lang="en-US"/>
        </a:p>
      </dgm:t>
    </dgm:pt>
    <dgm:pt modelId="{23A3F26B-2C49-4842-B10F-F72275F8ED9B}" type="sibTrans" cxnId="{3F466718-42DE-474D-95A5-FBAFE6CDD649}">
      <dgm:prSet/>
      <dgm:spPr/>
      <dgm:t>
        <a:bodyPr/>
        <a:lstStyle/>
        <a:p>
          <a:endParaRPr lang="en-US"/>
        </a:p>
      </dgm:t>
    </dgm:pt>
    <dgm:pt modelId="{D7157643-0617-49C1-994E-70C88C2182A8}">
      <dgm:prSet custT="1"/>
      <dgm:spPr/>
      <dgm:t>
        <a:bodyPr/>
        <a:lstStyle/>
        <a:p>
          <a:r>
            <a:rPr lang="en-US" sz="2800" b="1" dirty="0"/>
            <a:t>Design a Heart Rate </a:t>
          </a:r>
          <a:r>
            <a:rPr lang="en-US" sz="2800" b="1" dirty="0" err="1"/>
            <a:t>Analyser</a:t>
          </a:r>
          <a:endParaRPr lang="en-US" sz="2800" dirty="0"/>
        </a:p>
      </dgm:t>
    </dgm:pt>
    <dgm:pt modelId="{4E948F2E-45EC-45DA-A0BA-627804437190}" type="parTrans" cxnId="{D60069E5-B702-42A8-8B06-122236564725}">
      <dgm:prSet/>
      <dgm:spPr/>
      <dgm:t>
        <a:bodyPr/>
        <a:lstStyle/>
        <a:p>
          <a:endParaRPr lang="en-US"/>
        </a:p>
      </dgm:t>
    </dgm:pt>
    <dgm:pt modelId="{D2C811BF-4ABC-49E6-8E82-DF4F0FDDF0D2}" type="sibTrans" cxnId="{D60069E5-B702-42A8-8B06-122236564725}">
      <dgm:prSet/>
      <dgm:spPr/>
      <dgm:t>
        <a:bodyPr/>
        <a:lstStyle/>
        <a:p>
          <a:endParaRPr lang="en-US"/>
        </a:p>
      </dgm:t>
    </dgm:pt>
    <dgm:pt modelId="{3FF8AB94-5EAC-48F6-B8DB-5A454137A8E9}" type="pres">
      <dgm:prSet presAssocID="{F75B726E-A0E5-48F7-8FD4-759C70AE865D}" presName="linear" presStyleCnt="0">
        <dgm:presLayoutVars>
          <dgm:dir/>
          <dgm:animLvl val="lvl"/>
          <dgm:resizeHandles val="exact"/>
        </dgm:presLayoutVars>
      </dgm:prSet>
      <dgm:spPr/>
    </dgm:pt>
    <dgm:pt modelId="{6C5D7720-0E05-498A-A8E4-DD3B7184162B}" type="pres">
      <dgm:prSet presAssocID="{ED93B502-82AD-45D5-8E60-BEB93185F239}" presName="parentLin" presStyleCnt="0"/>
      <dgm:spPr/>
    </dgm:pt>
    <dgm:pt modelId="{DD8F4D3D-527E-427B-996E-2109413DF549}" type="pres">
      <dgm:prSet presAssocID="{ED93B502-82AD-45D5-8E60-BEB93185F239}" presName="parentLeftMargin" presStyleLbl="node1" presStyleIdx="0" presStyleCnt="2"/>
      <dgm:spPr/>
    </dgm:pt>
    <dgm:pt modelId="{2224B80D-219C-4DEB-B12E-7CEEB6D2A355}" type="pres">
      <dgm:prSet presAssocID="{ED93B502-82AD-45D5-8E60-BEB93185F239}" presName="parentText" presStyleLbl="node1" presStyleIdx="0" presStyleCnt="2">
        <dgm:presLayoutVars>
          <dgm:chMax val="0"/>
          <dgm:bulletEnabled val="1"/>
        </dgm:presLayoutVars>
      </dgm:prSet>
      <dgm:spPr/>
    </dgm:pt>
    <dgm:pt modelId="{C87741EF-343A-4EED-B3D2-CEB818769E4E}" type="pres">
      <dgm:prSet presAssocID="{ED93B502-82AD-45D5-8E60-BEB93185F239}" presName="negativeSpace" presStyleCnt="0"/>
      <dgm:spPr/>
    </dgm:pt>
    <dgm:pt modelId="{0A6CA8DB-50DE-4767-933D-D40D0BB182D0}" type="pres">
      <dgm:prSet presAssocID="{ED93B502-82AD-45D5-8E60-BEB93185F239}" presName="childText" presStyleLbl="conFgAcc1" presStyleIdx="0" presStyleCnt="2">
        <dgm:presLayoutVars>
          <dgm:bulletEnabled val="1"/>
        </dgm:presLayoutVars>
      </dgm:prSet>
      <dgm:spPr/>
    </dgm:pt>
    <dgm:pt modelId="{1474BDE8-0094-41BE-B8C2-F01469CDAD19}" type="pres">
      <dgm:prSet presAssocID="{79117699-F05D-49A3-93D4-CFC5265FB1CF}" presName="spaceBetweenRectangles" presStyleCnt="0"/>
      <dgm:spPr/>
    </dgm:pt>
    <dgm:pt modelId="{B7D21CA0-358E-4C8F-93DD-829664AED873}" type="pres">
      <dgm:prSet presAssocID="{F50D3073-000C-478E-9E36-715E500684A3}" presName="parentLin" presStyleCnt="0"/>
      <dgm:spPr/>
    </dgm:pt>
    <dgm:pt modelId="{32876792-73B4-4FBA-B75D-6F2B90C7024D}" type="pres">
      <dgm:prSet presAssocID="{F50D3073-000C-478E-9E36-715E500684A3}" presName="parentLeftMargin" presStyleLbl="node1" presStyleIdx="0" presStyleCnt="2"/>
      <dgm:spPr/>
    </dgm:pt>
    <dgm:pt modelId="{B92DBAFC-E8DE-414B-A856-46B3E7A7A680}" type="pres">
      <dgm:prSet presAssocID="{F50D3073-000C-478E-9E36-715E500684A3}" presName="parentText" presStyleLbl="node1" presStyleIdx="1" presStyleCnt="2">
        <dgm:presLayoutVars>
          <dgm:chMax val="0"/>
          <dgm:bulletEnabled val="1"/>
        </dgm:presLayoutVars>
      </dgm:prSet>
      <dgm:spPr/>
    </dgm:pt>
    <dgm:pt modelId="{61DD04A9-6E7B-4EF5-9167-D1353E2461A0}" type="pres">
      <dgm:prSet presAssocID="{F50D3073-000C-478E-9E36-715E500684A3}" presName="negativeSpace" presStyleCnt="0"/>
      <dgm:spPr/>
    </dgm:pt>
    <dgm:pt modelId="{9C54B507-4224-4D2D-A9CB-25472ED1CEAC}" type="pres">
      <dgm:prSet presAssocID="{F50D3073-000C-478E-9E36-715E500684A3}" presName="childText" presStyleLbl="conFgAcc1" presStyleIdx="1" presStyleCnt="2">
        <dgm:presLayoutVars>
          <dgm:bulletEnabled val="1"/>
        </dgm:presLayoutVars>
      </dgm:prSet>
      <dgm:spPr/>
    </dgm:pt>
  </dgm:ptLst>
  <dgm:cxnLst>
    <dgm:cxn modelId="{EE286A12-1EB5-47F4-A3A4-AA7A4F3A50CA}" type="presOf" srcId="{F50D3073-000C-478E-9E36-715E500684A3}" destId="{B92DBAFC-E8DE-414B-A856-46B3E7A7A680}" srcOrd="1" destOrd="0" presId="urn:microsoft.com/office/officeart/2005/8/layout/list1"/>
    <dgm:cxn modelId="{3F466718-42DE-474D-95A5-FBAFE6CDD649}" srcId="{F75B726E-A0E5-48F7-8FD4-759C70AE865D}" destId="{F50D3073-000C-478E-9E36-715E500684A3}" srcOrd="1" destOrd="0" parTransId="{F2933D9B-16FD-46CB-92EA-8D635DFC734B}" sibTransId="{23A3F26B-2C49-4842-B10F-F72275F8ED9B}"/>
    <dgm:cxn modelId="{A37B845D-3260-4C98-8A61-B6470C8F904B}" type="presOf" srcId="{ED93B502-82AD-45D5-8E60-BEB93185F239}" destId="{DD8F4D3D-527E-427B-996E-2109413DF549}" srcOrd="0" destOrd="0" presId="urn:microsoft.com/office/officeart/2005/8/layout/list1"/>
    <dgm:cxn modelId="{EA1DC74C-D915-463E-A2B2-750B349FEA17}" srcId="{F75B726E-A0E5-48F7-8FD4-759C70AE865D}" destId="{ED93B502-82AD-45D5-8E60-BEB93185F239}" srcOrd="0" destOrd="0" parTransId="{4005C0E1-8149-4D57-8E60-A77C880D9E6D}" sibTransId="{79117699-F05D-49A3-93D4-CFC5265FB1CF}"/>
    <dgm:cxn modelId="{4F7C7370-038C-4D39-9434-2C8C25ADEE61}" type="presOf" srcId="{D7157643-0617-49C1-994E-70C88C2182A8}" destId="{9C54B507-4224-4D2D-A9CB-25472ED1CEAC}" srcOrd="0" destOrd="0" presId="urn:microsoft.com/office/officeart/2005/8/layout/list1"/>
    <dgm:cxn modelId="{2A9D72AD-1E20-4C67-9F1D-606D7BB53627}" type="presOf" srcId="{F75B726E-A0E5-48F7-8FD4-759C70AE865D}" destId="{3FF8AB94-5EAC-48F6-B8DB-5A454137A8E9}" srcOrd="0" destOrd="0" presId="urn:microsoft.com/office/officeart/2005/8/layout/list1"/>
    <dgm:cxn modelId="{CEB130BC-2891-4479-9DD9-2F8D014A851A}" type="presOf" srcId="{ED93B502-82AD-45D5-8E60-BEB93185F239}" destId="{2224B80D-219C-4DEB-B12E-7CEEB6D2A355}" srcOrd="1" destOrd="0" presId="urn:microsoft.com/office/officeart/2005/8/layout/list1"/>
    <dgm:cxn modelId="{F87E90C6-48AF-4ED4-A8BF-EEE8456BDAAF}" type="presOf" srcId="{38BBE8D5-6573-465C-8ED4-8B4D4B8C5546}" destId="{0A6CA8DB-50DE-4767-933D-D40D0BB182D0}" srcOrd="0" destOrd="0" presId="urn:microsoft.com/office/officeart/2005/8/layout/list1"/>
    <dgm:cxn modelId="{6C982FCF-B129-4366-B32D-1CB3031FDF5E}" srcId="{ED93B502-82AD-45D5-8E60-BEB93185F239}" destId="{38BBE8D5-6573-465C-8ED4-8B4D4B8C5546}" srcOrd="0" destOrd="0" parTransId="{ED191F3F-4268-4159-B3D5-757E69D8F3B3}" sibTransId="{7ED4EAD9-23E4-47C9-930B-BB1C2C9CEC30}"/>
    <dgm:cxn modelId="{D60069E5-B702-42A8-8B06-122236564725}" srcId="{F50D3073-000C-478E-9E36-715E500684A3}" destId="{D7157643-0617-49C1-994E-70C88C2182A8}" srcOrd="0" destOrd="0" parTransId="{4E948F2E-45EC-45DA-A0BA-627804437190}" sibTransId="{D2C811BF-4ABC-49E6-8E82-DF4F0FDDF0D2}"/>
    <dgm:cxn modelId="{0EA0D8F8-C459-4960-84F7-20DA7FC5A79F}" type="presOf" srcId="{F50D3073-000C-478E-9E36-715E500684A3}" destId="{32876792-73B4-4FBA-B75D-6F2B90C7024D}" srcOrd="0" destOrd="0" presId="urn:microsoft.com/office/officeart/2005/8/layout/list1"/>
    <dgm:cxn modelId="{2D2900E9-49DF-43BF-BDD4-0CD0C0317F1D}" type="presParOf" srcId="{3FF8AB94-5EAC-48F6-B8DB-5A454137A8E9}" destId="{6C5D7720-0E05-498A-A8E4-DD3B7184162B}" srcOrd="0" destOrd="0" presId="urn:microsoft.com/office/officeart/2005/8/layout/list1"/>
    <dgm:cxn modelId="{37FA874F-EC9A-4414-ABE5-D5E9C73E59EF}" type="presParOf" srcId="{6C5D7720-0E05-498A-A8E4-DD3B7184162B}" destId="{DD8F4D3D-527E-427B-996E-2109413DF549}" srcOrd="0" destOrd="0" presId="urn:microsoft.com/office/officeart/2005/8/layout/list1"/>
    <dgm:cxn modelId="{22C5B783-A5F7-4FF4-B2C5-52E38AD8BEA2}" type="presParOf" srcId="{6C5D7720-0E05-498A-A8E4-DD3B7184162B}" destId="{2224B80D-219C-4DEB-B12E-7CEEB6D2A355}" srcOrd="1" destOrd="0" presId="urn:microsoft.com/office/officeart/2005/8/layout/list1"/>
    <dgm:cxn modelId="{DCCBF467-EFBC-4050-AE3F-E630FCD225CE}" type="presParOf" srcId="{3FF8AB94-5EAC-48F6-B8DB-5A454137A8E9}" destId="{C87741EF-343A-4EED-B3D2-CEB818769E4E}" srcOrd="1" destOrd="0" presId="urn:microsoft.com/office/officeart/2005/8/layout/list1"/>
    <dgm:cxn modelId="{0A55F064-B45C-4FC7-8CFB-53367398595F}" type="presParOf" srcId="{3FF8AB94-5EAC-48F6-B8DB-5A454137A8E9}" destId="{0A6CA8DB-50DE-4767-933D-D40D0BB182D0}" srcOrd="2" destOrd="0" presId="urn:microsoft.com/office/officeart/2005/8/layout/list1"/>
    <dgm:cxn modelId="{37C463EC-2B20-4D60-92B4-F5ED6960B4EA}" type="presParOf" srcId="{3FF8AB94-5EAC-48F6-B8DB-5A454137A8E9}" destId="{1474BDE8-0094-41BE-B8C2-F01469CDAD19}" srcOrd="3" destOrd="0" presId="urn:microsoft.com/office/officeart/2005/8/layout/list1"/>
    <dgm:cxn modelId="{158E9896-EAED-4D62-B305-AA1C1F7A17D9}" type="presParOf" srcId="{3FF8AB94-5EAC-48F6-B8DB-5A454137A8E9}" destId="{B7D21CA0-358E-4C8F-93DD-829664AED873}" srcOrd="4" destOrd="0" presId="urn:microsoft.com/office/officeart/2005/8/layout/list1"/>
    <dgm:cxn modelId="{92462BAD-7784-4AE7-954E-3F14BB014935}" type="presParOf" srcId="{B7D21CA0-358E-4C8F-93DD-829664AED873}" destId="{32876792-73B4-4FBA-B75D-6F2B90C7024D}" srcOrd="0" destOrd="0" presId="urn:microsoft.com/office/officeart/2005/8/layout/list1"/>
    <dgm:cxn modelId="{83EEA933-C34A-4CDE-9424-137F9DB0BFEE}" type="presParOf" srcId="{B7D21CA0-358E-4C8F-93DD-829664AED873}" destId="{B92DBAFC-E8DE-414B-A856-46B3E7A7A680}" srcOrd="1" destOrd="0" presId="urn:microsoft.com/office/officeart/2005/8/layout/list1"/>
    <dgm:cxn modelId="{FAD978D3-08D1-4FBA-AC2A-3391A077D3B8}" type="presParOf" srcId="{3FF8AB94-5EAC-48F6-B8DB-5A454137A8E9}" destId="{61DD04A9-6E7B-4EF5-9167-D1353E2461A0}" srcOrd="5" destOrd="0" presId="urn:microsoft.com/office/officeart/2005/8/layout/list1"/>
    <dgm:cxn modelId="{C6621263-E94E-484F-8433-D27CCD2F6997}" type="presParOf" srcId="{3FF8AB94-5EAC-48F6-B8DB-5A454137A8E9}" destId="{9C54B507-4224-4D2D-A9CB-25472ED1CEAC}"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FCA130-F815-452C-9B0C-0FAEE49C89B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608C829-8992-4CC6-81E5-D6CE24ECE571}">
      <dgm:prSet/>
      <dgm:spPr/>
      <dgm:t>
        <a:bodyPr/>
        <a:lstStyle/>
        <a:p>
          <a:pPr>
            <a:lnSpc>
              <a:spcPct val="100000"/>
            </a:lnSpc>
          </a:pPr>
          <a:r>
            <a:rPr lang="en-US" b="1" dirty="0"/>
            <a:t>Provide</a:t>
          </a:r>
          <a:r>
            <a:rPr lang="en-US" dirty="0"/>
            <a:t> an </a:t>
          </a:r>
          <a:r>
            <a:rPr lang="en-US" b="1" dirty="0"/>
            <a:t>accurate value </a:t>
          </a:r>
          <a:r>
            <a:rPr lang="en-US" dirty="0"/>
            <a:t>of the heartrate in </a:t>
          </a:r>
          <a:r>
            <a:rPr lang="en-US" b="1" dirty="0"/>
            <a:t>bpm</a:t>
          </a:r>
          <a:r>
            <a:rPr lang="en-US" dirty="0"/>
            <a:t> from the ECG data samples provided</a:t>
          </a:r>
        </a:p>
      </dgm:t>
    </dgm:pt>
    <dgm:pt modelId="{719A11BD-2388-40FD-93E0-6EA521BCBF14}" type="parTrans" cxnId="{DB02399D-B780-4C3A-AB83-2F7432BDA879}">
      <dgm:prSet/>
      <dgm:spPr/>
      <dgm:t>
        <a:bodyPr/>
        <a:lstStyle/>
        <a:p>
          <a:endParaRPr lang="en-US"/>
        </a:p>
      </dgm:t>
    </dgm:pt>
    <dgm:pt modelId="{4E6E1BAA-902A-4602-9BF9-39B8EAD62DBC}" type="sibTrans" cxnId="{DB02399D-B780-4C3A-AB83-2F7432BDA879}">
      <dgm:prSet/>
      <dgm:spPr/>
      <dgm:t>
        <a:bodyPr/>
        <a:lstStyle/>
        <a:p>
          <a:endParaRPr lang="en-US"/>
        </a:p>
      </dgm:t>
    </dgm:pt>
    <dgm:pt modelId="{14536951-3F0C-4E59-86A5-CB26ADED7DCF}" type="pres">
      <dgm:prSet presAssocID="{97FCA130-F815-452C-9B0C-0FAEE49C89BF}" presName="root" presStyleCnt="0">
        <dgm:presLayoutVars>
          <dgm:dir/>
          <dgm:resizeHandles val="exact"/>
        </dgm:presLayoutVars>
      </dgm:prSet>
      <dgm:spPr/>
    </dgm:pt>
    <dgm:pt modelId="{EB5F2831-2CDB-42D8-B4E2-2F0DD038A2A7}" type="pres">
      <dgm:prSet presAssocID="{C608C829-8992-4CC6-81E5-D6CE24ECE571}" presName="compNode" presStyleCnt="0"/>
      <dgm:spPr/>
    </dgm:pt>
    <dgm:pt modelId="{BA218DCF-A7E9-46EF-A499-42150B35CFC9}" type="pres">
      <dgm:prSet presAssocID="{C608C829-8992-4CC6-81E5-D6CE24ECE571}" presName="bgRect" presStyleLbl="bgShp" presStyleIdx="0" presStyleCnt="1"/>
      <dgm:spPr/>
    </dgm:pt>
    <dgm:pt modelId="{0B45A4FF-7849-4BF0-8E1C-357B77E6252F}" type="pres">
      <dgm:prSet presAssocID="{C608C829-8992-4CC6-81E5-D6CE24ECE571}"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beat"/>
        </a:ext>
      </dgm:extLst>
    </dgm:pt>
    <dgm:pt modelId="{90D2E0FB-FDFF-4D64-A0D4-476CA0DC8E13}" type="pres">
      <dgm:prSet presAssocID="{C608C829-8992-4CC6-81E5-D6CE24ECE571}" presName="spaceRect" presStyleCnt="0"/>
      <dgm:spPr/>
    </dgm:pt>
    <dgm:pt modelId="{C4E3C7D2-EB7F-46B3-AA33-972C99CC50C2}" type="pres">
      <dgm:prSet presAssocID="{C608C829-8992-4CC6-81E5-D6CE24ECE571}" presName="parTx" presStyleLbl="revTx" presStyleIdx="0" presStyleCnt="1">
        <dgm:presLayoutVars>
          <dgm:chMax val="0"/>
          <dgm:chPref val="0"/>
        </dgm:presLayoutVars>
      </dgm:prSet>
      <dgm:spPr/>
    </dgm:pt>
  </dgm:ptLst>
  <dgm:cxnLst>
    <dgm:cxn modelId="{A07CF919-1308-4257-9B65-C6B5A1673AFA}" type="presOf" srcId="{97FCA130-F815-452C-9B0C-0FAEE49C89BF}" destId="{14536951-3F0C-4E59-86A5-CB26ADED7DCF}" srcOrd="0" destOrd="0" presId="urn:microsoft.com/office/officeart/2018/2/layout/IconVerticalSolidList"/>
    <dgm:cxn modelId="{5574991B-7159-43E7-AACB-29C6352E2D94}" type="presOf" srcId="{C608C829-8992-4CC6-81E5-D6CE24ECE571}" destId="{C4E3C7D2-EB7F-46B3-AA33-972C99CC50C2}" srcOrd="0" destOrd="0" presId="urn:microsoft.com/office/officeart/2018/2/layout/IconVerticalSolidList"/>
    <dgm:cxn modelId="{DB02399D-B780-4C3A-AB83-2F7432BDA879}" srcId="{97FCA130-F815-452C-9B0C-0FAEE49C89BF}" destId="{C608C829-8992-4CC6-81E5-D6CE24ECE571}" srcOrd="0" destOrd="0" parTransId="{719A11BD-2388-40FD-93E0-6EA521BCBF14}" sibTransId="{4E6E1BAA-902A-4602-9BF9-39B8EAD62DBC}"/>
    <dgm:cxn modelId="{06FFF883-2491-48AD-A3B1-E7A277E892E5}" type="presParOf" srcId="{14536951-3F0C-4E59-86A5-CB26ADED7DCF}" destId="{EB5F2831-2CDB-42D8-B4E2-2F0DD038A2A7}" srcOrd="0" destOrd="0" presId="urn:microsoft.com/office/officeart/2018/2/layout/IconVerticalSolidList"/>
    <dgm:cxn modelId="{3AE4912C-0A0A-490D-A506-53083EC8D214}" type="presParOf" srcId="{EB5F2831-2CDB-42D8-B4E2-2F0DD038A2A7}" destId="{BA218DCF-A7E9-46EF-A499-42150B35CFC9}" srcOrd="0" destOrd="0" presId="urn:microsoft.com/office/officeart/2018/2/layout/IconVerticalSolidList"/>
    <dgm:cxn modelId="{DC7DEC9E-980F-4D9C-A60A-FE8B2D889F1E}" type="presParOf" srcId="{EB5F2831-2CDB-42D8-B4E2-2F0DD038A2A7}" destId="{0B45A4FF-7849-4BF0-8E1C-357B77E6252F}" srcOrd="1" destOrd="0" presId="urn:microsoft.com/office/officeart/2018/2/layout/IconVerticalSolidList"/>
    <dgm:cxn modelId="{6CDD5F85-9F77-4717-82CF-4489980B90BC}" type="presParOf" srcId="{EB5F2831-2CDB-42D8-B4E2-2F0DD038A2A7}" destId="{90D2E0FB-FDFF-4D64-A0D4-476CA0DC8E13}" srcOrd="2" destOrd="0" presId="urn:microsoft.com/office/officeart/2018/2/layout/IconVerticalSolidList"/>
    <dgm:cxn modelId="{40420FE5-3E68-433B-9C2B-04F7BF91E714}" type="presParOf" srcId="{EB5F2831-2CDB-42D8-B4E2-2F0DD038A2A7}" destId="{C4E3C7D2-EB7F-46B3-AA33-972C99CC50C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E31716-D717-43EC-81D2-A37FC57FAB6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DD2B941-7F7A-4865-ACC7-7B1C4A7960F4}">
      <dgm:prSet/>
      <dgm:spPr/>
      <dgm:t>
        <a:bodyPr/>
        <a:lstStyle/>
        <a:p>
          <a:r>
            <a:rPr lang="en-US" b="1"/>
            <a:t>Pre-filtering</a:t>
          </a:r>
          <a:r>
            <a:rPr lang="en-US"/>
            <a:t> of the ECG data samples.</a:t>
          </a:r>
        </a:p>
      </dgm:t>
    </dgm:pt>
    <dgm:pt modelId="{CD2A96A9-F572-47DB-9211-669DC574D169}" type="parTrans" cxnId="{45DC24E6-5D65-473E-B13E-64FD11A2497F}">
      <dgm:prSet/>
      <dgm:spPr/>
      <dgm:t>
        <a:bodyPr/>
        <a:lstStyle/>
        <a:p>
          <a:endParaRPr lang="en-US"/>
        </a:p>
      </dgm:t>
    </dgm:pt>
    <dgm:pt modelId="{02A85010-7F8A-4631-B8A5-0FE0EB0724AC}" type="sibTrans" cxnId="{45DC24E6-5D65-473E-B13E-64FD11A2497F}">
      <dgm:prSet/>
      <dgm:spPr/>
      <dgm:t>
        <a:bodyPr/>
        <a:lstStyle/>
        <a:p>
          <a:endParaRPr lang="en-US"/>
        </a:p>
      </dgm:t>
    </dgm:pt>
    <dgm:pt modelId="{93551274-32C7-4DAB-BF1D-33F5C539A756}">
      <dgm:prSet/>
      <dgm:spPr/>
      <dgm:t>
        <a:bodyPr/>
        <a:lstStyle/>
        <a:p>
          <a:r>
            <a:rPr lang="en-US" b="1"/>
            <a:t>Identifying</a:t>
          </a:r>
          <a:r>
            <a:rPr lang="en-US"/>
            <a:t> the </a:t>
          </a:r>
          <a:r>
            <a:rPr lang="en-US" b="1"/>
            <a:t>important deflections </a:t>
          </a:r>
          <a:r>
            <a:rPr lang="en-US"/>
            <a:t>in an ECG waveform (P, Q, R, S &amp; T)</a:t>
          </a:r>
        </a:p>
      </dgm:t>
    </dgm:pt>
    <dgm:pt modelId="{AD7A91B8-A4DC-4A5F-A48B-078741B5570F}" type="parTrans" cxnId="{FDEC6E9A-D76C-4519-8D19-9FB43737FACB}">
      <dgm:prSet/>
      <dgm:spPr/>
      <dgm:t>
        <a:bodyPr/>
        <a:lstStyle/>
        <a:p>
          <a:endParaRPr lang="en-US"/>
        </a:p>
      </dgm:t>
    </dgm:pt>
    <dgm:pt modelId="{840ADFFF-E567-4BC2-B8E9-DACF66A05353}" type="sibTrans" cxnId="{FDEC6E9A-D76C-4519-8D19-9FB43737FACB}">
      <dgm:prSet/>
      <dgm:spPr/>
      <dgm:t>
        <a:bodyPr/>
        <a:lstStyle/>
        <a:p>
          <a:endParaRPr lang="en-US"/>
        </a:p>
      </dgm:t>
    </dgm:pt>
    <dgm:pt modelId="{4F830ECE-3482-4D31-92EA-1609D74131B5}">
      <dgm:prSet/>
      <dgm:spPr/>
      <dgm:t>
        <a:bodyPr/>
        <a:lstStyle/>
        <a:p>
          <a:r>
            <a:rPr lang="en-US" b="1" dirty="0"/>
            <a:t>Displaying</a:t>
          </a:r>
          <a:r>
            <a:rPr lang="en-US" dirty="0"/>
            <a:t> the attributes</a:t>
          </a:r>
          <a:r>
            <a:rPr lang="en-US" b="1" dirty="0"/>
            <a:t> labelled </a:t>
          </a:r>
          <a:r>
            <a:rPr lang="en-US" dirty="0"/>
            <a:t>on the plot of the sample</a:t>
          </a:r>
        </a:p>
      </dgm:t>
    </dgm:pt>
    <dgm:pt modelId="{B7BCBE0D-A1A2-4335-B96E-BFFA49EDBECA}" type="parTrans" cxnId="{465A6DE9-699A-4D9D-98D9-DACC1CB65BFA}">
      <dgm:prSet/>
      <dgm:spPr/>
      <dgm:t>
        <a:bodyPr/>
        <a:lstStyle/>
        <a:p>
          <a:endParaRPr lang="en-US"/>
        </a:p>
      </dgm:t>
    </dgm:pt>
    <dgm:pt modelId="{26B90557-0692-425C-8FC6-AFF53EC59C96}" type="sibTrans" cxnId="{465A6DE9-699A-4D9D-98D9-DACC1CB65BFA}">
      <dgm:prSet/>
      <dgm:spPr/>
      <dgm:t>
        <a:bodyPr/>
        <a:lstStyle/>
        <a:p>
          <a:endParaRPr lang="en-US"/>
        </a:p>
      </dgm:t>
    </dgm:pt>
    <dgm:pt modelId="{851DE2FA-2B71-4E76-9384-BE78B2572714}">
      <dgm:prSet/>
      <dgm:spPr/>
      <dgm:t>
        <a:bodyPr/>
        <a:lstStyle/>
        <a:p>
          <a:r>
            <a:rPr lang="en-US" dirty="0"/>
            <a:t>Calculating </a:t>
          </a:r>
          <a:r>
            <a:rPr lang="en-US" b="1" dirty="0"/>
            <a:t>average values </a:t>
          </a:r>
          <a:r>
            <a:rPr lang="en-US" dirty="0"/>
            <a:t>for the time intervals (</a:t>
          </a:r>
          <a:r>
            <a:rPr lang="en-US" b="0" i="0" baseline="0" dirty="0"/>
            <a:t> </a:t>
          </a:r>
          <a:r>
            <a:rPr lang="en-US" b="1" i="0" baseline="0" dirty="0"/>
            <a:t>P-R interval, Q-T interval, QRS duration</a:t>
          </a:r>
          <a:r>
            <a:rPr lang="en-US" dirty="0"/>
            <a:t>)</a:t>
          </a:r>
        </a:p>
      </dgm:t>
    </dgm:pt>
    <dgm:pt modelId="{72F4A1DC-E11D-4849-95AA-F666CE7EA5BD}" type="parTrans" cxnId="{900F1580-9EB9-4DC5-B908-6A2E249E8132}">
      <dgm:prSet/>
      <dgm:spPr/>
      <dgm:t>
        <a:bodyPr/>
        <a:lstStyle/>
        <a:p>
          <a:endParaRPr lang="en-US"/>
        </a:p>
      </dgm:t>
    </dgm:pt>
    <dgm:pt modelId="{66056BF1-034B-4B1E-ABEE-7E533A422199}" type="sibTrans" cxnId="{900F1580-9EB9-4DC5-B908-6A2E249E8132}">
      <dgm:prSet/>
      <dgm:spPr/>
      <dgm:t>
        <a:bodyPr/>
        <a:lstStyle/>
        <a:p>
          <a:endParaRPr lang="en-US"/>
        </a:p>
      </dgm:t>
    </dgm:pt>
    <dgm:pt modelId="{B6143920-DF4E-4DCF-84F7-75C41BF42A66}">
      <dgm:prSet/>
      <dgm:spPr/>
      <dgm:t>
        <a:bodyPr/>
        <a:lstStyle/>
        <a:p>
          <a:r>
            <a:rPr lang="en-US" b="1" dirty="0"/>
            <a:t>Informing </a:t>
          </a:r>
          <a:r>
            <a:rPr lang="en-US" dirty="0"/>
            <a:t>the user if they are out of the </a:t>
          </a:r>
          <a:r>
            <a:rPr lang="en-US" b="1" dirty="0"/>
            <a:t>normal range</a:t>
          </a:r>
          <a:endParaRPr lang="en-US" dirty="0"/>
        </a:p>
      </dgm:t>
    </dgm:pt>
    <dgm:pt modelId="{450918B2-24E1-44BA-9491-ED40FC0AFFA8}" type="parTrans" cxnId="{50DDACC3-CE4E-4D62-B7F8-222E8DB2A63B}">
      <dgm:prSet/>
      <dgm:spPr/>
      <dgm:t>
        <a:bodyPr/>
        <a:lstStyle/>
        <a:p>
          <a:endParaRPr lang="en-US"/>
        </a:p>
      </dgm:t>
    </dgm:pt>
    <dgm:pt modelId="{A6428D53-4B4D-4057-88EC-F3826C3452F4}" type="sibTrans" cxnId="{50DDACC3-CE4E-4D62-B7F8-222E8DB2A63B}">
      <dgm:prSet/>
      <dgm:spPr/>
      <dgm:t>
        <a:bodyPr/>
        <a:lstStyle/>
        <a:p>
          <a:endParaRPr lang="en-US"/>
        </a:p>
      </dgm:t>
    </dgm:pt>
    <dgm:pt modelId="{BA4F4E4E-8BA0-4B95-B061-C70724A5245C}" type="pres">
      <dgm:prSet presAssocID="{61E31716-D717-43EC-81D2-A37FC57FAB6A}" presName="root" presStyleCnt="0">
        <dgm:presLayoutVars>
          <dgm:dir/>
          <dgm:resizeHandles val="exact"/>
        </dgm:presLayoutVars>
      </dgm:prSet>
      <dgm:spPr/>
    </dgm:pt>
    <dgm:pt modelId="{8E595611-8026-4477-83AD-25373FBED0AF}" type="pres">
      <dgm:prSet presAssocID="{EDD2B941-7F7A-4865-ACC7-7B1C4A7960F4}" presName="compNode" presStyleCnt="0"/>
      <dgm:spPr/>
    </dgm:pt>
    <dgm:pt modelId="{F5B1D168-0760-4AF7-A6A0-DF72A7B98AB3}" type="pres">
      <dgm:prSet presAssocID="{EDD2B941-7F7A-4865-ACC7-7B1C4A7960F4}" presName="bgRect" presStyleLbl="bgShp" presStyleIdx="0" presStyleCnt="5"/>
      <dgm:spPr/>
    </dgm:pt>
    <dgm:pt modelId="{EA9E8875-6921-4791-AA2D-4D6876B72BD4}" type="pres">
      <dgm:prSet presAssocID="{EDD2B941-7F7A-4865-ACC7-7B1C4A7960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with Pulse"/>
        </a:ext>
      </dgm:extLst>
    </dgm:pt>
    <dgm:pt modelId="{935E0F30-EBF3-4B08-886B-5622D011FB0A}" type="pres">
      <dgm:prSet presAssocID="{EDD2B941-7F7A-4865-ACC7-7B1C4A7960F4}" presName="spaceRect" presStyleCnt="0"/>
      <dgm:spPr/>
    </dgm:pt>
    <dgm:pt modelId="{3D054F6C-A6E5-4B6A-B8D7-D8C035981CBD}" type="pres">
      <dgm:prSet presAssocID="{EDD2B941-7F7A-4865-ACC7-7B1C4A7960F4}" presName="parTx" presStyleLbl="revTx" presStyleIdx="0" presStyleCnt="5">
        <dgm:presLayoutVars>
          <dgm:chMax val="0"/>
          <dgm:chPref val="0"/>
        </dgm:presLayoutVars>
      </dgm:prSet>
      <dgm:spPr/>
    </dgm:pt>
    <dgm:pt modelId="{2DF8FA55-9E9A-4414-9547-321755FE7756}" type="pres">
      <dgm:prSet presAssocID="{02A85010-7F8A-4631-B8A5-0FE0EB0724AC}" presName="sibTrans" presStyleCnt="0"/>
      <dgm:spPr/>
    </dgm:pt>
    <dgm:pt modelId="{A413FA5B-4A34-4559-A799-B377C9185A1C}" type="pres">
      <dgm:prSet presAssocID="{93551274-32C7-4DAB-BF1D-33F5C539A756}" presName="compNode" presStyleCnt="0"/>
      <dgm:spPr/>
    </dgm:pt>
    <dgm:pt modelId="{606AB0AA-7FF4-47EA-99B8-67DC95238C2C}" type="pres">
      <dgm:prSet presAssocID="{93551274-32C7-4DAB-BF1D-33F5C539A756}" presName="bgRect" presStyleLbl="bgShp" presStyleIdx="1" presStyleCnt="5"/>
      <dgm:spPr/>
    </dgm:pt>
    <dgm:pt modelId="{0CC64414-AD03-4910-9B13-5D7D997D7769}" type="pres">
      <dgm:prSet presAssocID="{93551274-32C7-4DAB-BF1D-33F5C539A75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beat"/>
        </a:ext>
      </dgm:extLst>
    </dgm:pt>
    <dgm:pt modelId="{BD018AA6-5A53-4E43-B7EB-8EE02E70001C}" type="pres">
      <dgm:prSet presAssocID="{93551274-32C7-4DAB-BF1D-33F5C539A756}" presName="spaceRect" presStyleCnt="0"/>
      <dgm:spPr/>
    </dgm:pt>
    <dgm:pt modelId="{27EC321A-5E8E-4EF4-9024-B11F1F6A0E48}" type="pres">
      <dgm:prSet presAssocID="{93551274-32C7-4DAB-BF1D-33F5C539A756}" presName="parTx" presStyleLbl="revTx" presStyleIdx="1" presStyleCnt="5">
        <dgm:presLayoutVars>
          <dgm:chMax val="0"/>
          <dgm:chPref val="0"/>
        </dgm:presLayoutVars>
      </dgm:prSet>
      <dgm:spPr/>
    </dgm:pt>
    <dgm:pt modelId="{8D319A37-80C8-45DC-9266-81ED702BCD37}" type="pres">
      <dgm:prSet presAssocID="{840ADFFF-E567-4BC2-B8E9-DACF66A05353}" presName="sibTrans" presStyleCnt="0"/>
      <dgm:spPr/>
    </dgm:pt>
    <dgm:pt modelId="{67EEADB5-B5D2-47DF-83FB-C2396C519DD4}" type="pres">
      <dgm:prSet presAssocID="{4F830ECE-3482-4D31-92EA-1609D74131B5}" presName="compNode" presStyleCnt="0"/>
      <dgm:spPr/>
    </dgm:pt>
    <dgm:pt modelId="{7F71D065-C3F1-415D-990B-2591711E4006}" type="pres">
      <dgm:prSet presAssocID="{4F830ECE-3482-4D31-92EA-1609D74131B5}" presName="bgRect" presStyleLbl="bgShp" presStyleIdx="2" presStyleCnt="5"/>
      <dgm:spPr/>
    </dgm:pt>
    <dgm:pt modelId="{AEE354B5-2060-4CBD-A0E4-117166B1CF64}" type="pres">
      <dgm:prSet presAssocID="{4F830ECE-3482-4D31-92EA-1609D74131B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ve"/>
        </a:ext>
      </dgm:extLst>
    </dgm:pt>
    <dgm:pt modelId="{0BFC2C34-ED09-4FF6-99DA-9217925D19A1}" type="pres">
      <dgm:prSet presAssocID="{4F830ECE-3482-4D31-92EA-1609D74131B5}" presName="spaceRect" presStyleCnt="0"/>
      <dgm:spPr/>
    </dgm:pt>
    <dgm:pt modelId="{2AAC7761-60FA-4157-9CC1-EE99E0E190F1}" type="pres">
      <dgm:prSet presAssocID="{4F830ECE-3482-4D31-92EA-1609D74131B5}" presName="parTx" presStyleLbl="revTx" presStyleIdx="2" presStyleCnt="5">
        <dgm:presLayoutVars>
          <dgm:chMax val="0"/>
          <dgm:chPref val="0"/>
        </dgm:presLayoutVars>
      </dgm:prSet>
      <dgm:spPr/>
    </dgm:pt>
    <dgm:pt modelId="{D82E6C5C-5972-4768-B361-9A288ACE0A45}" type="pres">
      <dgm:prSet presAssocID="{26B90557-0692-425C-8FC6-AFF53EC59C96}" presName="sibTrans" presStyleCnt="0"/>
      <dgm:spPr/>
    </dgm:pt>
    <dgm:pt modelId="{8C2AF0EF-4E73-4547-865E-8DB716560768}" type="pres">
      <dgm:prSet presAssocID="{851DE2FA-2B71-4E76-9384-BE78B2572714}" presName="compNode" presStyleCnt="0"/>
      <dgm:spPr/>
    </dgm:pt>
    <dgm:pt modelId="{105BB152-E327-46CE-BBCC-4250355C30F7}" type="pres">
      <dgm:prSet presAssocID="{851DE2FA-2B71-4E76-9384-BE78B2572714}" presName="bgRect" presStyleLbl="bgShp" presStyleIdx="3" presStyleCnt="5"/>
      <dgm:spPr/>
    </dgm:pt>
    <dgm:pt modelId="{2160798D-1EAD-4770-A754-DFA7F7F3DDC4}" type="pres">
      <dgm:prSet presAssocID="{851DE2FA-2B71-4E76-9384-BE78B257271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E5A54028-69E6-4529-9086-E6E353C10561}" type="pres">
      <dgm:prSet presAssocID="{851DE2FA-2B71-4E76-9384-BE78B2572714}" presName="spaceRect" presStyleCnt="0"/>
      <dgm:spPr/>
    </dgm:pt>
    <dgm:pt modelId="{B399BE8D-D5F9-4854-95F2-45DAA3E51AA6}" type="pres">
      <dgm:prSet presAssocID="{851DE2FA-2B71-4E76-9384-BE78B2572714}" presName="parTx" presStyleLbl="revTx" presStyleIdx="3" presStyleCnt="5">
        <dgm:presLayoutVars>
          <dgm:chMax val="0"/>
          <dgm:chPref val="0"/>
        </dgm:presLayoutVars>
      </dgm:prSet>
      <dgm:spPr/>
    </dgm:pt>
    <dgm:pt modelId="{0A02CB31-5597-4D36-A984-EF3C24EEE306}" type="pres">
      <dgm:prSet presAssocID="{66056BF1-034B-4B1E-ABEE-7E533A422199}" presName="sibTrans" presStyleCnt="0"/>
      <dgm:spPr/>
    </dgm:pt>
    <dgm:pt modelId="{8F6842C0-2C52-4F34-8C5F-FDD77E3DB0CE}" type="pres">
      <dgm:prSet presAssocID="{B6143920-DF4E-4DCF-84F7-75C41BF42A66}" presName="compNode" presStyleCnt="0"/>
      <dgm:spPr/>
    </dgm:pt>
    <dgm:pt modelId="{D2A5A6A4-4D28-4D9C-915D-21B41A1CAE78}" type="pres">
      <dgm:prSet presAssocID="{B6143920-DF4E-4DCF-84F7-75C41BF42A66}" presName="bgRect" presStyleLbl="bgShp" presStyleIdx="4" presStyleCnt="5"/>
      <dgm:spPr/>
    </dgm:pt>
    <dgm:pt modelId="{09E9CEBD-0AD4-4252-83C9-207234ED9D92}" type="pres">
      <dgm:prSet presAssocID="{B6143920-DF4E-4DCF-84F7-75C41BF42A6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246D6B7F-FE36-4CCC-93C2-7530E4079316}" type="pres">
      <dgm:prSet presAssocID="{B6143920-DF4E-4DCF-84F7-75C41BF42A66}" presName="spaceRect" presStyleCnt="0"/>
      <dgm:spPr/>
    </dgm:pt>
    <dgm:pt modelId="{00BB98BB-0641-4276-A16C-8E6ED9405500}" type="pres">
      <dgm:prSet presAssocID="{B6143920-DF4E-4DCF-84F7-75C41BF42A66}" presName="parTx" presStyleLbl="revTx" presStyleIdx="4" presStyleCnt="5">
        <dgm:presLayoutVars>
          <dgm:chMax val="0"/>
          <dgm:chPref val="0"/>
        </dgm:presLayoutVars>
      </dgm:prSet>
      <dgm:spPr/>
    </dgm:pt>
  </dgm:ptLst>
  <dgm:cxnLst>
    <dgm:cxn modelId="{6279870D-95A4-440C-98DA-D8AA971A6C74}" type="presOf" srcId="{EDD2B941-7F7A-4865-ACC7-7B1C4A7960F4}" destId="{3D054F6C-A6E5-4B6A-B8D7-D8C035981CBD}" srcOrd="0" destOrd="0" presId="urn:microsoft.com/office/officeart/2018/2/layout/IconVerticalSolidList"/>
    <dgm:cxn modelId="{B4268F1E-EC11-4823-8F7A-73B9199528BE}" type="presOf" srcId="{B6143920-DF4E-4DCF-84F7-75C41BF42A66}" destId="{00BB98BB-0641-4276-A16C-8E6ED9405500}" srcOrd="0" destOrd="0" presId="urn:microsoft.com/office/officeart/2018/2/layout/IconVerticalSolidList"/>
    <dgm:cxn modelId="{61D6A430-62D4-408D-A046-91F5B983CB7D}" type="presOf" srcId="{61E31716-D717-43EC-81D2-A37FC57FAB6A}" destId="{BA4F4E4E-8BA0-4B95-B061-C70724A5245C}" srcOrd="0" destOrd="0" presId="urn:microsoft.com/office/officeart/2018/2/layout/IconVerticalSolidList"/>
    <dgm:cxn modelId="{AC93C040-5BA5-43B9-B4B4-6A8813ABD528}" type="presOf" srcId="{4F830ECE-3482-4D31-92EA-1609D74131B5}" destId="{2AAC7761-60FA-4157-9CC1-EE99E0E190F1}" srcOrd="0" destOrd="0" presId="urn:microsoft.com/office/officeart/2018/2/layout/IconVerticalSolidList"/>
    <dgm:cxn modelId="{900F1580-9EB9-4DC5-B908-6A2E249E8132}" srcId="{61E31716-D717-43EC-81D2-A37FC57FAB6A}" destId="{851DE2FA-2B71-4E76-9384-BE78B2572714}" srcOrd="3" destOrd="0" parTransId="{72F4A1DC-E11D-4849-95AA-F666CE7EA5BD}" sibTransId="{66056BF1-034B-4B1E-ABEE-7E533A422199}"/>
    <dgm:cxn modelId="{635D3D86-2F84-44FA-BABB-B88AD5A58BA1}" type="presOf" srcId="{851DE2FA-2B71-4E76-9384-BE78B2572714}" destId="{B399BE8D-D5F9-4854-95F2-45DAA3E51AA6}" srcOrd="0" destOrd="0" presId="urn:microsoft.com/office/officeart/2018/2/layout/IconVerticalSolidList"/>
    <dgm:cxn modelId="{FDEC6E9A-D76C-4519-8D19-9FB43737FACB}" srcId="{61E31716-D717-43EC-81D2-A37FC57FAB6A}" destId="{93551274-32C7-4DAB-BF1D-33F5C539A756}" srcOrd="1" destOrd="0" parTransId="{AD7A91B8-A4DC-4A5F-A48B-078741B5570F}" sibTransId="{840ADFFF-E567-4BC2-B8E9-DACF66A05353}"/>
    <dgm:cxn modelId="{E48858A9-3B22-42D0-BC89-8007941C89A0}" type="presOf" srcId="{93551274-32C7-4DAB-BF1D-33F5C539A756}" destId="{27EC321A-5E8E-4EF4-9024-B11F1F6A0E48}" srcOrd="0" destOrd="0" presId="urn:microsoft.com/office/officeart/2018/2/layout/IconVerticalSolidList"/>
    <dgm:cxn modelId="{50DDACC3-CE4E-4D62-B7F8-222E8DB2A63B}" srcId="{61E31716-D717-43EC-81D2-A37FC57FAB6A}" destId="{B6143920-DF4E-4DCF-84F7-75C41BF42A66}" srcOrd="4" destOrd="0" parTransId="{450918B2-24E1-44BA-9491-ED40FC0AFFA8}" sibTransId="{A6428D53-4B4D-4057-88EC-F3826C3452F4}"/>
    <dgm:cxn modelId="{45DC24E6-5D65-473E-B13E-64FD11A2497F}" srcId="{61E31716-D717-43EC-81D2-A37FC57FAB6A}" destId="{EDD2B941-7F7A-4865-ACC7-7B1C4A7960F4}" srcOrd="0" destOrd="0" parTransId="{CD2A96A9-F572-47DB-9211-669DC574D169}" sibTransId="{02A85010-7F8A-4631-B8A5-0FE0EB0724AC}"/>
    <dgm:cxn modelId="{465A6DE9-699A-4D9D-98D9-DACC1CB65BFA}" srcId="{61E31716-D717-43EC-81D2-A37FC57FAB6A}" destId="{4F830ECE-3482-4D31-92EA-1609D74131B5}" srcOrd="2" destOrd="0" parTransId="{B7BCBE0D-A1A2-4335-B96E-BFFA49EDBECA}" sibTransId="{26B90557-0692-425C-8FC6-AFF53EC59C96}"/>
    <dgm:cxn modelId="{282448DD-3E10-4F69-90D7-9519C86BC020}" type="presParOf" srcId="{BA4F4E4E-8BA0-4B95-B061-C70724A5245C}" destId="{8E595611-8026-4477-83AD-25373FBED0AF}" srcOrd="0" destOrd="0" presId="urn:microsoft.com/office/officeart/2018/2/layout/IconVerticalSolidList"/>
    <dgm:cxn modelId="{2EA6BAE1-307B-42F5-8412-41DFAD87F09B}" type="presParOf" srcId="{8E595611-8026-4477-83AD-25373FBED0AF}" destId="{F5B1D168-0760-4AF7-A6A0-DF72A7B98AB3}" srcOrd="0" destOrd="0" presId="urn:microsoft.com/office/officeart/2018/2/layout/IconVerticalSolidList"/>
    <dgm:cxn modelId="{0DA268AD-A6A7-4026-B539-6C5E6F73D004}" type="presParOf" srcId="{8E595611-8026-4477-83AD-25373FBED0AF}" destId="{EA9E8875-6921-4791-AA2D-4D6876B72BD4}" srcOrd="1" destOrd="0" presId="urn:microsoft.com/office/officeart/2018/2/layout/IconVerticalSolidList"/>
    <dgm:cxn modelId="{5FAB8AE6-D688-4DB9-A67A-F544C49BA4EC}" type="presParOf" srcId="{8E595611-8026-4477-83AD-25373FBED0AF}" destId="{935E0F30-EBF3-4B08-886B-5622D011FB0A}" srcOrd="2" destOrd="0" presId="urn:microsoft.com/office/officeart/2018/2/layout/IconVerticalSolidList"/>
    <dgm:cxn modelId="{BD751515-917F-419F-89F3-1903BA4F252A}" type="presParOf" srcId="{8E595611-8026-4477-83AD-25373FBED0AF}" destId="{3D054F6C-A6E5-4B6A-B8D7-D8C035981CBD}" srcOrd="3" destOrd="0" presId="urn:microsoft.com/office/officeart/2018/2/layout/IconVerticalSolidList"/>
    <dgm:cxn modelId="{7439A8E4-2CFC-49A0-9C1A-E887571D7734}" type="presParOf" srcId="{BA4F4E4E-8BA0-4B95-B061-C70724A5245C}" destId="{2DF8FA55-9E9A-4414-9547-321755FE7756}" srcOrd="1" destOrd="0" presId="urn:microsoft.com/office/officeart/2018/2/layout/IconVerticalSolidList"/>
    <dgm:cxn modelId="{E3A58C86-E125-4AE7-BC41-3BCA91A011A5}" type="presParOf" srcId="{BA4F4E4E-8BA0-4B95-B061-C70724A5245C}" destId="{A413FA5B-4A34-4559-A799-B377C9185A1C}" srcOrd="2" destOrd="0" presId="urn:microsoft.com/office/officeart/2018/2/layout/IconVerticalSolidList"/>
    <dgm:cxn modelId="{6AB23FB2-81EC-49F9-8CF5-5175680BFB9D}" type="presParOf" srcId="{A413FA5B-4A34-4559-A799-B377C9185A1C}" destId="{606AB0AA-7FF4-47EA-99B8-67DC95238C2C}" srcOrd="0" destOrd="0" presId="urn:microsoft.com/office/officeart/2018/2/layout/IconVerticalSolidList"/>
    <dgm:cxn modelId="{21EBFB29-C55B-462A-9753-8EB1BE838820}" type="presParOf" srcId="{A413FA5B-4A34-4559-A799-B377C9185A1C}" destId="{0CC64414-AD03-4910-9B13-5D7D997D7769}" srcOrd="1" destOrd="0" presId="urn:microsoft.com/office/officeart/2018/2/layout/IconVerticalSolidList"/>
    <dgm:cxn modelId="{6CCD5449-AD12-4C10-9106-9932A7E5205D}" type="presParOf" srcId="{A413FA5B-4A34-4559-A799-B377C9185A1C}" destId="{BD018AA6-5A53-4E43-B7EB-8EE02E70001C}" srcOrd="2" destOrd="0" presId="urn:microsoft.com/office/officeart/2018/2/layout/IconVerticalSolidList"/>
    <dgm:cxn modelId="{DE4A2D55-F605-4D21-8147-AE28AFB842D9}" type="presParOf" srcId="{A413FA5B-4A34-4559-A799-B377C9185A1C}" destId="{27EC321A-5E8E-4EF4-9024-B11F1F6A0E48}" srcOrd="3" destOrd="0" presId="urn:microsoft.com/office/officeart/2018/2/layout/IconVerticalSolidList"/>
    <dgm:cxn modelId="{4A201986-621E-46E7-9F81-2920F6728D86}" type="presParOf" srcId="{BA4F4E4E-8BA0-4B95-B061-C70724A5245C}" destId="{8D319A37-80C8-45DC-9266-81ED702BCD37}" srcOrd="3" destOrd="0" presId="urn:microsoft.com/office/officeart/2018/2/layout/IconVerticalSolidList"/>
    <dgm:cxn modelId="{690DDCED-D22E-436F-8717-1956B3AC59EA}" type="presParOf" srcId="{BA4F4E4E-8BA0-4B95-B061-C70724A5245C}" destId="{67EEADB5-B5D2-47DF-83FB-C2396C519DD4}" srcOrd="4" destOrd="0" presId="urn:microsoft.com/office/officeart/2018/2/layout/IconVerticalSolidList"/>
    <dgm:cxn modelId="{81409D0F-F659-4107-9667-3FA5B61BFF30}" type="presParOf" srcId="{67EEADB5-B5D2-47DF-83FB-C2396C519DD4}" destId="{7F71D065-C3F1-415D-990B-2591711E4006}" srcOrd="0" destOrd="0" presId="urn:microsoft.com/office/officeart/2018/2/layout/IconVerticalSolidList"/>
    <dgm:cxn modelId="{ABA1C0C1-2FFD-4E92-AABF-048373F04549}" type="presParOf" srcId="{67EEADB5-B5D2-47DF-83FB-C2396C519DD4}" destId="{AEE354B5-2060-4CBD-A0E4-117166B1CF64}" srcOrd="1" destOrd="0" presId="urn:microsoft.com/office/officeart/2018/2/layout/IconVerticalSolidList"/>
    <dgm:cxn modelId="{181FAA4A-25B5-4F92-97D7-1193F6EE5548}" type="presParOf" srcId="{67EEADB5-B5D2-47DF-83FB-C2396C519DD4}" destId="{0BFC2C34-ED09-4FF6-99DA-9217925D19A1}" srcOrd="2" destOrd="0" presId="urn:microsoft.com/office/officeart/2018/2/layout/IconVerticalSolidList"/>
    <dgm:cxn modelId="{35B304C5-DC06-43D8-BB0E-048B8AE41E8F}" type="presParOf" srcId="{67EEADB5-B5D2-47DF-83FB-C2396C519DD4}" destId="{2AAC7761-60FA-4157-9CC1-EE99E0E190F1}" srcOrd="3" destOrd="0" presId="urn:microsoft.com/office/officeart/2018/2/layout/IconVerticalSolidList"/>
    <dgm:cxn modelId="{074F3CF4-C549-4757-BD37-DBEED6A5BFD1}" type="presParOf" srcId="{BA4F4E4E-8BA0-4B95-B061-C70724A5245C}" destId="{D82E6C5C-5972-4768-B361-9A288ACE0A45}" srcOrd="5" destOrd="0" presId="urn:microsoft.com/office/officeart/2018/2/layout/IconVerticalSolidList"/>
    <dgm:cxn modelId="{A177D83E-607A-4B3F-935F-249C01EF3D94}" type="presParOf" srcId="{BA4F4E4E-8BA0-4B95-B061-C70724A5245C}" destId="{8C2AF0EF-4E73-4547-865E-8DB716560768}" srcOrd="6" destOrd="0" presId="urn:microsoft.com/office/officeart/2018/2/layout/IconVerticalSolidList"/>
    <dgm:cxn modelId="{36E0708B-44D2-463D-ACF0-EF89FC8CCAA8}" type="presParOf" srcId="{8C2AF0EF-4E73-4547-865E-8DB716560768}" destId="{105BB152-E327-46CE-BBCC-4250355C30F7}" srcOrd="0" destOrd="0" presId="urn:microsoft.com/office/officeart/2018/2/layout/IconVerticalSolidList"/>
    <dgm:cxn modelId="{96097469-6580-4C6C-9C93-470EAD156C75}" type="presParOf" srcId="{8C2AF0EF-4E73-4547-865E-8DB716560768}" destId="{2160798D-1EAD-4770-A754-DFA7F7F3DDC4}" srcOrd="1" destOrd="0" presId="urn:microsoft.com/office/officeart/2018/2/layout/IconVerticalSolidList"/>
    <dgm:cxn modelId="{5AA51DE2-1DA7-4FF0-A988-4BEE95B0C4DF}" type="presParOf" srcId="{8C2AF0EF-4E73-4547-865E-8DB716560768}" destId="{E5A54028-69E6-4529-9086-E6E353C10561}" srcOrd="2" destOrd="0" presId="urn:microsoft.com/office/officeart/2018/2/layout/IconVerticalSolidList"/>
    <dgm:cxn modelId="{1E53CEE3-B9C1-440D-865A-CE6D7D37B236}" type="presParOf" srcId="{8C2AF0EF-4E73-4547-865E-8DB716560768}" destId="{B399BE8D-D5F9-4854-95F2-45DAA3E51AA6}" srcOrd="3" destOrd="0" presId="urn:microsoft.com/office/officeart/2018/2/layout/IconVerticalSolidList"/>
    <dgm:cxn modelId="{8BD7148A-1B55-4456-A29F-4337502939F3}" type="presParOf" srcId="{BA4F4E4E-8BA0-4B95-B061-C70724A5245C}" destId="{0A02CB31-5597-4D36-A984-EF3C24EEE306}" srcOrd="7" destOrd="0" presId="urn:microsoft.com/office/officeart/2018/2/layout/IconVerticalSolidList"/>
    <dgm:cxn modelId="{0E84A177-9294-4223-8CAE-07FFA376DE02}" type="presParOf" srcId="{BA4F4E4E-8BA0-4B95-B061-C70724A5245C}" destId="{8F6842C0-2C52-4F34-8C5F-FDD77E3DB0CE}" srcOrd="8" destOrd="0" presId="urn:microsoft.com/office/officeart/2018/2/layout/IconVerticalSolidList"/>
    <dgm:cxn modelId="{BD99D700-1939-470C-8412-79C34B091C35}" type="presParOf" srcId="{8F6842C0-2C52-4F34-8C5F-FDD77E3DB0CE}" destId="{D2A5A6A4-4D28-4D9C-915D-21B41A1CAE78}" srcOrd="0" destOrd="0" presId="urn:microsoft.com/office/officeart/2018/2/layout/IconVerticalSolidList"/>
    <dgm:cxn modelId="{5E7412CA-1A07-47C9-A706-913C4BC0E3A0}" type="presParOf" srcId="{8F6842C0-2C52-4F34-8C5F-FDD77E3DB0CE}" destId="{09E9CEBD-0AD4-4252-83C9-207234ED9D92}" srcOrd="1" destOrd="0" presId="urn:microsoft.com/office/officeart/2018/2/layout/IconVerticalSolidList"/>
    <dgm:cxn modelId="{98DCF72E-05F5-487A-9C8D-108AA882A0F2}" type="presParOf" srcId="{8F6842C0-2C52-4F34-8C5F-FDD77E3DB0CE}" destId="{246D6B7F-FE36-4CCC-93C2-7530E4079316}" srcOrd="2" destOrd="0" presId="urn:microsoft.com/office/officeart/2018/2/layout/IconVerticalSolidList"/>
    <dgm:cxn modelId="{B518501A-A748-464E-897D-2D127E3B031E}" type="presParOf" srcId="{8F6842C0-2C52-4F34-8C5F-FDD77E3DB0CE}" destId="{00BB98BB-0641-4276-A16C-8E6ED940550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CA8DB-50DE-4767-933D-D40D0BB182D0}">
      <dsp:nvSpPr>
        <dsp:cNvPr id="0" name=""/>
        <dsp:cNvSpPr/>
      </dsp:nvSpPr>
      <dsp:spPr>
        <a:xfrm>
          <a:off x="0" y="933637"/>
          <a:ext cx="7240146" cy="187346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1270508" rIns="561916"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dirty="0"/>
            <a:t>Design a Heart Rate Monitor</a:t>
          </a:r>
        </a:p>
      </dsp:txBody>
      <dsp:txXfrm>
        <a:off x="0" y="933637"/>
        <a:ext cx="7240146" cy="1873462"/>
      </dsp:txXfrm>
    </dsp:sp>
    <dsp:sp modelId="{2224B80D-219C-4DEB-B12E-7CEEB6D2A355}">
      <dsp:nvSpPr>
        <dsp:cNvPr id="0" name=""/>
        <dsp:cNvSpPr/>
      </dsp:nvSpPr>
      <dsp:spPr>
        <a:xfrm>
          <a:off x="362007" y="33277"/>
          <a:ext cx="5068102" cy="180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marL="0" lvl="0" indent="0" algn="l" defTabSz="1422400">
            <a:lnSpc>
              <a:spcPct val="90000"/>
            </a:lnSpc>
            <a:spcBef>
              <a:spcPct val="0"/>
            </a:spcBef>
            <a:spcAft>
              <a:spcPct val="35000"/>
            </a:spcAft>
            <a:buNone/>
          </a:pPr>
          <a:r>
            <a:rPr lang="en-US" sz="3200" b="1" kern="1200" dirty="0"/>
            <a:t>Project A</a:t>
          </a:r>
          <a:endParaRPr lang="en-US" sz="3200" kern="1200" dirty="0"/>
        </a:p>
      </dsp:txBody>
      <dsp:txXfrm>
        <a:off x="449911" y="121181"/>
        <a:ext cx="4892294" cy="1624912"/>
      </dsp:txXfrm>
    </dsp:sp>
    <dsp:sp modelId="{9C54B507-4224-4D2D-A9CB-25472ED1CEAC}">
      <dsp:nvSpPr>
        <dsp:cNvPr id="0" name=""/>
        <dsp:cNvSpPr/>
      </dsp:nvSpPr>
      <dsp:spPr>
        <a:xfrm>
          <a:off x="0" y="4036860"/>
          <a:ext cx="7240146" cy="1873462"/>
        </a:xfrm>
        <a:prstGeom prst="rect">
          <a:avLst/>
        </a:prstGeom>
        <a:solidFill>
          <a:schemeClr val="lt1">
            <a:alpha val="90000"/>
            <a:hueOff val="0"/>
            <a:satOff val="0"/>
            <a:lumOff val="0"/>
            <a:alphaOff val="0"/>
          </a:schemeClr>
        </a:solidFill>
        <a:ln w="12700" cap="flat" cmpd="sng" algn="ctr">
          <a:solidFill>
            <a:schemeClr val="accent2">
              <a:hueOff val="-1487463"/>
              <a:satOff val="-58"/>
              <a:lumOff val="8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1270508" rIns="561916"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dirty="0"/>
            <a:t>Design a Heart Rate </a:t>
          </a:r>
          <a:r>
            <a:rPr lang="en-US" sz="2800" b="1" kern="1200" dirty="0" err="1"/>
            <a:t>Analyser</a:t>
          </a:r>
          <a:endParaRPr lang="en-US" sz="2800" kern="1200" dirty="0"/>
        </a:p>
      </dsp:txBody>
      <dsp:txXfrm>
        <a:off x="0" y="4036860"/>
        <a:ext cx="7240146" cy="1873462"/>
      </dsp:txXfrm>
    </dsp:sp>
    <dsp:sp modelId="{B92DBAFC-E8DE-414B-A856-46B3E7A7A680}">
      <dsp:nvSpPr>
        <dsp:cNvPr id="0" name=""/>
        <dsp:cNvSpPr/>
      </dsp:nvSpPr>
      <dsp:spPr>
        <a:xfrm>
          <a:off x="362007" y="3136500"/>
          <a:ext cx="5068102" cy="1800720"/>
        </a:xfrm>
        <a:prstGeom prst="roundRect">
          <a:avLst/>
        </a:prstGeom>
        <a:solidFill>
          <a:schemeClr val="accent2">
            <a:hueOff val="-1487463"/>
            <a:satOff val="-58"/>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marL="0" lvl="0" indent="0" algn="l" defTabSz="1422400">
            <a:lnSpc>
              <a:spcPct val="90000"/>
            </a:lnSpc>
            <a:spcBef>
              <a:spcPct val="0"/>
            </a:spcBef>
            <a:spcAft>
              <a:spcPct val="35000"/>
            </a:spcAft>
            <a:buNone/>
          </a:pPr>
          <a:r>
            <a:rPr lang="en-US" sz="3200" b="1" kern="1200" dirty="0"/>
            <a:t>Project B</a:t>
          </a:r>
          <a:endParaRPr lang="en-US" sz="3200" kern="1200" dirty="0"/>
        </a:p>
      </dsp:txBody>
      <dsp:txXfrm>
        <a:off x="449911" y="3224404"/>
        <a:ext cx="4892294" cy="1624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18DCF-A7E9-46EF-A499-42150B35CFC9}">
      <dsp:nvSpPr>
        <dsp:cNvPr id="0" name=""/>
        <dsp:cNvSpPr/>
      </dsp:nvSpPr>
      <dsp:spPr>
        <a:xfrm>
          <a:off x="0" y="1466230"/>
          <a:ext cx="11033029" cy="12567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45A4FF-7849-4BF0-8E1C-357B77E6252F}">
      <dsp:nvSpPr>
        <dsp:cNvPr id="0" name=""/>
        <dsp:cNvSpPr/>
      </dsp:nvSpPr>
      <dsp:spPr>
        <a:xfrm>
          <a:off x="380172" y="1749003"/>
          <a:ext cx="691222" cy="6912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E3C7D2-EB7F-46B3-AA33-972C99CC50C2}">
      <dsp:nvSpPr>
        <dsp:cNvPr id="0" name=""/>
        <dsp:cNvSpPr/>
      </dsp:nvSpPr>
      <dsp:spPr>
        <a:xfrm>
          <a:off x="1451567" y="1466230"/>
          <a:ext cx="9581461" cy="1256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008" tIns="133008" rIns="133008" bIns="133008" numCol="1" spcCol="1270" anchor="ctr" anchorCtr="0">
          <a:noAutofit/>
        </a:bodyPr>
        <a:lstStyle/>
        <a:p>
          <a:pPr marL="0" lvl="0" indent="0" algn="l" defTabSz="1111250">
            <a:lnSpc>
              <a:spcPct val="100000"/>
            </a:lnSpc>
            <a:spcBef>
              <a:spcPct val="0"/>
            </a:spcBef>
            <a:spcAft>
              <a:spcPct val="35000"/>
            </a:spcAft>
            <a:buNone/>
          </a:pPr>
          <a:r>
            <a:rPr lang="en-US" sz="2500" b="1" kern="1200" dirty="0"/>
            <a:t>Provide</a:t>
          </a:r>
          <a:r>
            <a:rPr lang="en-US" sz="2500" kern="1200" dirty="0"/>
            <a:t> an </a:t>
          </a:r>
          <a:r>
            <a:rPr lang="en-US" sz="2500" b="1" kern="1200" dirty="0"/>
            <a:t>accurate value </a:t>
          </a:r>
          <a:r>
            <a:rPr lang="en-US" sz="2500" kern="1200" dirty="0"/>
            <a:t>of the heartrate in </a:t>
          </a:r>
          <a:r>
            <a:rPr lang="en-US" sz="2500" b="1" kern="1200" dirty="0"/>
            <a:t>bpm</a:t>
          </a:r>
          <a:r>
            <a:rPr lang="en-US" sz="2500" kern="1200" dirty="0"/>
            <a:t> from the ECG data samples provided</a:t>
          </a:r>
        </a:p>
      </dsp:txBody>
      <dsp:txXfrm>
        <a:off x="1451567" y="1466230"/>
        <a:ext cx="9581461" cy="12567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1D168-0760-4AF7-A6A0-DF72A7B98AB3}">
      <dsp:nvSpPr>
        <dsp:cNvPr id="0" name=""/>
        <dsp:cNvSpPr/>
      </dsp:nvSpPr>
      <dsp:spPr>
        <a:xfrm>
          <a:off x="0" y="4643"/>
          <a:ext cx="7240146" cy="98905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E8875-6921-4791-AA2D-4D6876B72BD4}">
      <dsp:nvSpPr>
        <dsp:cNvPr id="0" name=""/>
        <dsp:cNvSpPr/>
      </dsp:nvSpPr>
      <dsp:spPr>
        <a:xfrm>
          <a:off x="299188" y="227180"/>
          <a:ext cx="543978" cy="5439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054F6C-A6E5-4B6A-B8D7-D8C035981CBD}">
      <dsp:nvSpPr>
        <dsp:cNvPr id="0" name=""/>
        <dsp:cNvSpPr/>
      </dsp:nvSpPr>
      <dsp:spPr>
        <a:xfrm>
          <a:off x="1142355" y="4643"/>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b="1" kern="1200"/>
            <a:t>Pre-filtering</a:t>
          </a:r>
          <a:r>
            <a:rPr lang="en-US" sz="1900" kern="1200"/>
            <a:t> of the ECG data samples.</a:t>
          </a:r>
        </a:p>
      </dsp:txBody>
      <dsp:txXfrm>
        <a:off x="1142355" y="4643"/>
        <a:ext cx="6097790" cy="989052"/>
      </dsp:txXfrm>
    </dsp:sp>
    <dsp:sp modelId="{606AB0AA-7FF4-47EA-99B8-67DC95238C2C}">
      <dsp:nvSpPr>
        <dsp:cNvPr id="0" name=""/>
        <dsp:cNvSpPr/>
      </dsp:nvSpPr>
      <dsp:spPr>
        <a:xfrm>
          <a:off x="0" y="1240958"/>
          <a:ext cx="7240146" cy="98905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64414-AD03-4910-9B13-5D7D997D7769}">
      <dsp:nvSpPr>
        <dsp:cNvPr id="0" name=""/>
        <dsp:cNvSpPr/>
      </dsp:nvSpPr>
      <dsp:spPr>
        <a:xfrm>
          <a:off x="299188" y="1463495"/>
          <a:ext cx="543978" cy="5439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EC321A-5E8E-4EF4-9024-B11F1F6A0E48}">
      <dsp:nvSpPr>
        <dsp:cNvPr id="0" name=""/>
        <dsp:cNvSpPr/>
      </dsp:nvSpPr>
      <dsp:spPr>
        <a:xfrm>
          <a:off x="1142355" y="1240958"/>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b="1" kern="1200"/>
            <a:t>Identifying</a:t>
          </a:r>
          <a:r>
            <a:rPr lang="en-US" sz="1900" kern="1200"/>
            <a:t> the </a:t>
          </a:r>
          <a:r>
            <a:rPr lang="en-US" sz="1900" b="1" kern="1200"/>
            <a:t>important deflections </a:t>
          </a:r>
          <a:r>
            <a:rPr lang="en-US" sz="1900" kern="1200"/>
            <a:t>in an ECG waveform (P, Q, R, S &amp; T)</a:t>
          </a:r>
        </a:p>
      </dsp:txBody>
      <dsp:txXfrm>
        <a:off x="1142355" y="1240958"/>
        <a:ext cx="6097790" cy="989052"/>
      </dsp:txXfrm>
    </dsp:sp>
    <dsp:sp modelId="{7F71D065-C3F1-415D-990B-2591711E4006}">
      <dsp:nvSpPr>
        <dsp:cNvPr id="0" name=""/>
        <dsp:cNvSpPr/>
      </dsp:nvSpPr>
      <dsp:spPr>
        <a:xfrm>
          <a:off x="0" y="2477273"/>
          <a:ext cx="7240146" cy="98905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E354B5-2060-4CBD-A0E4-117166B1CF64}">
      <dsp:nvSpPr>
        <dsp:cNvPr id="0" name=""/>
        <dsp:cNvSpPr/>
      </dsp:nvSpPr>
      <dsp:spPr>
        <a:xfrm>
          <a:off x="299188" y="2699810"/>
          <a:ext cx="543978" cy="5439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AC7761-60FA-4157-9CC1-EE99E0E190F1}">
      <dsp:nvSpPr>
        <dsp:cNvPr id="0" name=""/>
        <dsp:cNvSpPr/>
      </dsp:nvSpPr>
      <dsp:spPr>
        <a:xfrm>
          <a:off x="1142355" y="2477273"/>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b="1" kern="1200" dirty="0"/>
            <a:t>Displaying</a:t>
          </a:r>
          <a:r>
            <a:rPr lang="en-US" sz="1900" kern="1200" dirty="0"/>
            <a:t> the attributes</a:t>
          </a:r>
          <a:r>
            <a:rPr lang="en-US" sz="1900" b="1" kern="1200" dirty="0"/>
            <a:t> labelled </a:t>
          </a:r>
          <a:r>
            <a:rPr lang="en-US" sz="1900" kern="1200" dirty="0"/>
            <a:t>on the plot of the sample</a:t>
          </a:r>
        </a:p>
      </dsp:txBody>
      <dsp:txXfrm>
        <a:off x="1142355" y="2477273"/>
        <a:ext cx="6097790" cy="989052"/>
      </dsp:txXfrm>
    </dsp:sp>
    <dsp:sp modelId="{105BB152-E327-46CE-BBCC-4250355C30F7}">
      <dsp:nvSpPr>
        <dsp:cNvPr id="0" name=""/>
        <dsp:cNvSpPr/>
      </dsp:nvSpPr>
      <dsp:spPr>
        <a:xfrm>
          <a:off x="0" y="3713589"/>
          <a:ext cx="7240146" cy="98905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60798D-1EAD-4770-A754-DFA7F7F3DDC4}">
      <dsp:nvSpPr>
        <dsp:cNvPr id="0" name=""/>
        <dsp:cNvSpPr/>
      </dsp:nvSpPr>
      <dsp:spPr>
        <a:xfrm>
          <a:off x="299188" y="3936125"/>
          <a:ext cx="543978" cy="5439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99BE8D-D5F9-4854-95F2-45DAA3E51AA6}">
      <dsp:nvSpPr>
        <dsp:cNvPr id="0" name=""/>
        <dsp:cNvSpPr/>
      </dsp:nvSpPr>
      <dsp:spPr>
        <a:xfrm>
          <a:off x="1142355" y="3713589"/>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dirty="0"/>
            <a:t>Calculating </a:t>
          </a:r>
          <a:r>
            <a:rPr lang="en-US" sz="1900" b="1" kern="1200" dirty="0"/>
            <a:t>average values </a:t>
          </a:r>
          <a:r>
            <a:rPr lang="en-US" sz="1900" kern="1200" dirty="0"/>
            <a:t>for the time intervals (</a:t>
          </a:r>
          <a:r>
            <a:rPr lang="en-US" sz="1900" b="0" i="0" kern="1200" baseline="0" dirty="0"/>
            <a:t> </a:t>
          </a:r>
          <a:r>
            <a:rPr lang="en-US" sz="1900" b="1" i="0" kern="1200" baseline="0" dirty="0"/>
            <a:t>P-R interval, Q-T interval, QRS duration</a:t>
          </a:r>
          <a:r>
            <a:rPr lang="en-US" sz="1900" kern="1200" dirty="0"/>
            <a:t>)</a:t>
          </a:r>
        </a:p>
      </dsp:txBody>
      <dsp:txXfrm>
        <a:off x="1142355" y="3713589"/>
        <a:ext cx="6097790" cy="989052"/>
      </dsp:txXfrm>
    </dsp:sp>
    <dsp:sp modelId="{D2A5A6A4-4D28-4D9C-915D-21B41A1CAE78}">
      <dsp:nvSpPr>
        <dsp:cNvPr id="0" name=""/>
        <dsp:cNvSpPr/>
      </dsp:nvSpPr>
      <dsp:spPr>
        <a:xfrm>
          <a:off x="0" y="4949904"/>
          <a:ext cx="7240146" cy="98905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E9CEBD-0AD4-4252-83C9-207234ED9D92}">
      <dsp:nvSpPr>
        <dsp:cNvPr id="0" name=""/>
        <dsp:cNvSpPr/>
      </dsp:nvSpPr>
      <dsp:spPr>
        <a:xfrm>
          <a:off x="299188" y="5172441"/>
          <a:ext cx="543978" cy="5439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BB98BB-0641-4276-A16C-8E6ED9405500}">
      <dsp:nvSpPr>
        <dsp:cNvPr id="0" name=""/>
        <dsp:cNvSpPr/>
      </dsp:nvSpPr>
      <dsp:spPr>
        <a:xfrm>
          <a:off x="1142355" y="4949904"/>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b="1" kern="1200" dirty="0"/>
            <a:t>Informing </a:t>
          </a:r>
          <a:r>
            <a:rPr lang="en-US" sz="1900" kern="1200" dirty="0"/>
            <a:t>the user if they are out of the </a:t>
          </a:r>
          <a:r>
            <a:rPr lang="en-US" sz="1900" b="1" kern="1200" dirty="0"/>
            <a:t>normal range</a:t>
          </a:r>
          <a:endParaRPr lang="en-US" sz="1900" kern="1200" dirty="0"/>
        </a:p>
      </dsp:txBody>
      <dsp:txXfrm>
        <a:off x="1142355" y="4949904"/>
        <a:ext cx="6097790" cy="98905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45551F-CCCE-40C0-BA39-458BD3354A07}" type="datetimeFigureOut">
              <a:rPr lang="en-US" smtClean="0"/>
              <a:t>05-Nov-20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0269C-6663-4808-A5C1-61FC0DD28232}" type="slidenum">
              <a:rPr lang="en-US" smtClean="0"/>
              <a:t>‹#›</a:t>
            </a:fld>
            <a:endParaRPr lang="en-US"/>
          </a:p>
        </p:txBody>
      </p:sp>
    </p:spTree>
    <p:extLst>
      <p:ext uri="{BB962C8B-B14F-4D97-AF65-F5344CB8AC3E}">
        <p14:creationId xmlns:p14="http://schemas.microsoft.com/office/powerpoint/2010/main" val="316314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I will briefly discuss the project goals that are slightly different but very related in terms of the analysis done to them. so for project A, our main goal is to display the heart rate in BPM in the command window of a MATLAB program and in project B the main goal is to output a graphical demonstration of the important attributes in ECG data set selected these attributes include peaks, time intervals and duration as shown in the figure adapted from the project guidelines. </a:t>
            </a:r>
          </a:p>
        </p:txBody>
      </p:sp>
      <p:sp>
        <p:nvSpPr>
          <p:cNvPr id="4" name="Slide Number Placeholder 3"/>
          <p:cNvSpPr>
            <a:spLocks noGrp="1"/>
          </p:cNvSpPr>
          <p:nvPr>
            <p:ph type="sldNum" sz="quarter" idx="5"/>
          </p:nvPr>
        </p:nvSpPr>
        <p:spPr/>
        <p:txBody>
          <a:bodyPr/>
          <a:lstStyle/>
          <a:p>
            <a:fld id="{59DC8FE2-749A-47D3-81BA-6F03569F4722}" type="slidenum">
              <a:rPr lang="en-US" smtClean="0"/>
              <a:t>2</a:t>
            </a:fld>
            <a:endParaRPr lang="en-US"/>
          </a:p>
        </p:txBody>
      </p:sp>
    </p:spTree>
    <p:extLst>
      <p:ext uri="{BB962C8B-B14F-4D97-AF65-F5344CB8AC3E}">
        <p14:creationId xmlns:p14="http://schemas.microsoft.com/office/powerpoint/2010/main" val="128280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5735B38D-CBA0-4648-A887-15AA6E7AFA0B}" type="datetime2">
              <a:rPr lang="en-US" smtClean="0"/>
              <a:t>Thursday, November 5,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r>
              <a:rPr lang="en-US"/>
              <a:t>Presentation by Marella MORAD</a:t>
            </a:r>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3298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7C6ED532-5F14-4B2A-9733-807B32DB9AD4}" type="datetime2">
              <a:rPr lang="en-US" smtClean="0"/>
              <a:t>Thursday, November 5,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r>
              <a:rPr lang="en-US"/>
              <a:t>Presentation by Marella MORAD</a:t>
            </a:r>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88432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076705B0-DF01-4DFD-ADBE-8636C75A0CE2}" type="datetime2">
              <a:rPr lang="en-US" smtClean="0"/>
              <a:t>Thursday, November 5,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Presentation by Marella MORAD</a:t>
            </a:r>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655475412"/>
      </p:ext>
    </p:extLst>
  </p:cSld>
  <p:clrMap bg1="lt1" tx1="dk1" bg2="lt2" tx2="dk2" accent1="accent1" accent2="accent2" accent3="accent3" accent4="accent4" accent5="accent5" accent6="accent6" hlink="hlink" folHlink="folHlink"/>
  <p:sldLayoutIdLst>
    <p:sldLayoutId id="2147483747" r:id="rId1"/>
    <p:sldLayoutId id="2147483748" r:id="rId2"/>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ape, arrow&#10;&#10;Description automatically generated">
            <a:extLst>
              <a:ext uri="{FF2B5EF4-FFF2-40B4-BE49-F238E27FC236}">
                <a16:creationId xmlns:a16="http://schemas.microsoft.com/office/drawing/2014/main" id="{5DE33920-E49D-4D37-BCC0-C72CA2E52DDF}"/>
              </a:ext>
            </a:extLst>
          </p:cNvPr>
          <p:cNvPicPr>
            <a:picLocks noChangeAspect="1"/>
          </p:cNvPicPr>
          <p:nvPr/>
        </p:nvPicPr>
        <p:blipFill rotWithShape="1">
          <a:blip r:embed="rId3">
            <a:extLst>
              <a:ext uri="{28A0092B-C50C-407E-A947-70E740481C1C}">
                <a14:useLocalDpi xmlns:a14="http://schemas.microsoft.com/office/drawing/2010/main" val="0"/>
              </a:ext>
            </a:extLst>
          </a:blip>
          <a:srcRect t="4109" b="5891"/>
          <a:stretch/>
        </p:blipFill>
        <p:spPr>
          <a:xfrm>
            <a:off x="20" y="10"/>
            <a:ext cx="12191980" cy="6857990"/>
          </a:xfrm>
          <a:prstGeom prst="rect">
            <a:avLst/>
          </a:prstGeom>
        </p:spPr>
      </p:pic>
      <p:sp>
        <p:nvSpPr>
          <p:cNvPr id="40" name="Rectangle 39">
            <a:extLst>
              <a:ext uri="{FF2B5EF4-FFF2-40B4-BE49-F238E27FC236}">
                <a16:creationId xmlns:a16="http://schemas.microsoft.com/office/drawing/2014/main" id="{54F04D94-5D02-443B-801E-0CAC1D4EB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9B41FD-6CDA-4DA2-B8E3-D3A342E482C1}"/>
              </a:ext>
            </a:extLst>
          </p:cNvPr>
          <p:cNvSpPr>
            <a:spLocks noGrp="1"/>
          </p:cNvSpPr>
          <p:nvPr>
            <p:ph type="ctrTitle"/>
          </p:nvPr>
        </p:nvSpPr>
        <p:spPr>
          <a:xfrm>
            <a:off x="751114" y="620486"/>
            <a:ext cx="5344886" cy="4062547"/>
          </a:xfrm>
        </p:spPr>
        <p:txBody>
          <a:bodyPr anchor="b">
            <a:normAutofit/>
          </a:bodyPr>
          <a:lstStyle/>
          <a:p>
            <a:pPr algn="l"/>
            <a:r>
              <a:rPr lang="en-US" dirty="0">
                <a:solidFill>
                  <a:schemeClr val="bg1"/>
                </a:solidFill>
              </a:rPr>
              <a:t>Overview of the project guidelines</a:t>
            </a:r>
          </a:p>
        </p:txBody>
      </p:sp>
      <p:sp>
        <p:nvSpPr>
          <p:cNvPr id="3" name="Subtitle 2">
            <a:extLst>
              <a:ext uri="{FF2B5EF4-FFF2-40B4-BE49-F238E27FC236}">
                <a16:creationId xmlns:a16="http://schemas.microsoft.com/office/drawing/2014/main" id="{B489CC7F-831F-4FC8-8B69-18D312050ADA}"/>
              </a:ext>
            </a:extLst>
          </p:cNvPr>
          <p:cNvSpPr>
            <a:spLocks noGrp="1"/>
          </p:cNvSpPr>
          <p:nvPr>
            <p:ph type="subTitle" idx="1"/>
          </p:nvPr>
        </p:nvSpPr>
        <p:spPr>
          <a:xfrm>
            <a:off x="751114" y="4918166"/>
            <a:ext cx="4781006" cy="1136468"/>
          </a:xfrm>
        </p:spPr>
        <p:txBody>
          <a:bodyPr>
            <a:normAutofit/>
          </a:bodyPr>
          <a:lstStyle/>
          <a:p>
            <a:pPr algn="l"/>
            <a:r>
              <a:rPr lang="en-US" dirty="0">
                <a:solidFill>
                  <a:schemeClr val="bg1"/>
                </a:solidFill>
              </a:rPr>
              <a:t>Projects A &amp; B</a:t>
            </a:r>
          </a:p>
        </p:txBody>
      </p:sp>
      <p:sp>
        <p:nvSpPr>
          <p:cNvPr id="44" name="Rectangle 43">
            <a:extLst>
              <a:ext uri="{FF2B5EF4-FFF2-40B4-BE49-F238E27FC236}">
                <a16:creationId xmlns:a16="http://schemas.microsoft.com/office/drawing/2014/main" id="{6FF3D9AA-2746-40BA-A174-3C45EA458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0BF160C-EC5F-45F5-9B8D-197AFA37B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8704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82758CA-858F-4C9C-BA3C-010007EBEDDE}"/>
              </a:ext>
            </a:extLst>
          </p:cNvPr>
          <p:cNvGrpSpPr/>
          <p:nvPr/>
        </p:nvGrpSpPr>
        <p:grpSpPr>
          <a:xfrm>
            <a:off x="1991360" y="386080"/>
            <a:ext cx="8209279" cy="5862320"/>
            <a:chOff x="1991360" y="386080"/>
            <a:chExt cx="8209279" cy="5862320"/>
          </a:xfrm>
        </p:grpSpPr>
        <p:pic>
          <p:nvPicPr>
            <p:cNvPr id="6" name="Picture 5">
              <a:extLst>
                <a:ext uri="{FF2B5EF4-FFF2-40B4-BE49-F238E27FC236}">
                  <a16:creationId xmlns:a16="http://schemas.microsoft.com/office/drawing/2014/main" id="{549255D8-9CD7-47F9-8CCA-2C178D74AC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91360" y="386080"/>
              <a:ext cx="8209279" cy="5862320"/>
            </a:xfrm>
            <a:prstGeom prst="rect">
              <a:avLst/>
            </a:prstGeom>
            <a:noFill/>
            <a:ln>
              <a:noFill/>
            </a:ln>
          </p:spPr>
        </p:pic>
        <p:sp>
          <p:nvSpPr>
            <p:cNvPr id="5" name="Oval 4">
              <a:extLst>
                <a:ext uri="{FF2B5EF4-FFF2-40B4-BE49-F238E27FC236}">
                  <a16:creationId xmlns:a16="http://schemas.microsoft.com/office/drawing/2014/main" id="{A265BAA9-6EF9-4D9E-843F-BFF248FF3B3F}"/>
                </a:ext>
              </a:extLst>
            </p:cNvPr>
            <p:cNvSpPr/>
            <p:nvPr/>
          </p:nvSpPr>
          <p:spPr>
            <a:xfrm>
              <a:off x="6686550" y="955675"/>
              <a:ext cx="123825" cy="127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AD47A2D-8BD3-4DA8-999E-72AC6689A0C6}"/>
                </a:ext>
              </a:extLst>
            </p:cNvPr>
            <p:cNvSpPr/>
            <p:nvPr/>
          </p:nvSpPr>
          <p:spPr>
            <a:xfrm>
              <a:off x="6777037" y="1108075"/>
              <a:ext cx="123825" cy="127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45A825-C33B-47B7-9986-12A1FFAAA04C}"/>
                </a:ext>
              </a:extLst>
            </p:cNvPr>
            <p:cNvSpPr/>
            <p:nvPr/>
          </p:nvSpPr>
          <p:spPr>
            <a:xfrm>
              <a:off x="7041197" y="3653155"/>
              <a:ext cx="123825" cy="127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0CF24A6-64CE-4D5F-971F-99325E51221C}"/>
                </a:ext>
              </a:extLst>
            </p:cNvPr>
            <p:cNvSpPr/>
            <p:nvPr/>
          </p:nvSpPr>
          <p:spPr>
            <a:xfrm>
              <a:off x="5257800" y="1257300"/>
              <a:ext cx="123825" cy="127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377EF3C-D816-4596-8C3C-B497E6B7CD86}"/>
                </a:ext>
              </a:extLst>
            </p:cNvPr>
            <p:cNvSpPr/>
            <p:nvPr/>
          </p:nvSpPr>
          <p:spPr>
            <a:xfrm>
              <a:off x="5447347" y="4227830"/>
              <a:ext cx="123825" cy="127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B243831-438E-4EA7-87F7-70F04963717B}"/>
                </a:ext>
              </a:extLst>
            </p:cNvPr>
            <p:cNvCxnSpPr>
              <a:cxnSpLocks/>
            </p:cNvCxnSpPr>
            <p:nvPr/>
          </p:nvCxnSpPr>
          <p:spPr>
            <a:xfrm>
              <a:off x="6900862" y="1171575"/>
              <a:ext cx="312738"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ABD99E4-4894-492E-9752-0EE23DD3AA5F}"/>
                </a:ext>
              </a:extLst>
            </p:cNvPr>
            <p:cNvSpPr txBox="1"/>
            <p:nvPr/>
          </p:nvSpPr>
          <p:spPr>
            <a:xfrm>
              <a:off x="7180421" y="1044617"/>
              <a:ext cx="2117725" cy="253916"/>
            </a:xfrm>
            <a:prstGeom prst="rect">
              <a:avLst/>
            </a:prstGeom>
            <a:noFill/>
          </p:spPr>
          <p:txBody>
            <a:bodyPr wrap="square" rtlCol="0">
              <a:spAutoFit/>
            </a:bodyPr>
            <a:lstStyle/>
            <a:p>
              <a:r>
                <a:rPr lang="en-US" sz="1050" dirty="0"/>
                <a:t>Caused by noise in the sample</a:t>
              </a:r>
            </a:p>
          </p:txBody>
        </p:sp>
      </p:grpSp>
    </p:spTree>
    <p:extLst>
      <p:ext uri="{BB962C8B-B14F-4D97-AF65-F5344CB8AC3E}">
        <p14:creationId xmlns:p14="http://schemas.microsoft.com/office/powerpoint/2010/main" val="291601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080FD6C8-14BE-4B95-AED9-CB7DEBB32E1E}"/>
              </a:ext>
            </a:extLst>
          </p:cNvPr>
          <p:cNvGrpSpPr/>
          <p:nvPr/>
        </p:nvGrpSpPr>
        <p:grpSpPr>
          <a:xfrm>
            <a:off x="2133596" y="1024569"/>
            <a:ext cx="6793445" cy="4594531"/>
            <a:chOff x="3248021" y="100644"/>
            <a:chExt cx="6793445" cy="4594531"/>
          </a:xfrm>
        </p:grpSpPr>
        <p:pic>
          <p:nvPicPr>
            <p:cNvPr id="6" name="Picture 5">
              <a:extLst>
                <a:ext uri="{FF2B5EF4-FFF2-40B4-BE49-F238E27FC236}">
                  <a16:creationId xmlns:a16="http://schemas.microsoft.com/office/drawing/2014/main" id="{4EE913C3-C955-4660-B3E4-80A6353F4BE8}"/>
                </a:ext>
              </a:extLst>
            </p:cNvPr>
            <p:cNvPicPr>
              <a:picLocks noChangeAspect="1"/>
            </p:cNvPicPr>
            <p:nvPr/>
          </p:nvPicPr>
          <p:blipFill rotWithShape="1">
            <a:blip r:embed="rId2"/>
            <a:srcRect b="27913"/>
            <a:stretch/>
          </p:blipFill>
          <p:spPr>
            <a:xfrm>
              <a:off x="3248025" y="100644"/>
              <a:ext cx="5276215" cy="4445004"/>
            </a:xfrm>
            <a:prstGeom prst="rect">
              <a:avLst/>
            </a:prstGeom>
          </p:spPr>
        </p:pic>
        <p:pic>
          <p:nvPicPr>
            <p:cNvPr id="10" name="Picture 9">
              <a:extLst>
                <a:ext uri="{FF2B5EF4-FFF2-40B4-BE49-F238E27FC236}">
                  <a16:creationId xmlns:a16="http://schemas.microsoft.com/office/drawing/2014/main" id="{FE9700FA-B4B0-4922-8E46-510A8C76F6F8}"/>
                </a:ext>
              </a:extLst>
            </p:cNvPr>
            <p:cNvPicPr>
              <a:picLocks noChangeAspect="1"/>
            </p:cNvPicPr>
            <p:nvPr/>
          </p:nvPicPr>
          <p:blipFill rotWithShape="1">
            <a:blip r:embed="rId2"/>
            <a:srcRect t="20612" b="71510"/>
            <a:stretch/>
          </p:blipFill>
          <p:spPr>
            <a:xfrm>
              <a:off x="3248024" y="1143000"/>
              <a:ext cx="5276215" cy="485775"/>
            </a:xfrm>
            <a:prstGeom prst="rect">
              <a:avLst/>
            </a:prstGeom>
          </p:spPr>
        </p:pic>
        <p:pic>
          <p:nvPicPr>
            <p:cNvPr id="16" name="Picture 15">
              <a:extLst>
                <a:ext uri="{FF2B5EF4-FFF2-40B4-BE49-F238E27FC236}">
                  <a16:creationId xmlns:a16="http://schemas.microsoft.com/office/drawing/2014/main" id="{22062B17-F968-4860-A1AA-4E66DBDDC519}"/>
                </a:ext>
              </a:extLst>
            </p:cNvPr>
            <p:cNvPicPr>
              <a:picLocks noChangeAspect="1"/>
            </p:cNvPicPr>
            <p:nvPr/>
          </p:nvPicPr>
          <p:blipFill rotWithShape="1">
            <a:blip r:embed="rId2"/>
            <a:srcRect t="32641" b="59481"/>
            <a:stretch/>
          </p:blipFill>
          <p:spPr>
            <a:xfrm>
              <a:off x="3248024" y="1630997"/>
              <a:ext cx="5276215" cy="485775"/>
            </a:xfrm>
            <a:prstGeom prst="rect">
              <a:avLst/>
            </a:prstGeom>
          </p:spPr>
        </p:pic>
        <p:pic>
          <p:nvPicPr>
            <p:cNvPr id="18" name="Picture 17">
              <a:extLst>
                <a:ext uri="{FF2B5EF4-FFF2-40B4-BE49-F238E27FC236}">
                  <a16:creationId xmlns:a16="http://schemas.microsoft.com/office/drawing/2014/main" id="{E3C702CE-843C-46F4-BB2D-87F9A3C4DDBC}"/>
                </a:ext>
              </a:extLst>
            </p:cNvPr>
            <p:cNvPicPr>
              <a:picLocks noChangeAspect="1"/>
            </p:cNvPicPr>
            <p:nvPr/>
          </p:nvPicPr>
          <p:blipFill rotWithShape="1">
            <a:blip r:embed="rId2"/>
            <a:srcRect t="45163" b="46959"/>
            <a:stretch/>
          </p:blipFill>
          <p:spPr>
            <a:xfrm>
              <a:off x="3248023" y="2116772"/>
              <a:ext cx="5276215" cy="485775"/>
            </a:xfrm>
            <a:prstGeom prst="rect">
              <a:avLst/>
            </a:prstGeom>
          </p:spPr>
        </p:pic>
        <p:pic>
          <p:nvPicPr>
            <p:cNvPr id="20" name="Picture 19">
              <a:extLst>
                <a:ext uri="{FF2B5EF4-FFF2-40B4-BE49-F238E27FC236}">
                  <a16:creationId xmlns:a16="http://schemas.microsoft.com/office/drawing/2014/main" id="{1AEAC47B-26E1-459F-BBD4-3CEDB5BEE40E}"/>
                </a:ext>
              </a:extLst>
            </p:cNvPr>
            <p:cNvPicPr>
              <a:picLocks noChangeAspect="1"/>
            </p:cNvPicPr>
            <p:nvPr/>
          </p:nvPicPr>
          <p:blipFill rotWithShape="1">
            <a:blip r:embed="rId2"/>
            <a:srcRect t="56779" b="35343"/>
            <a:stretch/>
          </p:blipFill>
          <p:spPr>
            <a:xfrm>
              <a:off x="3248023" y="2602547"/>
              <a:ext cx="5276215" cy="485775"/>
            </a:xfrm>
            <a:prstGeom prst="rect">
              <a:avLst/>
            </a:prstGeom>
          </p:spPr>
        </p:pic>
        <p:pic>
          <p:nvPicPr>
            <p:cNvPr id="22" name="Picture 21">
              <a:extLst>
                <a:ext uri="{FF2B5EF4-FFF2-40B4-BE49-F238E27FC236}">
                  <a16:creationId xmlns:a16="http://schemas.microsoft.com/office/drawing/2014/main" id="{EC1A3D1C-2372-40DA-8BA1-19EA778BA6D9}"/>
                </a:ext>
              </a:extLst>
            </p:cNvPr>
            <p:cNvPicPr>
              <a:picLocks noChangeAspect="1"/>
            </p:cNvPicPr>
            <p:nvPr/>
          </p:nvPicPr>
          <p:blipFill rotWithShape="1">
            <a:blip r:embed="rId2"/>
            <a:srcRect t="68725" b="23397"/>
            <a:stretch/>
          </p:blipFill>
          <p:spPr>
            <a:xfrm>
              <a:off x="3248023" y="3088322"/>
              <a:ext cx="5276215" cy="485775"/>
            </a:xfrm>
            <a:prstGeom prst="rect">
              <a:avLst/>
            </a:prstGeom>
          </p:spPr>
        </p:pic>
        <p:pic>
          <p:nvPicPr>
            <p:cNvPr id="24" name="Picture 23">
              <a:extLst>
                <a:ext uri="{FF2B5EF4-FFF2-40B4-BE49-F238E27FC236}">
                  <a16:creationId xmlns:a16="http://schemas.microsoft.com/office/drawing/2014/main" id="{13D2C0E2-42FF-499E-BDD5-B7E38BCEF4D2}"/>
                </a:ext>
              </a:extLst>
            </p:cNvPr>
            <p:cNvPicPr>
              <a:picLocks noChangeAspect="1"/>
            </p:cNvPicPr>
            <p:nvPr/>
          </p:nvPicPr>
          <p:blipFill rotWithShape="1">
            <a:blip r:embed="rId2"/>
            <a:srcRect t="80601" b="11521"/>
            <a:stretch/>
          </p:blipFill>
          <p:spPr>
            <a:xfrm>
              <a:off x="3248023" y="3574097"/>
              <a:ext cx="5276215" cy="485775"/>
            </a:xfrm>
            <a:prstGeom prst="rect">
              <a:avLst/>
            </a:prstGeom>
          </p:spPr>
        </p:pic>
        <p:pic>
          <p:nvPicPr>
            <p:cNvPr id="26" name="Picture 25">
              <a:extLst>
                <a:ext uri="{FF2B5EF4-FFF2-40B4-BE49-F238E27FC236}">
                  <a16:creationId xmlns:a16="http://schemas.microsoft.com/office/drawing/2014/main" id="{4CAD1E75-05BB-4570-81C9-1B29F835415A}"/>
                </a:ext>
              </a:extLst>
            </p:cNvPr>
            <p:cNvPicPr>
              <a:picLocks noChangeAspect="1"/>
            </p:cNvPicPr>
            <p:nvPr/>
          </p:nvPicPr>
          <p:blipFill rotWithShape="1">
            <a:blip r:embed="rId2"/>
            <a:srcRect t="92135" b="-13"/>
            <a:stretch/>
          </p:blipFill>
          <p:spPr>
            <a:xfrm>
              <a:off x="3248021" y="4059872"/>
              <a:ext cx="5276215" cy="485775"/>
            </a:xfrm>
            <a:prstGeom prst="rect">
              <a:avLst/>
            </a:prstGeom>
          </p:spPr>
        </p:pic>
        <p:sp>
          <p:nvSpPr>
            <p:cNvPr id="28" name="TextBox 27">
              <a:extLst>
                <a:ext uri="{FF2B5EF4-FFF2-40B4-BE49-F238E27FC236}">
                  <a16:creationId xmlns:a16="http://schemas.microsoft.com/office/drawing/2014/main" id="{7822E127-880A-447D-9463-0E980B76D216}"/>
                </a:ext>
              </a:extLst>
            </p:cNvPr>
            <p:cNvSpPr txBox="1"/>
            <p:nvPr/>
          </p:nvSpPr>
          <p:spPr>
            <a:xfrm>
              <a:off x="8441266" y="840274"/>
              <a:ext cx="1600200" cy="3854901"/>
            </a:xfrm>
            <a:prstGeom prst="rect">
              <a:avLst/>
            </a:prstGeom>
            <a:noFill/>
          </p:spPr>
          <p:txBody>
            <a:bodyPr wrap="square" rtlCol="0">
              <a:spAutoFit/>
            </a:bodyPr>
            <a:lstStyle/>
            <a:p>
              <a:r>
                <a:rPr lang="en-US" b="1" dirty="0">
                  <a:highlight>
                    <a:srgbClr val="F0F0F0"/>
                  </a:highlight>
                </a:rPr>
                <a:t>Sample 1</a:t>
              </a:r>
            </a:p>
            <a:p>
              <a:endParaRPr lang="en-US" sz="1400" b="1" dirty="0">
                <a:highlight>
                  <a:srgbClr val="F0F0F0"/>
                </a:highlight>
              </a:endParaRPr>
            </a:p>
            <a:p>
              <a:r>
                <a:rPr lang="en-US" b="1" dirty="0">
                  <a:highlight>
                    <a:srgbClr val="F0F0F0"/>
                  </a:highlight>
                </a:rPr>
                <a:t>Sample 2</a:t>
              </a:r>
            </a:p>
            <a:p>
              <a:endParaRPr lang="en-US" sz="1400" b="1" dirty="0">
                <a:highlight>
                  <a:srgbClr val="F0F0F0"/>
                </a:highlight>
              </a:endParaRPr>
            </a:p>
            <a:p>
              <a:r>
                <a:rPr lang="en-US" b="1" dirty="0">
                  <a:highlight>
                    <a:srgbClr val="F0F0F0"/>
                  </a:highlight>
                </a:rPr>
                <a:t>Sample 3</a:t>
              </a:r>
            </a:p>
            <a:p>
              <a:endParaRPr lang="en-US" sz="1050" b="1" dirty="0">
                <a:highlight>
                  <a:srgbClr val="F0F0F0"/>
                </a:highlight>
              </a:endParaRPr>
            </a:p>
            <a:p>
              <a:r>
                <a:rPr lang="en-US" b="1" dirty="0">
                  <a:highlight>
                    <a:srgbClr val="F0F0F0"/>
                  </a:highlight>
                </a:rPr>
                <a:t>Sample 4</a:t>
              </a:r>
            </a:p>
            <a:p>
              <a:endParaRPr lang="en-US" sz="1400" b="1" dirty="0">
                <a:highlight>
                  <a:srgbClr val="F0F0F0"/>
                </a:highlight>
              </a:endParaRPr>
            </a:p>
            <a:p>
              <a:r>
                <a:rPr lang="en-US" b="1" dirty="0">
                  <a:highlight>
                    <a:srgbClr val="F0F0F0"/>
                  </a:highlight>
                </a:rPr>
                <a:t>Sample 5</a:t>
              </a:r>
            </a:p>
            <a:p>
              <a:endParaRPr lang="en-US" sz="1600" b="1" dirty="0">
                <a:highlight>
                  <a:srgbClr val="F0F0F0"/>
                </a:highlight>
              </a:endParaRPr>
            </a:p>
            <a:p>
              <a:r>
                <a:rPr lang="en-US" b="1" dirty="0">
                  <a:highlight>
                    <a:srgbClr val="F0F0F0"/>
                  </a:highlight>
                </a:rPr>
                <a:t>Sample 6</a:t>
              </a:r>
            </a:p>
            <a:p>
              <a:endParaRPr lang="en-US" sz="1400" b="1" dirty="0">
                <a:highlight>
                  <a:srgbClr val="F0F0F0"/>
                </a:highlight>
              </a:endParaRPr>
            </a:p>
            <a:p>
              <a:r>
                <a:rPr lang="en-US" b="1" dirty="0">
                  <a:highlight>
                    <a:srgbClr val="F0F0F0"/>
                  </a:highlight>
                </a:rPr>
                <a:t>Sample 7</a:t>
              </a:r>
            </a:p>
            <a:p>
              <a:endParaRPr lang="en-US" sz="1400" b="1" dirty="0">
                <a:highlight>
                  <a:srgbClr val="F0F0F0"/>
                </a:highlight>
              </a:endParaRPr>
            </a:p>
            <a:p>
              <a:r>
                <a:rPr lang="en-US" b="1" dirty="0">
                  <a:highlight>
                    <a:srgbClr val="F0F0F0"/>
                  </a:highlight>
                </a:rPr>
                <a:t>Sample 8</a:t>
              </a:r>
            </a:p>
          </p:txBody>
        </p:sp>
      </p:grpSp>
    </p:spTree>
    <p:extLst>
      <p:ext uri="{BB962C8B-B14F-4D97-AF65-F5344CB8AC3E}">
        <p14:creationId xmlns:p14="http://schemas.microsoft.com/office/powerpoint/2010/main" val="17625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7C026-1B4B-4B46-AB23-9A5B7BD64A0E}"/>
              </a:ext>
            </a:extLst>
          </p:cNvPr>
          <p:cNvSpPr>
            <a:spLocks noGrp="1"/>
          </p:cNvSpPr>
          <p:nvPr>
            <p:ph type="title"/>
          </p:nvPr>
        </p:nvSpPr>
        <p:spPr>
          <a:xfrm>
            <a:off x="457200" y="868280"/>
            <a:ext cx="3390645" cy="3363597"/>
          </a:xfrm>
        </p:spPr>
        <p:txBody>
          <a:bodyPr vert="horz" lIns="0" tIns="0" rIns="0" bIns="0" rtlCol="0" anchor="b">
            <a:normAutofit/>
          </a:bodyPr>
          <a:lstStyle/>
          <a:p>
            <a:pPr algn="r"/>
            <a:r>
              <a:rPr lang="en-US" sz="3200" dirty="0">
                <a:solidFill>
                  <a:schemeClr val="bg1"/>
                </a:solidFill>
              </a:rPr>
              <a:t>Project goal</a:t>
            </a:r>
          </a:p>
        </p:txBody>
      </p:sp>
      <p:sp>
        <p:nvSpPr>
          <p:cNvPr id="4" name="Slide Number Placeholder 3">
            <a:extLst>
              <a:ext uri="{FF2B5EF4-FFF2-40B4-BE49-F238E27FC236}">
                <a16:creationId xmlns:a16="http://schemas.microsoft.com/office/drawing/2014/main" id="{89EB9510-1DA7-4DD0-AA9C-1AC15EE3947F}"/>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B9EAB3BA-07EE-4B64-A177-47C30D775877}" type="slidenum">
              <a:rPr lang="en-US">
                <a:solidFill>
                  <a:schemeClr val="tx1"/>
                </a:solidFill>
              </a:rPr>
              <a:pPr>
                <a:spcAft>
                  <a:spcPts val="600"/>
                </a:spcAft>
              </a:pPr>
              <a:t>2</a:t>
            </a:fld>
            <a:endParaRPr lang="en-US">
              <a:solidFill>
                <a:schemeClr val="tx1"/>
              </a:solidFill>
            </a:endParaRPr>
          </a:p>
        </p:txBody>
      </p:sp>
      <p:graphicFrame>
        <p:nvGraphicFramePr>
          <p:cNvPr id="17" name="TextBox 11">
            <a:extLst>
              <a:ext uri="{FF2B5EF4-FFF2-40B4-BE49-F238E27FC236}">
                <a16:creationId xmlns:a16="http://schemas.microsoft.com/office/drawing/2014/main" id="{4DB2E897-DA9A-498C-A434-318105D5587B}"/>
              </a:ext>
            </a:extLst>
          </p:cNvPr>
          <p:cNvGraphicFramePr/>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75295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7">
                                            <p:graphicEl>
                                              <a:dgm id="{2224B80D-219C-4DEB-B12E-7CEEB6D2A355}"/>
                                            </p:graphicEl>
                                          </p:spTgt>
                                        </p:tgtEl>
                                        <p:attrNameLst>
                                          <p:attrName>style.visibility</p:attrName>
                                        </p:attrNameLst>
                                      </p:cBhvr>
                                      <p:to>
                                        <p:strVal val="visible"/>
                                      </p:to>
                                    </p:set>
                                    <p:anim calcmode="lin" valueType="num">
                                      <p:cBhvr additive="base">
                                        <p:cTn id="14" dur="500" fill="hold"/>
                                        <p:tgtEl>
                                          <p:spTgt spid="17">
                                            <p:graphicEl>
                                              <a:dgm id="{2224B80D-219C-4DEB-B12E-7CEEB6D2A355}"/>
                                            </p:graphicEl>
                                          </p:spTgt>
                                        </p:tgtEl>
                                        <p:attrNameLst>
                                          <p:attrName>ppt_x</p:attrName>
                                        </p:attrNameLst>
                                      </p:cBhvr>
                                      <p:tavLst>
                                        <p:tav tm="0">
                                          <p:val>
                                            <p:strVal val="#ppt_x"/>
                                          </p:val>
                                        </p:tav>
                                        <p:tav tm="100000">
                                          <p:val>
                                            <p:strVal val="#ppt_x"/>
                                          </p:val>
                                        </p:tav>
                                      </p:tavLst>
                                    </p:anim>
                                    <p:anim calcmode="lin" valueType="num">
                                      <p:cBhvr additive="base">
                                        <p:cTn id="15" dur="500" fill="hold"/>
                                        <p:tgtEl>
                                          <p:spTgt spid="17">
                                            <p:graphicEl>
                                              <a:dgm id="{2224B80D-219C-4DEB-B12E-7CEEB6D2A355}"/>
                                            </p:graphicEl>
                                          </p:spTgt>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2" presetClass="entr" presetSubtype="4" fill="hold" grpId="0" nodeType="afterEffect">
                                  <p:stCondLst>
                                    <p:cond delay="0"/>
                                  </p:stCondLst>
                                  <p:childTnLst>
                                    <p:set>
                                      <p:cBhvr>
                                        <p:cTn id="18" dur="1" fill="hold">
                                          <p:stCondLst>
                                            <p:cond delay="0"/>
                                          </p:stCondLst>
                                        </p:cTn>
                                        <p:tgtEl>
                                          <p:spTgt spid="17">
                                            <p:graphicEl>
                                              <a:dgm id="{0A6CA8DB-50DE-4767-933D-D40D0BB182D0}"/>
                                            </p:graphicEl>
                                          </p:spTgt>
                                        </p:tgtEl>
                                        <p:attrNameLst>
                                          <p:attrName>style.visibility</p:attrName>
                                        </p:attrNameLst>
                                      </p:cBhvr>
                                      <p:to>
                                        <p:strVal val="visible"/>
                                      </p:to>
                                    </p:set>
                                    <p:anim calcmode="lin" valueType="num">
                                      <p:cBhvr additive="base">
                                        <p:cTn id="19" dur="500" fill="hold"/>
                                        <p:tgtEl>
                                          <p:spTgt spid="17">
                                            <p:graphicEl>
                                              <a:dgm id="{0A6CA8DB-50DE-4767-933D-D40D0BB182D0}"/>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graphicEl>
                                              <a:dgm id="{0A6CA8DB-50DE-4767-933D-D40D0BB182D0}"/>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graphicEl>
                                              <a:dgm id="{B92DBAFC-E8DE-414B-A856-46B3E7A7A680}"/>
                                            </p:graphicEl>
                                          </p:spTgt>
                                        </p:tgtEl>
                                        <p:attrNameLst>
                                          <p:attrName>style.visibility</p:attrName>
                                        </p:attrNameLst>
                                      </p:cBhvr>
                                      <p:to>
                                        <p:strVal val="visible"/>
                                      </p:to>
                                    </p:set>
                                    <p:anim calcmode="lin" valueType="num">
                                      <p:cBhvr additive="base">
                                        <p:cTn id="25" dur="500" fill="hold"/>
                                        <p:tgtEl>
                                          <p:spTgt spid="17">
                                            <p:graphicEl>
                                              <a:dgm id="{B92DBAFC-E8DE-414B-A856-46B3E7A7A680}"/>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
                                            <p:graphicEl>
                                              <a:dgm id="{B92DBAFC-E8DE-414B-A856-46B3E7A7A680}"/>
                                            </p:graphic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17">
                                            <p:graphicEl>
                                              <a:dgm id="{9C54B507-4224-4D2D-A9CB-25472ED1CEAC}"/>
                                            </p:graphicEl>
                                          </p:spTgt>
                                        </p:tgtEl>
                                        <p:attrNameLst>
                                          <p:attrName>style.visibility</p:attrName>
                                        </p:attrNameLst>
                                      </p:cBhvr>
                                      <p:to>
                                        <p:strVal val="visible"/>
                                      </p:to>
                                    </p:set>
                                    <p:anim calcmode="lin" valueType="num">
                                      <p:cBhvr additive="base">
                                        <p:cTn id="30" dur="500" fill="hold"/>
                                        <p:tgtEl>
                                          <p:spTgt spid="17">
                                            <p:graphicEl>
                                              <a:dgm id="{9C54B507-4224-4D2D-A9CB-25472ED1CEAC}"/>
                                            </p:graphicEl>
                                          </p:spTgt>
                                        </p:tgtEl>
                                        <p:attrNameLst>
                                          <p:attrName>ppt_x</p:attrName>
                                        </p:attrNameLst>
                                      </p:cBhvr>
                                      <p:tavLst>
                                        <p:tav tm="0">
                                          <p:val>
                                            <p:strVal val="#ppt_x"/>
                                          </p:val>
                                        </p:tav>
                                        <p:tav tm="100000">
                                          <p:val>
                                            <p:strVal val="#ppt_x"/>
                                          </p:val>
                                        </p:tav>
                                      </p:tavLst>
                                    </p:anim>
                                    <p:anim calcmode="lin" valueType="num">
                                      <p:cBhvr additive="base">
                                        <p:cTn id="31" dur="500" fill="hold"/>
                                        <p:tgtEl>
                                          <p:spTgt spid="17">
                                            <p:graphicEl>
                                              <a:dgm id="{9C54B507-4224-4D2D-A9CB-25472ED1CEA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7"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934F3-E954-4670-8D99-4265408119E5}"/>
              </a:ext>
            </a:extLst>
          </p:cNvPr>
          <p:cNvSpPr>
            <a:spLocks noGrp="1"/>
          </p:cNvSpPr>
          <p:nvPr>
            <p:ph type="title"/>
          </p:nvPr>
        </p:nvSpPr>
        <p:spPr>
          <a:xfrm>
            <a:off x="1371600" y="457200"/>
            <a:ext cx="5268036" cy="2140145"/>
          </a:xfrm>
        </p:spPr>
        <p:txBody>
          <a:bodyPr anchor="b">
            <a:normAutofit/>
          </a:bodyPr>
          <a:lstStyle/>
          <a:p>
            <a:r>
              <a:rPr lang="en-US" dirty="0"/>
              <a:t>Sensors</a:t>
            </a:r>
          </a:p>
        </p:txBody>
      </p:sp>
      <p:sp>
        <p:nvSpPr>
          <p:cNvPr id="3" name="Content Placeholder 2">
            <a:extLst>
              <a:ext uri="{FF2B5EF4-FFF2-40B4-BE49-F238E27FC236}">
                <a16:creationId xmlns:a16="http://schemas.microsoft.com/office/drawing/2014/main" id="{FC80CD66-04D7-45EB-94EB-0C4BA0FDFD1A}"/>
              </a:ext>
            </a:extLst>
          </p:cNvPr>
          <p:cNvSpPr>
            <a:spLocks noGrp="1"/>
          </p:cNvSpPr>
          <p:nvPr>
            <p:ph idx="1"/>
          </p:nvPr>
        </p:nvSpPr>
        <p:spPr>
          <a:xfrm>
            <a:off x="1371599" y="3054545"/>
            <a:ext cx="5268037" cy="2567508"/>
          </a:xfrm>
        </p:spPr>
        <p:txBody>
          <a:bodyPr anchor="t">
            <a:normAutofit/>
          </a:bodyPr>
          <a:lstStyle/>
          <a:p>
            <a:r>
              <a:rPr lang="en-US" sz="1600" dirty="0"/>
              <a:t>“Those ECG data samples have been captured by ECG sensor and have been recorded in multiple MAT files. The recordings were digitized at 360 samples per second with 11 bits resolution over mV range” – Project Guidelines, 2020</a:t>
            </a:r>
          </a:p>
          <a:p>
            <a:r>
              <a:rPr lang="en-US" sz="1600" dirty="0"/>
              <a:t>The digitizing rate is very critical in terms of the calculations that will be done on the 8 samples.</a:t>
            </a:r>
          </a:p>
          <a:p>
            <a:endParaRPr lang="en-US" sz="1600" dirty="0"/>
          </a:p>
        </p:txBody>
      </p:sp>
      <p:pic>
        <p:nvPicPr>
          <p:cNvPr id="6" name="Picture 5" descr="A circuit board&#10;&#10;Description automatically generated">
            <a:extLst>
              <a:ext uri="{FF2B5EF4-FFF2-40B4-BE49-F238E27FC236}">
                <a16:creationId xmlns:a16="http://schemas.microsoft.com/office/drawing/2014/main" id="{E7D2859F-ACBB-41E2-961C-7C55F5D4174B}"/>
              </a:ext>
            </a:extLst>
          </p:cNvPr>
          <p:cNvPicPr>
            <a:picLocks noChangeAspect="1"/>
          </p:cNvPicPr>
          <p:nvPr/>
        </p:nvPicPr>
        <p:blipFill rotWithShape="1">
          <a:blip r:embed="rId3">
            <a:extLst>
              <a:ext uri="{28A0092B-C50C-407E-A947-70E740481C1C}">
                <a14:useLocalDpi xmlns:a14="http://schemas.microsoft.com/office/drawing/2010/main" val="0"/>
              </a:ext>
            </a:extLst>
          </a:blip>
          <a:srcRect l="6512" t="-68" r="2942" b="-8735"/>
          <a:stretch/>
        </p:blipFill>
        <p:spPr>
          <a:xfrm>
            <a:off x="6924537" y="1011697"/>
            <a:ext cx="4982562" cy="4834605"/>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21" name="Rectangle 2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9EF721B-DA7B-45C8-BE10-57C89684B04C}"/>
              </a:ext>
            </a:extLst>
          </p:cNvPr>
          <p:cNvSpPr>
            <a:spLocks noGrp="1"/>
          </p:cNvSpPr>
          <p:nvPr>
            <p:ph type="sldNum" sz="quarter" idx="12"/>
          </p:nvPr>
        </p:nvSpPr>
        <p:spPr>
          <a:xfrm>
            <a:off x="11669678" y="6408742"/>
            <a:ext cx="438652" cy="448830"/>
          </a:xfrm>
        </p:spPr>
        <p:txBody>
          <a:bodyPr>
            <a:normAutofit/>
          </a:bodyPr>
          <a:lstStyle/>
          <a:p>
            <a:pPr>
              <a:spcAft>
                <a:spcPts val="600"/>
              </a:spcAft>
            </a:pPr>
            <a:fld id="{B9EAB3BA-07EE-4B64-A177-47C30D775877}" type="slidenum">
              <a:rPr lang="en-US" smtClean="0"/>
              <a:pPr>
                <a:spcAft>
                  <a:spcPts val="600"/>
                </a:spcAft>
              </a:pPr>
              <a:t>3</a:t>
            </a:fld>
            <a:endParaRPr lang="en-US"/>
          </a:p>
        </p:txBody>
      </p:sp>
    </p:spTree>
    <p:custDataLst>
      <p:tags r:id="rId1"/>
    </p:custDataLst>
    <p:extLst>
      <p:ext uri="{BB962C8B-B14F-4D97-AF65-F5344CB8AC3E}">
        <p14:creationId xmlns:p14="http://schemas.microsoft.com/office/powerpoint/2010/main" val="321488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E0022-D001-4300-9573-201FE0A170C0}"/>
              </a:ext>
            </a:extLst>
          </p:cNvPr>
          <p:cNvSpPr>
            <a:spLocks noGrp="1"/>
          </p:cNvSpPr>
          <p:nvPr>
            <p:ph type="title"/>
          </p:nvPr>
        </p:nvSpPr>
        <p:spPr>
          <a:xfrm>
            <a:off x="1157084" y="374427"/>
            <a:ext cx="10374517" cy="971512"/>
          </a:xfrm>
        </p:spPr>
        <p:txBody>
          <a:bodyPr anchor="ctr">
            <a:normAutofit/>
          </a:bodyPr>
          <a:lstStyle/>
          <a:p>
            <a:r>
              <a:rPr lang="en-US" sz="3200" dirty="0">
                <a:solidFill>
                  <a:schemeClr val="bg1"/>
                </a:solidFill>
              </a:rPr>
              <a:t>Design requirements – Project A</a:t>
            </a:r>
          </a:p>
        </p:txBody>
      </p:sp>
      <p:sp>
        <p:nvSpPr>
          <p:cNvPr id="4" name="Slide Number Placeholder 3">
            <a:extLst>
              <a:ext uri="{FF2B5EF4-FFF2-40B4-BE49-F238E27FC236}">
                <a16:creationId xmlns:a16="http://schemas.microsoft.com/office/drawing/2014/main" id="{3DA0B84A-DC38-4EB5-A747-9A27BB1407CA}"/>
              </a:ext>
            </a:extLst>
          </p:cNvPr>
          <p:cNvSpPr>
            <a:spLocks noGrp="1"/>
          </p:cNvSpPr>
          <p:nvPr>
            <p:ph type="sldNum" sz="quarter" idx="12"/>
          </p:nvPr>
        </p:nvSpPr>
        <p:spPr>
          <a:xfrm>
            <a:off x="11669678" y="6408742"/>
            <a:ext cx="438652" cy="448830"/>
          </a:xfrm>
        </p:spPr>
        <p:txBody>
          <a:bodyPr>
            <a:normAutofit/>
          </a:bodyPr>
          <a:lstStyle/>
          <a:p>
            <a:pPr>
              <a:spcAft>
                <a:spcPts val="600"/>
              </a:spcAft>
            </a:pPr>
            <a:fld id="{B9EAB3BA-07EE-4B64-A177-47C30D775877}" type="slidenum">
              <a:rPr lang="en-US">
                <a:solidFill>
                  <a:schemeClr val="tx1"/>
                </a:solidFill>
              </a:rPr>
              <a:pPr>
                <a:spcAft>
                  <a:spcPts val="600"/>
                </a:spcAft>
              </a:pPr>
              <a:t>4</a:t>
            </a:fld>
            <a:endParaRPr lang="en-US">
              <a:solidFill>
                <a:schemeClr val="tx1"/>
              </a:solidFill>
            </a:endParaRPr>
          </a:p>
        </p:txBody>
      </p:sp>
      <p:graphicFrame>
        <p:nvGraphicFramePr>
          <p:cNvPr id="47" name="Content Placeholder 4">
            <a:extLst>
              <a:ext uri="{FF2B5EF4-FFF2-40B4-BE49-F238E27FC236}">
                <a16:creationId xmlns:a16="http://schemas.microsoft.com/office/drawing/2014/main" id="{4AB5C578-1A38-48F6-A5F3-A2E1D1CEE44D}"/>
              </a:ext>
            </a:extLst>
          </p:cNvPr>
          <p:cNvGraphicFramePr>
            <a:graphicFrameLocks noGrp="1"/>
          </p:cNvGraphicFramePr>
          <p:nvPr>
            <p:ph idx="1"/>
            <p:extLst>
              <p:ext uri="{D42A27DB-BD31-4B8C-83A1-F6EECF244321}">
                <p14:modId xmlns:p14="http://schemas.microsoft.com/office/powerpoint/2010/main" val="178890971"/>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32431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7">
                                            <p:graphicEl>
                                              <a:dgm id="{BA218DCF-A7E9-46EF-A499-42150B35CFC9}"/>
                                            </p:graphicEl>
                                          </p:spTgt>
                                        </p:tgtEl>
                                        <p:attrNameLst>
                                          <p:attrName>style.visibility</p:attrName>
                                        </p:attrNameLst>
                                      </p:cBhvr>
                                      <p:to>
                                        <p:strVal val="visible"/>
                                      </p:to>
                                    </p:set>
                                    <p:animEffect transition="in" filter="fade">
                                      <p:cBhvr>
                                        <p:cTn id="14" dur="1000"/>
                                        <p:tgtEl>
                                          <p:spTgt spid="47">
                                            <p:graphicEl>
                                              <a:dgm id="{BA218DCF-A7E9-46EF-A499-42150B35CFC9}"/>
                                            </p:graphicEl>
                                          </p:spTgt>
                                        </p:tgtEl>
                                      </p:cBhvr>
                                    </p:animEffect>
                                    <p:anim calcmode="lin" valueType="num">
                                      <p:cBhvr>
                                        <p:cTn id="15" dur="1000" fill="hold"/>
                                        <p:tgtEl>
                                          <p:spTgt spid="47">
                                            <p:graphicEl>
                                              <a:dgm id="{BA218DCF-A7E9-46EF-A499-42150B35CFC9}"/>
                                            </p:graphicEl>
                                          </p:spTgt>
                                        </p:tgtEl>
                                        <p:attrNameLst>
                                          <p:attrName>ppt_x</p:attrName>
                                        </p:attrNameLst>
                                      </p:cBhvr>
                                      <p:tavLst>
                                        <p:tav tm="0">
                                          <p:val>
                                            <p:strVal val="#ppt_x"/>
                                          </p:val>
                                        </p:tav>
                                        <p:tav tm="100000">
                                          <p:val>
                                            <p:strVal val="#ppt_x"/>
                                          </p:val>
                                        </p:tav>
                                      </p:tavLst>
                                    </p:anim>
                                    <p:anim calcmode="lin" valueType="num">
                                      <p:cBhvr>
                                        <p:cTn id="16" dur="1000" fill="hold"/>
                                        <p:tgtEl>
                                          <p:spTgt spid="47">
                                            <p:graphicEl>
                                              <a:dgm id="{BA218DCF-A7E9-46EF-A499-42150B35CFC9}"/>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7">
                                            <p:graphicEl>
                                              <a:dgm id="{0B45A4FF-7849-4BF0-8E1C-357B77E6252F}"/>
                                            </p:graphicEl>
                                          </p:spTgt>
                                        </p:tgtEl>
                                        <p:attrNameLst>
                                          <p:attrName>style.visibility</p:attrName>
                                        </p:attrNameLst>
                                      </p:cBhvr>
                                      <p:to>
                                        <p:strVal val="visible"/>
                                      </p:to>
                                    </p:set>
                                    <p:animEffect transition="in" filter="fade">
                                      <p:cBhvr>
                                        <p:cTn id="19" dur="1000"/>
                                        <p:tgtEl>
                                          <p:spTgt spid="47">
                                            <p:graphicEl>
                                              <a:dgm id="{0B45A4FF-7849-4BF0-8E1C-357B77E6252F}"/>
                                            </p:graphicEl>
                                          </p:spTgt>
                                        </p:tgtEl>
                                      </p:cBhvr>
                                    </p:animEffect>
                                    <p:anim calcmode="lin" valueType="num">
                                      <p:cBhvr>
                                        <p:cTn id="20" dur="1000" fill="hold"/>
                                        <p:tgtEl>
                                          <p:spTgt spid="47">
                                            <p:graphicEl>
                                              <a:dgm id="{0B45A4FF-7849-4BF0-8E1C-357B77E6252F}"/>
                                            </p:graphicEl>
                                          </p:spTgt>
                                        </p:tgtEl>
                                        <p:attrNameLst>
                                          <p:attrName>ppt_x</p:attrName>
                                        </p:attrNameLst>
                                      </p:cBhvr>
                                      <p:tavLst>
                                        <p:tav tm="0">
                                          <p:val>
                                            <p:strVal val="#ppt_x"/>
                                          </p:val>
                                        </p:tav>
                                        <p:tav tm="100000">
                                          <p:val>
                                            <p:strVal val="#ppt_x"/>
                                          </p:val>
                                        </p:tav>
                                      </p:tavLst>
                                    </p:anim>
                                    <p:anim calcmode="lin" valueType="num">
                                      <p:cBhvr>
                                        <p:cTn id="21" dur="1000" fill="hold"/>
                                        <p:tgtEl>
                                          <p:spTgt spid="47">
                                            <p:graphicEl>
                                              <a:dgm id="{0B45A4FF-7849-4BF0-8E1C-357B77E6252F}"/>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7">
                                            <p:graphicEl>
                                              <a:dgm id="{C4E3C7D2-EB7F-46B3-AA33-972C99CC50C2}"/>
                                            </p:graphicEl>
                                          </p:spTgt>
                                        </p:tgtEl>
                                        <p:attrNameLst>
                                          <p:attrName>style.visibility</p:attrName>
                                        </p:attrNameLst>
                                      </p:cBhvr>
                                      <p:to>
                                        <p:strVal val="visible"/>
                                      </p:to>
                                    </p:set>
                                    <p:animEffect transition="in" filter="fade">
                                      <p:cBhvr>
                                        <p:cTn id="24" dur="1000"/>
                                        <p:tgtEl>
                                          <p:spTgt spid="47">
                                            <p:graphicEl>
                                              <a:dgm id="{C4E3C7D2-EB7F-46B3-AA33-972C99CC50C2}"/>
                                            </p:graphicEl>
                                          </p:spTgt>
                                        </p:tgtEl>
                                      </p:cBhvr>
                                    </p:animEffect>
                                    <p:anim calcmode="lin" valueType="num">
                                      <p:cBhvr>
                                        <p:cTn id="25" dur="1000" fill="hold"/>
                                        <p:tgtEl>
                                          <p:spTgt spid="47">
                                            <p:graphicEl>
                                              <a:dgm id="{C4E3C7D2-EB7F-46B3-AA33-972C99CC50C2}"/>
                                            </p:graphicEl>
                                          </p:spTgt>
                                        </p:tgtEl>
                                        <p:attrNameLst>
                                          <p:attrName>ppt_x</p:attrName>
                                        </p:attrNameLst>
                                      </p:cBhvr>
                                      <p:tavLst>
                                        <p:tav tm="0">
                                          <p:val>
                                            <p:strVal val="#ppt_x"/>
                                          </p:val>
                                        </p:tav>
                                        <p:tav tm="100000">
                                          <p:val>
                                            <p:strVal val="#ppt_x"/>
                                          </p:val>
                                        </p:tav>
                                      </p:tavLst>
                                    </p:anim>
                                    <p:anim calcmode="lin" valueType="num">
                                      <p:cBhvr>
                                        <p:cTn id="26" dur="1000" fill="hold"/>
                                        <p:tgtEl>
                                          <p:spTgt spid="47">
                                            <p:graphicEl>
                                              <a:dgm id="{C4E3C7D2-EB7F-46B3-AA33-972C99CC50C2}"/>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7"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0">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2">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4">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56">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Rectangle 58">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E0022-D001-4300-9573-201FE0A170C0}"/>
              </a:ext>
            </a:extLst>
          </p:cNvPr>
          <p:cNvSpPr>
            <a:spLocks noGrp="1"/>
          </p:cNvSpPr>
          <p:nvPr>
            <p:ph type="title"/>
          </p:nvPr>
        </p:nvSpPr>
        <p:spPr>
          <a:xfrm>
            <a:off x="457200" y="868280"/>
            <a:ext cx="3390645" cy="3363597"/>
          </a:xfrm>
        </p:spPr>
        <p:txBody>
          <a:bodyPr>
            <a:normAutofit/>
          </a:bodyPr>
          <a:lstStyle/>
          <a:p>
            <a:pPr algn="r"/>
            <a:r>
              <a:rPr lang="en-US" sz="2200" dirty="0">
                <a:solidFill>
                  <a:schemeClr val="bg1"/>
                </a:solidFill>
              </a:rPr>
              <a:t>Design requirements</a:t>
            </a:r>
            <a:br>
              <a:rPr lang="en-US" sz="2200" dirty="0">
                <a:solidFill>
                  <a:schemeClr val="bg1"/>
                </a:solidFill>
              </a:rPr>
            </a:br>
            <a:r>
              <a:rPr lang="en-US" sz="2200" dirty="0">
                <a:solidFill>
                  <a:schemeClr val="bg1"/>
                </a:solidFill>
              </a:rPr>
              <a:t>Project B</a:t>
            </a:r>
          </a:p>
        </p:txBody>
      </p:sp>
      <p:sp>
        <p:nvSpPr>
          <p:cNvPr id="4" name="Slide Number Placeholder 3">
            <a:extLst>
              <a:ext uri="{FF2B5EF4-FFF2-40B4-BE49-F238E27FC236}">
                <a16:creationId xmlns:a16="http://schemas.microsoft.com/office/drawing/2014/main" id="{3DA0B84A-DC38-4EB5-A747-9A27BB1407CA}"/>
              </a:ext>
            </a:extLst>
          </p:cNvPr>
          <p:cNvSpPr>
            <a:spLocks noGrp="1"/>
          </p:cNvSpPr>
          <p:nvPr>
            <p:ph type="sldNum" sz="quarter" idx="12"/>
          </p:nvPr>
        </p:nvSpPr>
        <p:spPr>
          <a:xfrm>
            <a:off x="11669678" y="6408742"/>
            <a:ext cx="438652" cy="448830"/>
          </a:xfrm>
        </p:spPr>
        <p:txBody>
          <a:bodyPr>
            <a:normAutofit/>
          </a:bodyPr>
          <a:lstStyle/>
          <a:p>
            <a:pPr>
              <a:spcAft>
                <a:spcPts val="600"/>
              </a:spcAft>
            </a:pPr>
            <a:fld id="{B9EAB3BA-07EE-4B64-A177-47C30D775877}" type="slidenum">
              <a:rPr lang="en-US">
                <a:solidFill>
                  <a:schemeClr val="tx1"/>
                </a:solidFill>
              </a:rPr>
              <a:pPr>
                <a:spcAft>
                  <a:spcPts val="600"/>
                </a:spcAft>
              </a:pPr>
              <a:t>5</a:t>
            </a:fld>
            <a:endParaRPr lang="en-US">
              <a:solidFill>
                <a:schemeClr val="tx1"/>
              </a:solidFill>
            </a:endParaRPr>
          </a:p>
        </p:txBody>
      </p:sp>
      <p:graphicFrame>
        <p:nvGraphicFramePr>
          <p:cNvPr id="68" name="Content Placeholder 4">
            <a:extLst>
              <a:ext uri="{FF2B5EF4-FFF2-40B4-BE49-F238E27FC236}">
                <a16:creationId xmlns:a16="http://schemas.microsoft.com/office/drawing/2014/main" id="{8115A808-BF4F-4422-9F6F-8D511B0733C2}"/>
              </a:ext>
            </a:extLst>
          </p:cNvPr>
          <p:cNvGraphicFramePr>
            <a:graphicFrameLocks noGrp="1"/>
          </p:cNvGraphicFramePr>
          <p:nvPr>
            <p:ph idx="1"/>
            <p:extLst>
              <p:ext uri="{D42A27DB-BD31-4B8C-83A1-F6EECF244321}">
                <p14:modId xmlns:p14="http://schemas.microsoft.com/office/powerpoint/2010/main" val="3759964172"/>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71873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8">
                                            <p:graphicEl>
                                              <a:dgm id="{F5B1D168-0760-4AF7-A6A0-DF72A7B98AB3}"/>
                                            </p:graphicEl>
                                          </p:spTgt>
                                        </p:tgtEl>
                                        <p:attrNameLst>
                                          <p:attrName>style.visibility</p:attrName>
                                        </p:attrNameLst>
                                      </p:cBhvr>
                                      <p:to>
                                        <p:strVal val="visible"/>
                                      </p:to>
                                    </p:set>
                                    <p:animEffect transition="in" filter="fade">
                                      <p:cBhvr>
                                        <p:cTn id="14" dur="500"/>
                                        <p:tgtEl>
                                          <p:spTgt spid="68">
                                            <p:graphicEl>
                                              <a:dgm id="{F5B1D168-0760-4AF7-A6A0-DF72A7B98AB3}"/>
                                            </p:graphicEl>
                                          </p:spTgt>
                                        </p:tgtEl>
                                      </p:cBhvr>
                                    </p:animEffect>
                                    <p:anim calcmode="lin" valueType="num">
                                      <p:cBhvr>
                                        <p:cTn id="15" dur="500" fill="hold"/>
                                        <p:tgtEl>
                                          <p:spTgt spid="68">
                                            <p:graphicEl>
                                              <a:dgm id="{F5B1D168-0760-4AF7-A6A0-DF72A7B98AB3}"/>
                                            </p:graphicEl>
                                          </p:spTgt>
                                        </p:tgtEl>
                                        <p:attrNameLst>
                                          <p:attrName>ppt_x</p:attrName>
                                        </p:attrNameLst>
                                      </p:cBhvr>
                                      <p:tavLst>
                                        <p:tav tm="0">
                                          <p:val>
                                            <p:strVal val="#ppt_x"/>
                                          </p:val>
                                        </p:tav>
                                        <p:tav tm="100000">
                                          <p:val>
                                            <p:strVal val="#ppt_x"/>
                                          </p:val>
                                        </p:tav>
                                      </p:tavLst>
                                    </p:anim>
                                    <p:anim calcmode="lin" valueType="num">
                                      <p:cBhvr>
                                        <p:cTn id="16" dur="500" fill="hold"/>
                                        <p:tgtEl>
                                          <p:spTgt spid="68">
                                            <p:graphicEl>
                                              <a:dgm id="{F5B1D168-0760-4AF7-A6A0-DF72A7B98AB3}"/>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8">
                                            <p:graphicEl>
                                              <a:dgm id="{EA9E8875-6921-4791-AA2D-4D6876B72BD4}"/>
                                            </p:graphicEl>
                                          </p:spTgt>
                                        </p:tgtEl>
                                        <p:attrNameLst>
                                          <p:attrName>style.visibility</p:attrName>
                                        </p:attrNameLst>
                                      </p:cBhvr>
                                      <p:to>
                                        <p:strVal val="visible"/>
                                      </p:to>
                                    </p:set>
                                    <p:animEffect transition="in" filter="fade">
                                      <p:cBhvr>
                                        <p:cTn id="19" dur="500"/>
                                        <p:tgtEl>
                                          <p:spTgt spid="68">
                                            <p:graphicEl>
                                              <a:dgm id="{EA9E8875-6921-4791-AA2D-4D6876B72BD4}"/>
                                            </p:graphicEl>
                                          </p:spTgt>
                                        </p:tgtEl>
                                      </p:cBhvr>
                                    </p:animEffect>
                                    <p:anim calcmode="lin" valueType="num">
                                      <p:cBhvr>
                                        <p:cTn id="20" dur="500" fill="hold"/>
                                        <p:tgtEl>
                                          <p:spTgt spid="68">
                                            <p:graphicEl>
                                              <a:dgm id="{EA9E8875-6921-4791-AA2D-4D6876B72BD4}"/>
                                            </p:graphicEl>
                                          </p:spTgt>
                                        </p:tgtEl>
                                        <p:attrNameLst>
                                          <p:attrName>ppt_x</p:attrName>
                                        </p:attrNameLst>
                                      </p:cBhvr>
                                      <p:tavLst>
                                        <p:tav tm="0">
                                          <p:val>
                                            <p:strVal val="#ppt_x"/>
                                          </p:val>
                                        </p:tav>
                                        <p:tav tm="100000">
                                          <p:val>
                                            <p:strVal val="#ppt_x"/>
                                          </p:val>
                                        </p:tav>
                                      </p:tavLst>
                                    </p:anim>
                                    <p:anim calcmode="lin" valueType="num">
                                      <p:cBhvr>
                                        <p:cTn id="21" dur="500" fill="hold"/>
                                        <p:tgtEl>
                                          <p:spTgt spid="68">
                                            <p:graphicEl>
                                              <a:dgm id="{EA9E8875-6921-4791-AA2D-4D6876B72BD4}"/>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8">
                                            <p:graphicEl>
                                              <a:dgm id="{3D054F6C-A6E5-4B6A-B8D7-D8C035981CBD}"/>
                                            </p:graphicEl>
                                          </p:spTgt>
                                        </p:tgtEl>
                                        <p:attrNameLst>
                                          <p:attrName>style.visibility</p:attrName>
                                        </p:attrNameLst>
                                      </p:cBhvr>
                                      <p:to>
                                        <p:strVal val="visible"/>
                                      </p:to>
                                    </p:set>
                                    <p:animEffect transition="in" filter="fade">
                                      <p:cBhvr>
                                        <p:cTn id="24" dur="500"/>
                                        <p:tgtEl>
                                          <p:spTgt spid="68">
                                            <p:graphicEl>
                                              <a:dgm id="{3D054F6C-A6E5-4B6A-B8D7-D8C035981CBD}"/>
                                            </p:graphicEl>
                                          </p:spTgt>
                                        </p:tgtEl>
                                      </p:cBhvr>
                                    </p:animEffect>
                                    <p:anim calcmode="lin" valueType="num">
                                      <p:cBhvr>
                                        <p:cTn id="25" dur="500" fill="hold"/>
                                        <p:tgtEl>
                                          <p:spTgt spid="68">
                                            <p:graphicEl>
                                              <a:dgm id="{3D054F6C-A6E5-4B6A-B8D7-D8C035981CBD}"/>
                                            </p:graphicEl>
                                          </p:spTgt>
                                        </p:tgtEl>
                                        <p:attrNameLst>
                                          <p:attrName>ppt_x</p:attrName>
                                        </p:attrNameLst>
                                      </p:cBhvr>
                                      <p:tavLst>
                                        <p:tav tm="0">
                                          <p:val>
                                            <p:strVal val="#ppt_x"/>
                                          </p:val>
                                        </p:tav>
                                        <p:tav tm="100000">
                                          <p:val>
                                            <p:strVal val="#ppt_x"/>
                                          </p:val>
                                        </p:tav>
                                      </p:tavLst>
                                    </p:anim>
                                    <p:anim calcmode="lin" valueType="num">
                                      <p:cBhvr>
                                        <p:cTn id="26" dur="500" fill="hold"/>
                                        <p:tgtEl>
                                          <p:spTgt spid="68">
                                            <p:graphicEl>
                                              <a:dgm id="{3D054F6C-A6E5-4B6A-B8D7-D8C035981CBD}"/>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68">
                                            <p:graphicEl>
                                              <a:dgm id="{606AB0AA-7FF4-47EA-99B8-67DC95238C2C}"/>
                                            </p:graphicEl>
                                          </p:spTgt>
                                        </p:tgtEl>
                                        <p:attrNameLst>
                                          <p:attrName>style.visibility</p:attrName>
                                        </p:attrNameLst>
                                      </p:cBhvr>
                                      <p:to>
                                        <p:strVal val="visible"/>
                                      </p:to>
                                    </p:set>
                                    <p:animEffect transition="in" filter="fade">
                                      <p:cBhvr>
                                        <p:cTn id="30" dur="500"/>
                                        <p:tgtEl>
                                          <p:spTgt spid="68">
                                            <p:graphicEl>
                                              <a:dgm id="{606AB0AA-7FF4-47EA-99B8-67DC95238C2C}"/>
                                            </p:graphicEl>
                                          </p:spTgt>
                                        </p:tgtEl>
                                      </p:cBhvr>
                                    </p:animEffect>
                                    <p:anim calcmode="lin" valueType="num">
                                      <p:cBhvr>
                                        <p:cTn id="31" dur="500" fill="hold"/>
                                        <p:tgtEl>
                                          <p:spTgt spid="68">
                                            <p:graphicEl>
                                              <a:dgm id="{606AB0AA-7FF4-47EA-99B8-67DC95238C2C}"/>
                                            </p:graphicEl>
                                          </p:spTgt>
                                        </p:tgtEl>
                                        <p:attrNameLst>
                                          <p:attrName>ppt_x</p:attrName>
                                        </p:attrNameLst>
                                      </p:cBhvr>
                                      <p:tavLst>
                                        <p:tav tm="0">
                                          <p:val>
                                            <p:strVal val="#ppt_x"/>
                                          </p:val>
                                        </p:tav>
                                        <p:tav tm="100000">
                                          <p:val>
                                            <p:strVal val="#ppt_x"/>
                                          </p:val>
                                        </p:tav>
                                      </p:tavLst>
                                    </p:anim>
                                    <p:anim calcmode="lin" valueType="num">
                                      <p:cBhvr>
                                        <p:cTn id="32" dur="500" fill="hold"/>
                                        <p:tgtEl>
                                          <p:spTgt spid="68">
                                            <p:graphicEl>
                                              <a:dgm id="{606AB0AA-7FF4-47EA-99B8-67DC95238C2C}"/>
                                            </p:graphic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8">
                                            <p:graphicEl>
                                              <a:dgm id="{0CC64414-AD03-4910-9B13-5D7D997D7769}"/>
                                            </p:graphicEl>
                                          </p:spTgt>
                                        </p:tgtEl>
                                        <p:attrNameLst>
                                          <p:attrName>style.visibility</p:attrName>
                                        </p:attrNameLst>
                                      </p:cBhvr>
                                      <p:to>
                                        <p:strVal val="visible"/>
                                      </p:to>
                                    </p:set>
                                    <p:animEffect transition="in" filter="fade">
                                      <p:cBhvr>
                                        <p:cTn id="35" dur="500"/>
                                        <p:tgtEl>
                                          <p:spTgt spid="68">
                                            <p:graphicEl>
                                              <a:dgm id="{0CC64414-AD03-4910-9B13-5D7D997D7769}"/>
                                            </p:graphicEl>
                                          </p:spTgt>
                                        </p:tgtEl>
                                      </p:cBhvr>
                                    </p:animEffect>
                                    <p:anim calcmode="lin" valueType="num">
                                      <p:cBhvr>
                                        <p:cTn id="36" dur="500" fill="hold"/>
                                        <p:tgtEl>
                                          <p:spTgt spid="68">
                                            <p:graphicEl>
                                              <a:dgm id="{0CC64414-AD03-4910-9B13-5D7D997D7769}"/>
                                            </p:graphicEl>
                                          </p:spTgt>
                                        </p:tgtEl>
                                        <p:attrNameLst>
                                          <p:attrName>ppt_x</p:attrName>
                                        </p:attrNameLst>
                                      </p:cBhvr>
                                      <p:tavLst>
                                        <p:tav tm="0">
                                          <p:val>
                                            <p:strVal val="#ppt_x"/>
                                          </p:val>
                                        </p:tav>
                                        <p:tav tm="100000">
                                          <p:val>
                                            <p:strVal val="#ppt_x"/>
                                          </p:val>
                                        </p:tav>
                                      </p:tavLst>
                                    </p:anim>
                                    <p:anim calcmode="lin" valueType="num">
                                      <p:cBhvr>
                                        <p:cTn id="37" dur="500" fill="hold"/>
                                        <p:tgtEl>
                                          <p:spTgt spid="68">
                                            <p:graphicEl>
                                              <a:dgm id="{0CC64414-AD03-4910-9B13-5D7D997D7769}"/>
                                            </p:graphic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8">
                                            <p:graphicEl>
                                              <a:dgm id="{27EC321A-5E8E-4EF4-9024-B11F1F6A0E48}"/>
                                            </p:graphicEl>
                                          </p:spTgt>
                                        </p:tgtEl>
                                        <p:attrNameLst>
                                          <p:attrName>style.visibility</p:attrName>
                                        </p:attrNameLst>
                                      </p:cBhvr>
                                      <p:to>
                                        <p:strVal val="visible"/>
                                      </p:to>
                                    </p:set>
                                    <p:animEffect transition="in" filter="fade">
                                      <p:cBhvr>
                                        <p:cTn id="40" dur="500"/>
                                        <p:tgtEl>
                                          <p:spTgt spid="68">
                                            <p:graphicEl>
                                              <a:dgm id="{27EC321A-5E8E-4EF4-9024-B11F1F6A0E48}"/>
                                            </p:graphicEl>
                                          </p:spTgt>
                                        </p:tgtEl>
                                      </p:cBhvr>
                                    </p:animEffect>
                                    <p:anim calcmode="lin" valueType="num">
                                      <p:cBhvr>
                                        <p:cTn id="41" dur="500" fill="hold"/>
                                        <p:tgtEl>
                                          <p:spTgt spid="68">
                                            <p:graphicEl>
                                              <a:dgm id="{27EC321A-5E8E-4EF4-9024-B11F1F6A0E48}"/>
                                            </p:graphicEl>
                                          </p:spTgt>
                                        </p:tgtEl>
                                        <p:attrNameLst>
                                          <p:attrName>ppt_x</p:attrName>
                                        </p:attrNameLst>
                                      </p:cBhvr>
                                      <p:tavLst>
                                        <p:tav tm="0">
                                          <p:val>
                                            <p:strVal val="#ppt_x"/>
                                          </p:val>
                                        </p:tav>
                                        <p:tav tm="100000">
                                          <p:val>
                                            <p:strVal val="#ppt_x"/>
                                          </p:val>
                                        </p:tav>
                                      </p:tavLst>
                                    </p:anim>
                                    <p:anim calcmode="lin" valueType="num">
                                      <p:cBhvr>
                                        <p:cTn id="42" dur="500" fill="hold"/>
                                        <p:tgtEl>
                                          <p:spTgt spid="68">
                                            <p:graphicEl>
                                              <a:dgm id="{27EC321A-5E8E-4EF4-9024-B11F1F6A0E48}"/>
                                            </p:graphicEl>
                                          </p:spTgt>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68">
                                            <p:graphicEl>
                                              <a:dgm id="{AEE354B5-2060-4CBD-A0E4-117166B1CF64}"/>
                                            </p:graphicEl>
                                          </p:spTgt>
                                        </p:tgtEl>
                                        <p:attrNameLst>
                                          <p:attrName>style.visibility</p:attrName>
                                        </p:attrNameLst>
                                      </p:cBhvr>
                                      <p:to>
                                        <p:strVal val="visible"/>
                                      </p:to>
                                    </p:set>
                                    <p:animEffect transition="in" filter="fade">
                                      <p:cBhvr>
                                        <p:cTn id="46" dur="500"/>
                                        <p:tgtEl>
                                          <p:spTgt spid="68">
                                            <p:graphicEl>
                                              <a:dgm id="{AEE354B5-2060-4CBD-A0E4-117166B1CF64}"/>
                                            </p:graphicEl>
                                          </p:spTgt>
                                        </p:tgtEl>
                                      </p:cBhvr>
                                    </p:animEffect>
                                    <p:anim calcmode="lin" valueType="num">
                                      <p:cBhvr>
                                        <p:cTn id="47" dur="500" fill="hold"/>
                                        <p:tgtEl>
                                          <p:spTgt spid="68">
                                            <p:graphicEl>
                                              <a:dgm id="{AEE354B5-2060-4CBD-A0E4-117166B1CF64}"/>
                                            </p:graphicEl>
                                          </p:spTgt>
                                        </p:tgtEl>
                                        <p:attrNameLst>
                                          <p:attrName>ppt_x</p:attrName>
                                        </p:attrNameLst>
                                      </p:cBhvr>
                                      <p:tavLst>
                                        <p:tav tm="0">
                                          <p:val>
                                            <p:strVal val="#ppt_x"/>
                                          </p:val>
                                        </p:tav>
                                        <p:tav tm="100000">
                                          <p:val>
                                            <p:strVal val="#ppt_x"/>
                                          </p:val>
                                        </p:tav>
                                      </p:tavLst>
                                    </p:anim>
                                    <p:anim calcmode="lin" valueType="num">
                                      <p:cBhvr>
                                        <p:cTn id="48" dur="500" fill="hold"/>
                                        <p:tgtEl>
                                          <p:spTgt spid="68">
                                            <p:graphicEl>
                                              <a:dgm id="{AEE354B5-2060-4CBD-A0E4-117166B1CF64}"/>
                                            </p:graphic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8">
                                            <p:graphicEl>
                                              <a:dgm id="{7F71D065-C3F1-415D-990B-2591711E4006}"/>
                                            </p:graphicEl>
                                          </p:spTgt>
                                        </p:tgtEl>
                                        <p:attrNameLst>
                                          <p:attrName>style.visibility</p:attrName>
                                        </p:attrNameLst>
                                      </p:cBhvr>
                                      <p:to>
                                        <p:strVal val="visible"/>
                                      </p:to>
                                    </p:set>
                                    <p:animEffect transition="in" filter="fade">
                                      <p:cBhvr>
                                        <p:cTn id="51" dur="500"/>
                                        <p:tgtEl>
                                          <p:spTgt spid="68">
                                            <p:graphicEl>
                                              <a:dgm id="{7F71D065-C3F1-415D-990B-2591711E4006}"/>
                                            </p:graphicEl>
                                          </p:spTgt>
                                        </p:tgtEl>
                                      </p:cBhvr>
                                    </p:animEffect>
                                    <p:anim calcmode="lin" valueType="num">
                                      <p:cBhvr>
                                        <p:cTn id="52" dur="500" fill="hold"/>
                                        <p:tgtEl>
                                          <p:spTgt spid="68">
                                            <p:graphicEl>
                                              <a:dgm id="{7F71D065-C3F1-415D-990B-2591711E4006}"/>
                                            </p:graphicEl>
                                          </p:spTgt>
                                        </p:tgtEl>
                                        <p:attrNameLst>
                                          <p:attrName>ppt_x</p:attrName>
                                        </p:attrNameLst>
                                      </p:cBhvr>
                                      <p:tavLst>
                                        <p:tav tm="0">
                                          <p:val>
                                            <p:strVal val="#ppt_x"/>
                                          </p:val>
                                        </p:tav>
                                        <p:tav tm="100000">
                                          <p:val>
                                            <p:strVal val="#ppt_x"/>
                                          </p:val>
                                        </p:tav>
                                      </p:tavLst>
                                    </p:anim>
                                    <p:anim calcmode="lin" valueType="num">
                                      <p:cBhvr>
                                        <p:cTn id="53" dur="500" fill="hold"/>
                                        <p:tgtEl>
                                          <p:spTgt spid="68">
                                            <p:graphicEl>
                                              <a:dgm id="{7F71D065-C3F1-415D-990B-2591711E4006}"/>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8">
                                            <p:graphicEl>
                                              <a:dgm id="{2AAC7761-60FA-4157-9CC1-EE99E0E190F1}"/>
                                            </p:graphicEl>
                                          </p:spTgt>
                                        </p:tgtEl>
                                        <p:attrNameLst>
                                          <p:attrName>style.visibility</p:attrName>
                                        </p:attrNameLst>
                                      </p:cBhvr>
                                      <p:to>
                                        <p:strVal val="visible"/>
                                      </p:to>
                                    </p:set>
                                    <p:animEffect transition="in" filter="fade">
                                      <p:cBhvr>
                                        <p:cTn id="56" dur="500"/>
                                        <p:tgtEl>
                                          <p:spTgt spid="68">
                                            <p:graphicEl>
                                              <a:dgm id="{2AAC7761-60FA-4157-9CC1-EE99E0E190F1}"/>
                                            </p:graphicEl>
                                          </p:spTgt>
                                        </p:tgtEl>
                                      </p:cBhvr>
                                    </p:animEffect>
                                    <p:anim calcmode="lin" valueType="num">
                                      <p:cBhvr>
                                        <p:cTn id="57" dur="500" fill="hold"/>
                                        <p:tgtEl>
                                          <p:spTgt spid="68">
                                            <p:graphicEl>
                                              <a:dgm id="{2AAC7761-60FA-4157-9CC1-EE99E0E190F1}"/>
                                            </p:graphicEl>
                                          </p:spTgt>
                                        </p:tgtEl>
                                        <p:attrNameLst>
                                          <p:attrName>ppt_x</p:attrName>
                                        </p:attrNameLst>
                                      </p:cBhvr>
                                      <p:tavLst>
                                        <p:tav tm="0">
                                          <p:val>
                                            <p:strVal val="#ppt_x"/>
                                          </p:val>
                                        </p:tav>
                                        <p:tav tm="100000">
                                          <p:val>
                                            <p:strVal val="#ppt_x"/>
                                          </p:val>
                                        </p:tav>
                                      </p:tavLst>
                                    </p:anim>
                                    <p:anim calcmode="lin" valueType="num">
                                      <p:cBhvr>
                                        <p:cTn id="58" dur="500" fill="hold"/>
                                        <p:tgtEl>
                                          <p:spTgt spid="68">
                                            <p:graphicEl>
                                              <a:dgm id="{2AAC7761-60FA-4157-9CC1-EE99E0E190F1}"/>
                                            </p:graphicEl>
                                          </p:spTgt>
                                        </p:tgtEl>
                                        <p:attrNameLst>
                                          <p:attrName>ppt_y</p:attrName>
                                        </p:attrNameLst>
                                      </p:cBhvr>
                                      <p:tavLst>
                                        <p:tav tm="0">
                                          <p:val>
                                            <p:strVal val="#ppt_y+.1"/>
                                          </p:val>
                                        </p:tav>
                                        <p:tav tm="100000">
                                          <p:val>
                                            <p:strVal val="#ppt_y"/>
                                          </p:val>
                                        </p:tav>
                                      </p:tavLst>
                                    </p:anim>
                                  </p:childTnLst>
                                </p:cTn>
                              </p:par>
                            </p:childTnLst>
                          </p:cTn>
                        </p:par>
                        <p:par>
                          <p:cTn id="59" fill="hold">
                            <p:stCondLst>
                              <p:cond delay="1500"/>
                            </p:stCondLst>
                            <p:childTnLst>
                              <p:par>
                                <p:cTn id="60" presetID="42" presetClass="entr" presetSubtype="0" fill="hold" grpId="0" nodeType="afterEffect">
                                  <p:stCondLst>
                                    <p:cond delay="0"/>
                                  </p:stCondLst>
                                  <p:childTnLst>
                                    <p:set>
                                      <p:cBhvr>
                                        <p:cTn id="61" dur="1" fill="hold">
                                          <p:stCondLst>
                                            <p:cond delay="0"/>
                                          </p:stCondLst>
                                        </p:cTn>
                                        <p:tgtEl>
                                          <p:spTgt spid="68">
                                            <p:graphicEl>
                                              <a:dgm id="{2160798D-1EAD-4770-A754-DFA7F7F3DDC4}"/>
                                            </p:graphicEl>
                                          </p:spTgt>
                                        </p:tgtEl>
                                        <p:attrNameLst>
                                          <p:attrName>style.visibility</p:attrName>
                                        </p:attrNameLst>
                                      </p:cBhvr>
                                      <p:to>
                                        <p:strVal val="visible"/>
                                      </p:to>
                                    </p:set>
                                    <p:animEffect transition="in" filter="fade">
                                      <p:cBhvr>
                                        <p:cTn id="62" dur="500"/>
                                        <p:tgtEl>
                                          <p:spTgt spid="68">
                                            <p:graphicEl>
                                              <a:dgm id="{2160798D-1EAD-4770-A754-DFA7F7F3DDC4}"/>
                                            </p:graphicEl>
                                          </p:spTgt>
                                        </p:tgtEl>
                                      </p:cBhvr>
                                    </p:animEffect>
                                    <p:anim calcmode="lin" valueType="num">
                                      <p:cBhvr>
                                        <p:cTn id="63" dur="500" fill="hold"/>
                                        <p:tgtEl>
                                          <p:spTgt spid="68">
                                            <p:graphicEl>
                                              <a:dgm id="{2160798D-1EAD-4770-A754-DFA7F7F3DDC4}"/>
                                            </p:graphicEl>
                                          </p:spTgt>
                                        </p:tgtEl>
                                        <p:attrNameLst>
                                          <p:attrName>ppt_x</p:attrName>
                                        </p:attrNameLst>
                                      </p:cBhvr>
                                      <p:tavLst>
                                        <p:tav tm="0">
                                          <p:val>
                                            <p:strVal val="#ppt_x"/>
                                          </p:val>
                                        </p:tav>
                                        <p:tav tm="100000">
                                          <p:val>
                                            <p:strVal val="#ppt_x"/>
                                          </p:val>
                                        </p:tav>
                                      </p:tavLst>
                                    </p:anim>
                                    <p:anim calcmode="lin" valueType="num">
                                      <p:cBhvr>
                                        <p:cTn id="64" dur="500" fill="hold"/>
                                        <p:tgtEl>
                                          <p:spTgt spid="68">
                                            <p:graphicEl>
                                              <a:dgm id="{2160798D-1EAD-4770-A754-DFA7F7F3DDC4}"/>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68">
                                            <p:graphicEl>
                                              <a:dgm id="{105BB152-E327-46CE-BBCC-4250355C30F7}"/>
                                            </p:graphicEl>
                                          </p:spTgt>
                                        </p:tgtEl>
                                        <p:attrNameLst>
                                          <p:attrName>style.visibility</p:attrName>
                                        </p:attrNameLst>
                                      </p:cBhvr>
                                      <p:to>
                                        <p:strVal val="visible"/>
                                      </p:to>
                                    </p:set>
                                    <p:animEffect transition="in" filter="fade">
                                      <p:cBhvr>
                                        <p:cTn id="67" dur="500"/>
                                        <p:tgtEl>
                                          <p:spTgt spid="68">
                                            <p:graphicEl>
                                              <a:dgm id="{105BB152-E327-46CE-BBCC-4250355C30F7}"/>
                                            </p:graphicEl>
                                          </p:spTgt>
                                        </p:tgtEl>
                                      </p:cBhvr>
                                    </p:animEffect>
                                    <p:anim calcmode="lin" valueType="num">
                                      <p:cBhvr>
                                        <p:cTn id="68" dur="500" fill="hold"/>
                                        <p:tgtEl>
                                          <p:spTgt spid="68">
                                            <p:graphicEl>
                                              <a:dgm id="{105BB152-E327-46CE-BBCC-4250355C30F7}"/>
                                            </p:graphicEl>
                                          </p:spTgt>
                                        </p:tgtEl>
                                        <p:attrNameLst>
                                          <p:attrName>ppt_x</p:attrName>
                                        </p:attrNameLst>
                                      </p:cBhvr>
                                      <p:tavLst>
                                        <p:tav tm="0">
                                          <p:val>
                                            <p:strVal val="#ppt_x"/>
                                          </p:val>
                                        </p:tav>
                                        <p:tav tm="100000">
                                          <p:val>
                                            <p:strVal val="#ppt_x"/>
                                          </p:val>
                                        </p:tav>
                                      </p:tavLst>
                                    </p:anim>
                                    <p:anim calcmode="lin" valueType="num">
                                      <p:cBhvr>
                                        <p:cTn id="69" dur="500" fill="hold"/>
                                        <p:tgtEl>
                                          <p:spTgt spid="68">
                                            <p:graphicEl>
                                              <a:dgm id="{105BB152-E327-46CE-BBCC-4250355C30F7}"/>
                                            </p:graphic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8">
                                            <p:graphicEl>
                                              <a:dgm id="{B399BE8D-D5F9-4854-95F2-45DAA3E51AA6}"/>
                                            </p:graphicEl>
                                          </p:spTgt>
                                        </p:tgtEl>
                                        <p:attrNameLst>
                                          <p:attrName>style.visibility</p:attrName>
                                        </p:attrNameLst>
                                      </p:cBhvr>
                                      <p:to>
                                        <p:strVal val="visible"/>
                                      </p:to>
                                    </p:set>
                                    <p:animEffect transition="in" filter="fade">
                                      <p:cBhvr>
                                        <p:cTn id="72" dur="500"/>
                                        <p:tgtEl>
                                          <p:spTgt spid="68">
                                            <p:graphicEl>
                                              <a:dgm id="{B399BE8D-D5F9-4854-95F2-45DAA3E51AA6}"/>
                                            </p:graphicEl>
                                          </p:spTgt>
                                        </p:tgtEl>
                                      </p:cBhvr>
                                    </p:animEffect>
                                    <p:anim calcmode="lin" valueType="num">
                                      <p:cBhvr>
                                        <p:cTn id="73" dur="500" fill="hold"/>
                                        <p:tgtEl>
                                          <p:spTgt spid="68">
                                            <p:graphicEl>
                                              <a:dgm id="{B399BE8D-D5F9-4854-95F2-45DAA3E51AA6}"/>
                                            </p:graphicEl>
                                          </p:spTgt>
                                        </p:tgtEl>
                                        <p:attrNameLst>
                                          <p:attrName>ppt_x</p:attrName>
                                        </p:attrNameLst>
                                      </p:cBhvr>
                                      <p:tavLst>
                                        <p:tav tm="0">
                                          <p:val>
                                            <p:strVal val="#ppt_x"/>
                                          </p:val>
                                        </p:tav>
                                        <p:tav tm="100000">
                                          <p:val>
                                            <p:strVal val="#ppt_x"/>
                                          </p:val>
                                        </p:tav>
                                      </p:tavLst>
                                    </p:anim>
                                    <p:anim calcmode="lin" valueType="num">
                                      <p:cBhvr>
                                        <p:cTn id="74" dur="500" fill="hold"/>
                                        <p:tgtEl>
                                          <p:spTgt spid="68">
                                            <p:graphicEl>
                                              <a:dgm id="{B399BE8D-D5F9-4854-95F2-45DAA3E51AA6}"/>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2000"/>
                            </p:stCondLst>
                            <p:childTnLst>
                              <p:par>
                                <p:cTn id="76" presetID="42" presetClass="entr" presetSubtype="0" fill="hold" grpId="0" nodeType="afterEffect">
                                  <p:stCondLst>
                                    <p:cond delay="0"/>
                                  </p:stCondLst>
                                  <p:childTnLst>
                                    <p:set>
                                      <p:cBhvr>
                                        <p:cTn id="77" dur="1" fill="hold">
                                          <p:stCondLst>
                                            <p:cond delay="0"/>
                                          </p:stCondLst>
                                        </p:cTn>
                                        <p:tgtEl>
                                          <p:spTgt spid="68">
                                            <p:graphicEl>
                                              <a:dgm id="{09E9CEBD-0AD4-4252-83C9-207234ED9D92}"/>
                                            </p:graphicEl>
                                          </p:spTgt>
                                        </p:tgtEl>
                                        <p:attrNameLst>
                                          <p:attrName>style.visibility</p:attrName>
                                        </p:attrNameLst>
                                      </p:cBhvr>
                                      <p:to>
                                        <p:strVal val="visible"/>
                                      </p:to>
                                    </p:set>
                                    <p:animEffect transition="in" filter="fade">
                                      <p:cBhvr>
                                        <p:cTn id="78" dur="500"/>
                                        <p:tgtEl>
                                          <p:spTgt spid="68">
                                            <p:graphicEl>
                                              <a:dgm id="{09E9CEBD-0AD4-4252-83C9-207234ED9D92}"/>
                                            </p:graphicEl>
                                          </p:spTgt>
                                        </p:tgtEl>
                                      </p:cBhvr>
                                    </p:animEffect>
                                    <p:anim calcmode="lin" valueType="num">
                                      <p:cBhvr>
                                        <p:cTn id="79" dur="500" fill="hold"/>
                                        <p:tgtEl>
                                          <p:spTgt spid="68">
                                            <p:graphicEl>
                                              <a:dgm id="{09E9CEBD-0AD4-4252-83C9-207234ED9D92}"/>
                                            </p:graphicEl>
                                          </p:spTgt>
                                        </p:tgtEl>
                                        <p:attrNameLst>
                                          <p:attrName>ppt_x</p:attrName>
                                        </p:attrNameLst>
                                      </p:cBhvr>
                                      <p:tavLst>
                                        <p:tav tm="0">
                                          <p:val>
                                            <p:strVal val="#ppt_x"/>
                                          </p:val>
                                        </p:tav>
                                        <p:tav tm="100000">
                                          <p:val>
                                            <p:strVal val="#ppt_x"/>
                                          </p:val>
                                        </p:tav>
                                      </p:tavLst>
                                    </p:anim>
                                    <p:anim calcmode="lin" valueType="num">
                                      <p:cBhvr>
                                        <p:cTn id="80" dur="500" fill="hold"/>
                                        <p:tgtEl>
                                          <p:spTgt spid="68">
                                            <p:graphicEl>
                                              <a:dgm id="{09E9CEBD-0AD4-4252-83C9-207234ED9D92}"/>
                                            </p:graphicEl>
                                          </p:spTgt>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68">
                                            <p:graphicEl>
                                              <a:dgm id="{D2A5A6A4-4D28-4D9C-915D-21B41A1CAE78}"/>
                                            </p:graphicEl>
                                          </p:spTgt>
                                        </p:tgtEl>
                                        <p:attrNameLst>
                                          <p:attrName>style.visibility</p:attrName>
                                        </p:attrNameLst>
                                      </p:cBhvr>
                                      <p:to>
                                        <p:strVal val="visible"/>
                                      </p:to>
                                    </p:set>
                                    <p:animEffect transition="in" filter="fade">
                                      <p:cBhvr>
                                        <p:cTn id="83" dur="500"/>
                                        <p:tgtEl>
                                          <p:spTgt spid="68">
                                            <p:graphicEl>
                                              <a:dgm id="{D2A5A6A4-4D28-4D9C-915D-21B41A1CAE78}"/>
                                            </p:graphicEl>
                                          </p:spTgt>
                                        </p:tgtEl>
                                      </p:cBhvr>
                                    </p:animEffect>
                                    <p:anim calcmode="lin" valueType="num">
                                      <p:cBhvr>
                                        <p:cTn id="84" dur="500" fill="hold"/>
                                        <p:tgtEl>
                                          <p:spTgt spid="68">
                                            <p:graphicEl>
                                              <a:dgm id="{D2A5A6A4-4D28-4D9C-915D-21B41A1CAE78}"/>
                                            </p:graphicEl>
                                          </p:spTgt>
                                        </p:tgtEl>
                                        <p:attrNameLst>
                                          <p:attrName>ppt_x</p:attrName>
                                        </p:attrNameLst>
                                      </p:cBhvr>
                                      <p:tavLst>
                                        <p:tav tm="0">
                                          <p:val>
                                            <p:strVal val="#ppt_x"/>
                                          </p:val>
                                        </p:tav>
                                        <p:tav tm="100000">
                                          <p:val>
                                            <p:strVal val="#ppt_x"/>
                                          </p:val>
                                        </p:tav>
                                      </p:tavLst>
                                    </p:anim>
                                    <p:anim calcmode="lin" valueType="num">
                                      <p:cBhvr>
                                        <p:cTn id="85" dur="500" fill="hold"/>
                                        <p:tgtEl>
                                          <p:spTgt spid="68">
                                            <p:graphicEl>
                                              <a:dgm id="{D2A5A6A4-4D28-4D9C-915D-21B41A1CAE78}"/>
                                            </p:graphicEl>
                                          </p:spTgt>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68">
                                            <p:graphicEl>
                                              <a:dgm id="{00BB98BB-0641-4276-A16C-8E6ED9405500}"/>
                                            </p:graphicEl>
                                          </p:spTgt>
                                        </p:tgtEl>
                                        <p:attrNameLst>
                                          <p:attrName>style.visibility</p:attrName>
                                        </p:attrNameLst>
                                      </p:cBhvr>
                                      <p:to>
                                        <p:strVal val="visible"/>
                                      </p:to>
                                    </p:set>
                                    <p:animEffect transition="in" filter="fade">
                                      <p:cBhvr>
                                        <p:cTn id="88" dur="500"/>
                                        <p:tgtEl>
                                          <p:spTgt spid="68">
                                            <p:graphicEl>
                                              <a:dgm id="{00BB98BB-0641-4276-A16C-8E6ED9405500}"/>
                                            </p:graphicEl>
                                          </p:spTgt>
                                        </p:tgtEl>
                                      </p:cBhvr>
                                    </p:animEffect>
                                    <p:anim calcmode="lin" valueType="num">
                                      <p:cBhvr>
                                        <p:cTn id="89" dur="500" fill="hold"/>
                                        <p:tgtEl>
                                          <p:spTgt spid="68">
                                            <p:graphicEl>
                                              <a:dgm id="{00BB98BB-0641-4276-A16C-8E6ED9405500}"/>
                                            </p:graphicEl>
                                          </p:spTgt>
                                        </p:tgtEl>
                                        <p:attrNameLst>
                                          <p:attrName>ppt_x</p:attrName>
                                        </p:attrNameLst>
                                      </p:cBhvr>
                                      <p:tavLst>
                                        <p:tav tm="0">
                                          <p:val>
                                            <p:strVal val="#ppt_x"/>
                                          </p:val>
                                        </p:tav>
                                        <p:tav tm="100000">
                                          <p:val>
                                            <p:strVal val="#ppt_x"/>
                                          </p:val>
                                        </p:tav>
                                      </p:tavLst>
                                    </p:anim>
                                    <p:anim calcmode="lin" valueType="num">
                                      <p:cBhvr>
                                        <p:cTn id="90" dur="500" fill="hold"/>
                                        <p:tgtEl>
                                          <p:spTgt spid="68">
                                            <p:graphicEl>
                                              <a:dgm id="{00BB98BB-0641-4276-A16C-8E6ED940550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8"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 name="Rectangle 91">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9D149B8-F6F9-4866-9A92-2432C6F027C5}"/>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500" spc="750">
                <a:solidFill>
                  <a:schemeClr val="bg1"/>
                </a:solidFill>
              </a:rPr>
              <a:t>Peak prominence </a:t>
            </a:r>
          </a:p>
        </p:txBody>
      </p:sp>
      <p:sp>
        <p:nvSpPr>
          <p:cNvPr id="4" name="Slide Number Placeholder 3">
            <a:extLst>
              <a:ext uri="{FF2B5EF4-FFF2-40B4-BE49-F238E27FC236}">
                <a16:creationId xmlns:a16="http://schemas.microsoft.com/office/drawing/2014/main" id="{F660C1AC-022E-48CE-899B-CDE44DAB9777}"/>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B9EAB3BA-07EE-4B64-A177-47C30D775877}" type="slidenum">
              <a:rPr lang="en-US">
                <a:solidFill>
                  <a:schemeClr val="tx1"/>
                </a:solidFill>
              </a:rPr>
              <a:pPr>
                <a:spcAft>
                  <a:spcPts val="600"/>
                </a:spcAft>
              </a:pPr>
              <a:t>6</a:t>
            </a:fld>
            <a:endParaRPr lang="en-US">
              <a:solidFill>
                <a:schemeClr val="tx1"/>
              </a:solidFill>
            </a:endParaRPr>
          </a:p>
        </p:txBody>
      </p:sp>
      <p:sp>
        <p:nvSpPr>
          <p:cNvPr id="9" name="TextBox 8">
            <a:extLst>
              <a:ext uri="{FF2B5EF4-FFF2-40B4-BE49-F238E27FC236}">
                <a16:creationId xmlns:a16="http://schemas.microsoft.com/office/drawing/2014/main" id="{79BB3723-0965-4BE4-A55B-E4CF6C014E1E}"/>
              </a:ext>
            </a:extLst>
          </p:cNvPr>
          <p:cNvSpPr txBox="1"/>
          <p:nvPr/>
        </p:nvSpPr>
        <p:spPr>
          <a:xfrm>
            <a:off x="-17045" y="6608950"/>
            <a:ext cx="4038598" cy="261610"/>
          </a:xfrm>
          <a:prstGeom prst="rect">
            <a:avLst/>
          </a:prstGeom>
          <a:noFill/>
        </p:spPr>
        <p:txBody>
          <a:bodyPr wrap="square" rtlCol="0">
            <a:spAutoFit/>
          </a:bodyPr>
          <a:lstStyle/>
          <a:p>
            <a:r>
              <a:rPr lang="en-US" sz="1050" i="1" dirty="0"/>
              <a:t>Image source: Sample 5 of the provided samples</a:t>
            </a:r>
          </a:p>
        </p:txBody>
      </p:sp>
      <p:grpSp>
        <p:nvGrpSpPr>
          <p:cNvPr id="3" name="Group 2">
            <a:extLst>
              <a:ext uri="{FF2B5EF4-FFF2-40B4-BE49-F238E27FC236}">
                <a16:creationId xmlns:a16="http://schemas.microsoft.com/office/drawing/2014/main" id="{B7CD67C2-1D5F-4D83-BC28-A7E9680363C7}"/>
              </a:ext>
            </a:extLst>
          </p:cNvPr>
          <p:cNvGrpSpPr/>
          <p:nvPr/>
        </p:nvGrpSpPr>
        <p:grpSpPr>
          <a:xfrm>
            <a:off x="4503619" y="3429000"/>
            <a:ext cx="7214138" cy="2709058"/>
            <a:chOff x="4503619" y="3429000"/>
            <a:chExt cx="7214138" cy="2709058"/>
          </a:xfrm>
        </p:grpSpPr>
        <p:pic>
          <p:nvPicPr>
            <p:cNvPr id="17" name="Content Placeholder 5">
              <a:extLst>
                <a:ext uri="{FF2B5EF4-FFF2-40B4-BE49-F238E27FC236}">
                  <a16:creationId xmlns:a16="http://schemas.microsoft.com/office/drawing/2014/main" id="{494342F7-A6E6-4EB5-94C6-8D87E532D73C}"/>
                </a:ext>
              </a:extLst>
            </p:cNvPr>
            <p:cNvPicPr>
              <a:picLocks noChangeAspect="1"/>
            </p:cNvPicPr>
            <p:nvPr/>
          </p:nvPicPr>
          <p:blipFill rotWithShape="1">
            <a:blip r:embed="rId2"/>
            <a:srcRect t="49930"/>
            <a:stretch/>
          </p:blipFill>
          <p:spPr>
            <a:xfrm>
              <a:off x="4503619" y="3429000"/>
              <a:ext cx="7214138" cy="2709058"/>
            </a:xfrm>
            <a:prstGeom prst="rect">
              <a:avLst/>
            </a:prstGeom>
          </p:spPr>
        </p:pic>
        <p:cxnSp>
          <p:nvCxnSpPr>
            <p:cNvPr id="14" name="Straight Arrow Connector 13">
              <a:extLst>
                <a:ext uri="{FF2B5EF4-FFF2-40B4-BE49-F238E27FC236}">
                  <a16:creationId xmlns:a16="http://schemas.microsoft.com/office/drawing/2014/main" id="{2EEB1F74-0C74-48E8-8292-F52E6F44D800}"/>
                </a:ext>
              </a:extLst>
            </p:cNvPr>
            <p:cNvCxnSpPr/>
            <p:nvPr/>
          </p:nvCxnSpPr>
          <p:spPr>
            <a:xfrm>
              <a:off x="6680835" y="4309428"/>
              <a:ext cx="0" cy="7061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9C3DEB8-76DB-4019-B2C3-BD90199F579A}"/>
                </a:ext>
              </a:extLst>
            </p:cNvPr>
            <p:cNvCxnSpPr>
              <a:cxnSpLocks/>
            </p:cNvCxnSpPr>
            <p:nvPr/>
          </p:nvCxnSpPr>
          <p:spPr>
            <a:xfrm>
              <a:off x="9571355" y="4151948"/>
              <a:ext cx="0" cy="7807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1245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2322-F218-4E2E-9B47-901DE028B8B3}"/>
              </a:ext>
            </a:extLst>
          </p:cNvPr>
          <p:cNvSpPr>
            <a:spLocks noGrp="1"/>
          </p:cNvSpPr>
          <p:nvPr>
            <p:ph type="title"/>
          </p:nvPr>
        </p:nvSpPr>
        <p:spPr/>
        <p:txBody>
          <a:bodyPr/>
          <a:lstStyle/>
          <a:p>
            <a:r>
              <a:rPr lang="en-US" dirty="0"/>
              <a:t>Prominence </a:t>
            </a:r>
          </a:p>
        </p:txBody>
      </p:sp>
      <p:sp>
        <p:nvSpPr>
          <p:cNvPr id="3" name="Content Placeholder 2">
            <a:extLst>
              <a:ext uri="{FF2B5EF4-FFF2-40B4-BE49-F238E27FC236}">
                <a16:creationId xmlns:a16="http://schemas.microsoft.com/office/drawing/2014/main" id="{FD308530-DDFF-4EE1-BFAF-A3499C7D28EB}"/>
              </a:ext>
            </a:extLst>
          </p:cNvPr>
          <p:cNvSpPr>
            <a:spLocks noGrp="1"/>
          </p:cNvSpPr>
          <p:nvPr>
            <p:ph idx="1"/>
          </p:nvPr>
        </p:nvSpPr>
        <p:spPr/>
        <p:txBody>
          <a:bodyPr/>
          <a:lstStyle/>
          <a:p>
            <a:r>
              <a:rPr lang="en-US" dirty="0"/>
              <a:t>“The prominence of a peak measures how much the peak stands out due to its intrinsic height and its location relative to other peaks” (</a:t>
            </a:r>
            <a:r>
              <a:rPr lang="en-US" dirty="0" err="1"/>
              <a:t>Mathworks</a:t>
            </a:r>
            <a:r>
              <a:rPr lang="en-US" dirty="0"/>
              <a:t>, 2020)</a:t>
            </a:r>
          </a:p>
          <a:p>
            <a:r>
              <a:rPr lang="en-US" dirty="0"/>
              <a:t>I examined the 8 samples and found the common prominence that worked for the 8 of them to be able to identify on the R peaks. This value turned out to be 140 min prominence (Project A) &amp; 170 min prominence (Project B), which I then in association with the </a:t>
            </a:r>
            <a:r>
              <a:rPr lang="en-US" dirty="0" err="1"/>
              <a:t>findpeaks</a:t>
            </a:r>
            <a:r>
              <a:rPr lang="en-US" dirty="0"/>
              <a:t>() command.</a:t>
            </a:r>
          </a:p>
        </p:txBody>
      </p:sp>
      <p:sp>
        <p:nvSpPr>
          <p:cNvPr id="4" name="Slide Number Placeholder 3">
            <a:extLst>
              <a:ext uri="{FF2B5EF4-FFF2-40B4-BE49-F238E27FC236}">
                <a16:creationId xmlns:a16="http://schemas.microsoft.com/office/drawing/2014/main" id="{5E7EE36C-5A57-4E50-BD2C-4A748D85713A}"/>
              </a:ext>
            </a:extLst>
          </p:cNvPr>
          <p:cNvSpPr>
            <a:spLocks noGrp="1"/>
          </p:cNvSpPr>
          <p:nvPr>
            <p:ph type="sldNum" sz="quarter" idx="12"/>
          </p:nvPr>
        </p:nvSpPr>
        <p:spPr/>
        <p:txBody>
          <a:bodyPr/>
          <a:lstStyle/>
          <a:p>
            <a:fld id="{B9EAB3BA-07EE-4B64-A177-47C30D775877}" type="slidenum">
              <a:rPr lang="en-US" smtClean="0"/>
              <a:t>7</a:t>
            </a:fld>
            <a:endParaRPr lang="en-US"/>
          </a:p>
        </p:txBody>
      </p:sp>
    </p:spTree>
    <p:extLst>
      <p:ext uri="{BB962C8B-B14F-4D97-AF65-F5344CB8AC3E}">
        <p14:creationId xmlns:p14="http://schemas.microsoft.com/office/powerpoint/2010/main" val="157297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E7EAF4-D892-4C23-9C3F-6566F9B50927}"/>
              </a:ext>
            </a:extLst>
          </p:cNvPr>
          <p:cNvSpPr>
            <a:spLocks noGrp="1"/>
          </p:cNvSpPr>
          <p:nvPr>
            <p:ph type="sldNum" sz="quarter" idx="12"/>
          </p:nvPr>
        </p:nvSpPr>
        <p:spPr/>
        <p:txBody>
          <a:bodyPr/>
          <a:lstStyle/>
          <a:p>
            <a:fld id="{B9EAB3BA-07EE-4B64-A177-47C30D775877}" type="slidenum">
              <a:rPr lang="en-US" smtClean="0"/>
              <a:t>8</a:t>
            </a:fld>
            <a:endParaRPr lang="en-US"/>
          </a:p>
        </p:txBody>
      </p:sp>
      <p:pic>
        <p:nvPicPr>
          <p:cNvPr id="5" name="Content Placeholder 5">
            <a:extLst>
              <a:ext uri="{FF2B5EF4-FFF2-40B4-BE49-F238E27FC236}">
                <a16:creationId xmlns:a16="http://schemas.microsoft.com/office/drawing/2014/main" id="{1B12FDD5-3033-405D-ABB1-41639E10D08C}"/>
              </a:ext>
            </a:extLst>
          </p:cNvPr>
          <p:cNvPicPr>
            <a:picLocks noGrp="1" noChangeAspect="1"/>
          </p:cNvPicPr>
          <p:nvPr>
            <p:ph idx="1"/>
          </p:nvPr>
        </p:nvPicPr>
        <p:blipFill rotWithShape="1">
          <a:blip r:embed="rId2"/>
          <a:srcRect l="56215" t="56356" r="10467" b="12999"/>
          <a:stretch/>
        </p:blipFill>
        <p:spPr>
          <a:xfrm>
            <a:off x="2047874" y="633412"/>
            <a:ext cx="8096251" cy="5585114"/>
          </a:xfrm>
          <a:prstGeom prst="rect">
            <a:avLst/>
          </a:prstGeom>
        </p:spPr>
      </p:pic>
      <p:sp>
        <p:nvSpPr>
          <p:cNvPr id="6" name="Oval 5">
            <a:extLst>
              <a:ext uri="{FF2B5EF4-FFF2-40B4-BE49-F238E27FC236}">
                <a16:creationId xmlns:a16="http://schemas.microsoft.com/office/drawing/2014/main" id="{51F84EF7-F5E5-4FDC-83ED-EACCEE230711}"/>
              </a:ext>
            </a:extLst>
          </p:cNvPr>
          <p:cNvSpPr/>
          <p:nvPr/>
        </p:nvSpPr>
        <p:spPr>
          <a:xfrm>
            <a:off x="5324475" y="1762125"/>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D0FA41C-B941-49B3-B243-62F9EE85E8AC}"/>
              </a:ext>
            </a:extLst>
          </p:cNvPr>
          <p:cNvSpPr/>
          <p:nvPr/>
        </p:nvSpPr>
        <p:spPr>
          <a:xfrm>
            <a:off x="5229225" y="2043112"/>
            <a:ext cx="247650" cy="25717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AA6184D-4323-4A0F-B446-1F432E0AD265}"/>
              </a:ext>
            </a:extLst>
          </p:cNvPr>
          <p:cNvSpPr/>
          <p:nvPr/>
        </p:nvSpPr>
        <p:spPr>
          <a:xfrm>
            <a:off x="5238750" y="2043112"/>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156B39A-7F06-47AC-B1BC-59268F1DFBBD}"/>
              </a:ext>
            </a:extLst>
          </p:cNvPr>
          <p:cNvSpPr/>
          <p:nvPr/>
        </p:nvSpPr>
        <p:spPr>
          <a:xfrm>
            <a:off x="5200650" y="2324099"/>
            <a:ext cx="247650" cy="25717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3D5FA1E-0696-41AE-B087-631D253A2069}"/>
              </a:ext>
            </a:extLst>
          </p:cNvPr>
          <p:cNvSpPr/>
          <p:nvPr/>
        </p:nvSpPr>
        <p:spPr>
          <a:xfrm>
            <a:off x="5200650" y="2324099"/>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F5C3CB0-2B66-4803-AFAD-14A29AE4E93A}"/>
              </a:ext>
            </a:extLst>
          </p:cNvPr>
          <p:cNvSpPr/>
          <p:nvPr/>
        </p:nvSpPr>
        <p:spPr>
          <a:xfrm>
            <a:off x="5178425" y="2605086"/>
            <a:ext cx="247650" cy="25717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9DE0BBA-6F1E-439C-8836-F4C9AFBE4375}"/>
              </a:ext>
            </a:extLst>
          </p:cNvPr>
          <p:cNvSpPr/>
          <p:nvPr/>
        </p:nvSpPr>
        <p:spPr>
          <a:xfrm>
            <a:off x="5181600" y="2605086"/>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BD6A5E3-9F1D-4CEA-A9C9-63625327A081}"/>
              </a:ext>
            </a:extLst>
          </p:cNvPr>
          <p:cNvSpPr/>
          <p:nvPr/>
        </p:nvSpPr>
        <p:spPr>
          <a:xfrm>
            <a:off x="5143500" y="2886073"/>
            <a:ext cx="247650" cy="25717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46B952B-BE92-4B82-9A81-59C9A1DA9F05}"/>
              </a:ext>
            </a:extLst>
          </p:cNvPr>
          <p:cNvSpPr/>
          <p:nvPr/>
        </p:nvSpPr>
        <p:spPr>
          <a:xfrm>
            <a:off x="5143500" y="2887807"/>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107D81A-BC17-448E-8B7C-2180CA3A0657}"/>
              </a:ext>
            </a:extLst>
          </p:cNvPr>
          <p:cNvSpPr/>
          <p:nvPr/>
        </p:nvSpPr>
        <p:spPr>
          <a:xfrm>
            <a:off x="5105400" y="3168794"/>
            <a:ext cx="247650" cy="25717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E6C0FA5-3CE8-4EAF-B60E-A2F906C7CA76}"/>
              </a:ext>
            </a:extLst>
          </p:cNvPr>
          <p:cNvSpPr/>
          <p:nvPr/>
        </p:nvSpPr>
        <p:spPr>
          <a:xfrm>
            <a:off x="5105400" y="3168794"/>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6C5867D-D1C2-4DD1-ADEB-F09D668DB18E}"/>
              </a:ext>
            </a:extLst>
          </p:cNvPr>
          <p:cNvSpPr/>
          <p:nvPr/>
        </p:nvSpPr>
        <p:spPr>
          <a:xfrm>
            <a:off x="5067300" y="3449781"/>
            <a:ext cx="247650" cy="25717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8C0EF10-DA1E-4FA2-AA12-C3D486821D39}"/>
              </a:ext>
            </a:extLst>
          </p:cNvPr>
          <p:cNvSpPr/>
          <p:nvPr/>
        </p:nvSpPr>
        <p:spPr>
          <a:xfrm>
            <a:off x="5064125" y="3449781"/>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66FFD23-C750-45E2-8B47-5743AEDE3D2B}"/>
              </a:ext>
            </a:extLst>
          </p:cNvPr>
          <p:cNvSpPr/>
          <p:nvPr/>
        </p:nvSpPr>
        <p:spPr>
          <a:xfrm>
            <a:off x="5026025" y="3730768"/>
            <a:ext cx="247650" cy="25717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B58F448-8DC8-4573-B561-60A55F107D13}"/>
              </a:ext>
            </a:extLst>
          </p:cNvPr>
          <p:cNvSpPr/>
          <p:nvPr/>
        </p:nvSpPr>
        <p:spPr>
          <a:xfrm>
            <a:off x="5026025" y="3730768"/>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363434D-CCEA-457B-AE9E-CC50C89005A0}"/>
              </a:ext>
            </a:extLst>
          </p:cNvPr>
          <p:cNvSpPr/>
          <p:nvPr/>
        </p:nvSpPr>
        <p:spPr>
          <a:xfrm>
            <a:off x="4857750" y="4026981"/>
            <a:ext cx="247650" cy="25717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E45117C-9ECA-47E6-AC92-30B2A706A1A0}"/>
              </a:ext>
            </a:extLst>
          </p:cNvPr>
          <p:cNvSpPr/>
          <p:nvPr/>
        </p:nvSpPr>
        <p:spPr>
          <a:xfrm>
            <a:off x="4857750" y="4028426"/>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30A2EB6-0AFD-4522-AB9D-B7141653E54B}"/>
              </a:ext>
            </a:extLst>
          </p:cNvPr>
          <p:cNvSpPr/>
          <p:nvPr/>
        </p:nvSpPr>
        <p:spPr>
          <a:xfrm>
            <a:off x="4578350" y="4180173"/>
            <a:ext cx="247650" cy="25717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B0F1C86-1386-46CB-8B29-0DEAEC483F86}"/>
              </a:ext>
            </a:extLst>
          </p:cNvPr>
          <p:cNvSpPr/>
          <p:nvPr/>
        </p:nvSpPr>
        <p:spPr>
          <a:xfrm>
            <a:off x="4578350" y="4180173"/>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A222617-4D0C-4D1F-8D93-F320A0A54EC6}"/>
              </a:ext>
            </a:extLst>
          </p:cNvPr>
          <p:cNvSpPr txBox="1"/>
          <p:nvPr/>
        </p:nvSpPr>
        <p:spPr>
          <a:xfrm>
            <a:off x="3017520" y="3449781"/>
            <a:ext cx="1684655" cy="584775"/>
          </a:xfrm>
          <a:prstGeom prst="rect">
            <a:avLst/>
          </a:prstGeom>
          <a:noFill/>
        </p:spPr>
        <p:txBody>
          <a:bodyPr wrap="square" rtlCol="0">
            <a:spAutoFit/>
          </a:bodyPr>
          <a:lstStyle/>
          <a:p>
            <a:r>
              <a:rPr lang="en-US" sz="3200" dirty="0"/>
              <a:t>Q-Peak</a:t>
            </a:r>
          </a:p>
        </p:txBody>
      </p:sp>
      <p:sp>
        <p:nvSpPr>
          <p:cNvPr id="35" name="Oval 34">
            <a:extLst>
              <a:ext uri="{FF2B5EF4-FFF2-40B4-BE49-F238E27FC236}">
                <a16:creationId xmlns:a16="http://schemas.microsoft.com/office/drawing/2014/main" id="{1911AE41-A39F-4A70-B36F-28AD2C07C660}"/>
              </a:ext>
            </a:extLst>
          </p:cNvPr>
          <p:cNvSpPr/>
          <p:nvPr/>
        </p:nvSpPr>
        <p:spPr>
          <a:xfrm>
            <a:off x="5324475" y="1762125"/>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05986B0-9A8B-429D-924F-BC466F71931B}"/>
              </a:ext>
            </a:extLst>
          </p:cNvPr>
          <p:cNvSpPr/>
          <p:nvPr/>
        </p:nvSpPr>
        <p:spPr>
          <a:xfrm>
            <a:off x="5429250" y="2019300"/>
            <a:ext cx="247650" cy="257175"/>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E7065F1-B844-4C3C-9BCD-A4E0FB05CF48}"/>
              </a:ext>
            </a:extLst>
          </p:cNvPr>
          <p:cNvSpPr/>
          <p:nvPr/>
        </p:nvSpPr>
        <p:spPr>
          <a:xfrm>
            <a:off x="5426075" y="2019300"/>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722D49D-5831-4EDF-BB22-020DA1DF6963}"/>
              </a:ext>
            </a:extLst>
          </p:cNvPr>
          <p:cNvSpPr/>
          <p:nvPr/>
        </p:nvSpPr>
        <p:spPr>
          <a:xfrm>
            <a:off x="5476875" y="2300287"/>
            <a:ext cx="247650" cy="257175"/>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7A8F1B4-6FDC-4D30-ABDD-65B45AB02BAD}"/>
              </a:ext>
            </a:extLst>
          </p:cNvPr>
          <p:cNvSpPr/>
          <p:nvPr/>
        </p:nvSpPr>
        <p:spPr>
          <a:xfrm>
            <a:off x="5476875" y="2300287"/>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925242D-9104-49CF-91CB-1A1AE2B67165}"/>
              </a:ext>
            </a:extLst>
          </p:cNvPr>
          <p:cNvSpPr/>
          <p:nvPr/>
        </p:nvSpPr>
        <p:spPr>
          <a:xfrm>
            <a:off x="5511800" y="2581274"/>
            <a:ext cx="247650" cy="257175"/>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EB620D9-9FBA-4E20-BC11-C1B471F3EE92}"/>
              </a:ext>
            </a:extLst>
          </p:cNvPr>
          <p:cNvSpPr/>
          <p:nvPr/>
        </p:nvSpPr>
        <p:spPr>
          <a:xfrm>
            <a:off x="5508625" y="2581274"/>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41367722-B8F7-4C5F-A690-2E4B9814E7B6}"/>
              </a:ext>
            </a:extLst>
          </p:cNvPr>
          <p:cNvSpPr/>
          <p:nvPr/>
        </p:nvSpPr>
        <p:spPr>
          <a:xfrm>
            <a:off x="5508625" y="2865435"/>
            <a:ext cx="247650" cy="257175"/>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87AB8EA-7BC8-4602-ABE6-8899ABD93FC7}"/>
              </a:ext>
            </a:extLst>
          </p:cNvPr>
          <p:cNvSpPr/>
          <p:nvPr/>
        </p:nvSpPr>
        <p:spPr>
          <a:xfrm>
            <a:off x="5508625" y="2865435"/>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37AC4F9-2BAB-4BF2-846F-75367F819340}"/>
              </a:ext>
            </a:extLst>
          </p:cNvPr>
          <p:cNvSpPr/>
          <p:nvPr/>
        </p:nvSpPr>
        <p:spPr>
          <a:xfrm>
            <a:off x="5549900" y="3148013"/>
            <a:ext cx="247650" cy="257175"/>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2AABFBE-E1B5-4443-9C46-025F64585960}"/>
              </a:ext>
            </a:extLst>
          </p:cNvPr>
          <p:cNvSpPr/>
          <p:nvPr/>
        </p:nvSpPr>
        <p:spPr>
          <a:xfrm>
            <a:off x="5547996" y="3148013"/>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B58566E-7AFF-4F7C-B95F-EE00E6A756A1}"/>
              </a:ext>
            </a:extLst>
          </p:cNvPr>
          <p:cNvSpPr/>
          <p:nvPr/>
        </p:nvSpPr>
        <p:spPr>
          <a:xfrm>
            <a:off x="5589271" y="3438670"/>
            <a:ext cx="247650" cy="257175"/>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63EE8F5-B8AE-4F30-BF23-225AAA442EE9}"/>
              </a:ext>
            </a:extLst>
          </p:cNvPr>
          <p:cNvSpPr/>
          <p:nvPr/>
        </p:nvSpPr>
        <p:spPr>
          <a:xfrm>
            <a:off x="5586096" y="3433114"/>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B29C867-B1C0-409B-9E9B-F204092F1923}"/>
              </a:ext>
            </a:extLst>
          </p:cNvPr>
          <p:cNvSpPr/>
          <p:nvPr/>
        </p:nvSpPr>
        <p:spPr>
          <a:xfrm>
            <a:off x="5601971" y="3732786"/>
            <a:ext cx="247650" cy="257175"/>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7C1F220-2C82-404D-95A8-5019C24BFD0A}"/>
              </a:ext>
            </a:extLst>
          </p:cNvPr>
          <p:cNvSpPr/>
          <p:nvPr/>
        </p:nvSpPr>
        <p:spPr>
          <a:xfrm>
            <a:off x="5601971" y="3730624"/>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6521E5D-D022-4DD5-B416-50F361095895}"/>
              </a:ext>
            </a:extLst>
          </p:cNvPr>
          <p:cNvSpPr/>
          <p:nvPr/>
        </p:nvSpPr>
        <p:spPr>
          <a:xfrm>
            <a:off x="5671821" y="4051585"/>
            <a:ext cx="247650" cy="257175"/>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C798D27-C26C-49F5-B193-6A4DD0302349}"/>
              </a:ext>
            </a:extLst>
          </p:cNvPr>
          <p:cNvSpPr/>
          <p:nvPr/>
        </p:nvSpPr>
        <p:spPr>
          <a:xfrm>
            <a:off x="5671821" y="4051585"/>
            <a:ext cx="247650" cy="2571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4D42995-655C-479C-8942-05B538295F45}"/>
              </a:ext>
            </a:extLst>
          </p:cNvPr>
          <p:cNvSpPr/>
          <p:nvPr/>
        </p:nvSpPr>
        <p:spPr>
          <a:xfrm>
            <a:off x="5795646" y="4437348"/>
            <a:ext cx="247650" cy="257175"/>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C162D6DA-C3F5-4E0C-B298-88A124FE2CFA}"/>
              </a:ext>
            </a:extLst>
          </p:cNvPr>
          <p:cNvSpPr/>
          <p:nvPr/>
        </p:nvSpPr>
        <p:spPr>
          <a:xfrm>
            <a:off x="5795646" y="4437348"/>
            <a:ext cx="247650" cy="25746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6B93A57-F3AC-4D2A-BB84-6F1AA78E2787}"/>
              </a:ext>
            </a:extLst>
          </p:cNvPr>
          <p:cNvSpPr txBox="1"/>
          <p:nvPr/>
        </p:nvSpPr>
        <p:spPr>
          <a:xfrm>
            <a:off x="6005864" y="3759197"/>
            <a:ext cx="1684655" cy="584775"/>
          </a:xfrm>
          <a:prstGeom prst="rect">
            <a:avLst/>
          </a:prstGeom>
          <a:noFill/>
        </p:spPr>
        <p:txBody>
          <a:bodyPr wrap="square" rtlCol="0">
            <a:spAutoFit/>
          </a:bodyPr>
          <a:lstStyle/>
          <a:p>
            <a:r>
              <a:rPr lang="en-US" sz="3200" dirty="0"/>
              <a:t>S-Peak</a:t>
            </a:r>
          </a:p>
        </p:txBody>
      </p:sp>
      <p:sp>
        <p:nvSpPr>
          <p:cNvPr id="55" name="TextBox 54">
            <a:extLst>
              <a:ext uri="{FF2B5EF4-FFF2-40B4-BE49-F238E27FC236}">
                <a16:creationId xmlns:a16="http://schemas.microsoft.com/office/drawing/2014/main" id="{214B8C3A-B14D-4887-AB43-FDFA39438ABE}"/>
              </a:ext>
            </a:extLst>
          </p:cNvPr>
          <p:cNvSpPr txBox="1"/>
          <p:nvPr/>
        </p:nvSpPr>
        <p:spPr>
          <a:xfrm>
            <a:off x="4758372" y="848819"/>
            <a:ext cx="1684655" cy="584775"/>
          </a:xfrm>
          <a:prstGeom prst="rect">
            <a:avLst/>
          </a:prstGeom>
          <a:noFill/>
        </p:spPr>
        <p:txBody>
          <a:bodyPr wrap="square" rtlCol="0">
            <a:spAutoFit/>
          </a:bodyPr>
          <a:lstStyle/>
          <a:p>
            <a:r>
              <a:rPr lang="en-US" sz="3200" dirty="0"/>
              <a:t>R-Peak</a:t>
            </a:r>
          </a:p>
        </p:txBody>
      </p:sp>
    </p:spTree>
    <p:extLst>
      <p:ext uri="{BB962C8B-B14F-4D97-AF65-F5344CB8AC3E}">
        <p14:creationId xmlns:p14="http://schemas.microsoft.com/office/powerpoint/2010/main" val="364236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
                                        <p:tgtEl>
                                          <p:spTgt spid="5"/>
                                        </p:tgtEl>
                                      </p:cBhvr>
                                    </p:animEffect>
                                  </p:childTnLst>
                                </p:cTn>
                              </p:par>
                            </p:childTnLst>
                          </p:cTn>
                        </p:par>
                        <p:par>
                          <p:cTn id="8" fill="hold">
                            <p:stCondLst>
                              <p:cond delay="100"/>
                            </p:stCondLst>
                            <p:childTnLst>
                              <p:par>
                                <p:cTn id="9" presetID="22" presetClass="entr" presetSubtype="8"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left)">
                                      <p:cBhvr>
                                        <p:cTn id="11" dur="500"/>
                                        <p:tgtEl>
                                          <p:spTgt spid="55"/>
                                        </p:tgtEl>
                                      </p:cBhvr>
                                    </p:animEffect>
                                  </p:childTnLst>
                                </p:cTn>
                              </p:par>
                            </p:childTnLst>
                          </p:cTn>
                        </p:par>
                        <p:par>
                          <p:cTn id="12" fill="hold">
                            <p:stCondLst>
                              <p:cond delay="6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100"/>
                                        <p:tgtEl>
                                          <p:spTgt spid="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up)">
                                      <p:cBhvr>
                                        <p:cTn id="18" dur="100"/>
                                        <p:tgtEl>
                                          <p:spTgt spid="35"/>
                                        </p:tgtEl>
                                      </p:cBhvr>
                                    </p:animEffect>
                                  </p:childTnLst>
                                </p:cTn>
                              </p:par>
                            </p:childTnLst>
                          </p:cTn>
                        </p:par>
                        <p:par>
                          <p:cTn id="19" fill="hold">
                            <p:stCondLst>
                              <p:cond delay="700"/>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100"/>
                                        <p:tgtEl>
                                          <p:spTgt spid="8"/>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100"/>
                                        <p:tgtEl>
                                          <p:spTgt spid="36"/>
                                        </p:tgtEl>
                                      </p:cBhvr>
                                    </p:animEffect>
                                  </p:childTnLst>
                                </p:cTn>
                              </p:par>
                            </p:childTnLst>
                          </p:cTn>
                        </p:par>
                        <p:par>
                          <p:cTn id="26" fill="hold">
                            <p:stCondLst>
                              <p:cond delay="800"/>
                            </p:stCondLst>
                            <p:childTnLst>
                              <p:par>
                                <p:cTn id="27" presetID="3" presetClass="exit" presetSubtype="10" fill="hold" grpId="1" nodeType="afterEffect">
                                  <p:stCondLst>
                                    <p:cond delay="0"/>
                                  </p:stCondLst>
                                  <p:childTnLst>
                                    <p:animEffect transition="out" filter="blinds(horizontal)">
                                      <p:cBhvr>
                                        <p:cTn id="28" dur="100"/>
                                        <p:tgtEl>
                                          <p:spTgt spid="6"/>
                                        </p:tgtEl>
                                      </p:cBhvr>
                                    </p:animEffect>
                                    <p:set>
                                      <p:cBhvr>
                                        <p:cTn id="29" dur="1" fill="hold">
                                          <p:stCondLst>
                                            <p:cond delay="99"/>
                                          </p:stCondLst>
                                        </p:cTn>
                                        <p:tgtEl>
                                          <p:spTgt spid="6"/>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100"/>
                                        <p:tgtEl>
                                          <p:spTgt spid="35"/>
                                        </p:tgtEl>
                                      </p:cBhvr>
                                    </p:animEffect>
                                    <p:set>
                                      <p:cBhvr>
                                        <p:cTn id="32" dur="1" fill="hold">
                                          <p:stCondLst>
                                            <p:cond delay="99"/>
                                          </p:stCondLst>
                                        </p:cTn>
                                        <p:tgtEl>
                                          <p:spTgt spid="35"/>
                                        </p:tgtEl>
                                        <p:attrNameLst>
                                          <p:attrName>style.visibility</p:attrName>
                                        </p:attrNameLst>
                                      </p:cBhvr>
                                      <p:to>
                                        <p:strVal val="hidden"/>
                                      </p:to>
                                    </p:set>
                                  </p:childTnLst>
                                </p:cTn>
                              </p:par>
                            </p:childTnLst>
                          </p:cTn>
                        </p:par>
                        <p:par>
                          <p:cTn id="33" fill="hold">
                            <p:stCondLst>
                              <p:cond delay="900"/>
                            </p:stCondLst>
                            <p:childTnLst>
                              <p:par>
                                <p:cTn id="34" presetID="3" presetClass="exit" presetSubtype="10" fill="hold" grpId="1" nodeType="afterEffect">
                                  <p:stCondLst>
                                    <p:cond delay="0"/>
                                  </p:stCondLst>
                                  <p:childTnLst>
                                    <p:animEffect transition="out" filter="blinds(horizontal)">
                                      <p:cBhvr>
                                        <p:cTn id="35" dur="100"/>
                                        <p:tgtEl>
                                          <p:spTgt spid="8"/>
                                        </p:tgtEl>
                                      </p:cBhvr>
                                    </p:animEffect>
                                    <p:set>
                                      <p:cBhvr>
                                        <p:cTn id="36" dur="1" fill="hold">
                                          <p:stCondLst>
                                            <p:cond delay="99"/>
                                          </p:stCondLst>
                                        </p:cTn>
                                        <p:tgtEl>
                                          <p:spTgt spid="8"/>
                                        </p:tgtEl>
                                        <p:attrNameLst>
                                          <p:attrName>style.visibility</p:attrName>
                                        </p:attrNameLst>
                                      </p:cBhvr>
                                      <p:to>
                                        <p:strVal val="hidden"/>
                                      </p:to>
                                    </p:set>
                                  </p:childTnLst>
                                </p:cTn>
                              </p:par>
                              <p:par>
                                <p:cTn id="37" presetID="3" presetClass="exit" presetSubtype="10" fill="hold" grpId="1" nodeType="withEffect">
                                  <p:stCondLst>
                                    <p:cond delay="0"/>
                                  </p:stCondLst>
                                  <p:childTnLst>
                                    <p:animEffect transition="out" filter="blinds(horizontal)">
                                      <p:cBhvr>
                                        <p:cTn id="38" dur="100"/>
                                        <p:tgtEl>
                                          <p:spTgt spid="36"/>
                                        </p:tgtEl>
                                      </p:cBhvr>
                                    </p:animEffect>
                                    <p:set>
                                      <p:cBhvr>
                                        <p:cTn id="39" dur="1" fill="hold">
                                          <p:stCondLst>
                                            <p:cond delay="99"/>
                                          </p:stCondLst>
                                        </p:cTn>
                                        <p:tgtEl>
                                          <p:spTgt spid="36"/>
                                        </p:tgtEl>
                                        <p:attrNameLst>
                                          <p:attrName>style.visibility</p:attrName>
                                        </p:attrNameLst>
                                      </p:cBhvr>
                                      <p:to>
                                        <p:strVal val="hidden"/>
                                      </p:to>
                                    </p:se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up)">
                                      <p:cBhvr>
                                        <p:cTn id="43" dur="100"/>
                                        <p:tgtEl>
                                          <p:spTgt spid="12"/>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up)">
                                      <p:cBhvr>
                                        <p:cTn id="46" dur="100"/>
                                        <p:tgtEl>
                                          <p:spTgt spid="37"/>
                                        </p:tgtEl>
                                      </p:cBhvr>
                                    </p:animEffect>
                                  </p:childTnLst>
                                </p:cTn>
                              </p:par>
                            </p:childTnLst>
                          </p:cTn>
                        </p:par>
                        <p:par>
                          <p:cTn id="47" fill="hold">
                            <p:stCondLst>
                              <p:cond delay="1100"/>
                            </p:stCondLst>
                            <p:childTnLst>
                              <p:par>
                                <p:cTn id="48" presetID="22" presetClass="entr" presetSubtype="1"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up)">
                                      <p:cBhvr>
                                        <p:cTn id="50" dur="100"/>
                                        <p:tgtEl>
                                          <p:spTgt spid="13"/>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up)">
                                      <p:cBhvr>
                                        <p:cTn id="53" dur="100"/>
                                        <p:tgtEl>
                                          <p:spTgt spid="38"/>
                                        </p:tgtEl>
                                      </p:cBhvr>
                                    </p:animEffect>
                                  </p:childTnLst>
                                </p:cTn>
                              </p:par>
                            </p:childTnLst>
                          </p:cTn>
                        </p:par>
                        <p:par>
                          <p:cTn id="54" fill="hold">
                            <p:stCondLst>
                              <p:cond delay="1200"/>
                            </p:stCondLst>
                            <p:childTnLst>
                              <p:par>
                                <p:cTn id="55" presetID="3" presetClass="exit" presetSubtype="10" fill="hold" grpId="1" nodeType="afterEffect">
                                  <p:stCondLst>
                                    <p:cond delay="0"/>
                                  </p:stCondLst>
                                  <p:childTnLst>
                                    <p:animEffect transition="out" filter="blinds(horizontal)">
                                      <p:cBhvr>
                                        <p:cTn id="56" dur="100"/>
                                        <p:tgtEl>
                                          <p:spTgt spid="12"/>
                                        </p:tgtEl>
                                      </p:cBhvr>
                                    </p:animEffect>
                                    <p:set>
                                      <p:cBhvr>
                                        <p:cTn id="57" dur="1" fill="hold">
                                          <p:stCondLst>
                                            <p:cond delay="99"/>
                                          </p:stCondLst>
                                        </p:cTn>
                                        <p:tgtEl>
                                          <p:spTgt spid="12"/>
                                        </p:tgtEl>
                                        <p:attrNameLst>
                                          <p:attrName>style.visibility</p:attrName>
                                        </p:attrNameLst>
                                      </p:cBhvr>
                                      <p:to>
                                        <p:strVal val="hidden"/>
                                      </p:to>
                                    </p:set>
                                  </p:childTnLst>
                                </p:cTn>
                              </p:par>
                              <p:par>
                                <p:cTn id="58" presetID="3" presetClass="exit" presetSubtype="10" fill="hold" grpId="1" nodeType="withEffect">
                                  <p:stCondLst>
                                    <p:cond delay="0"/>
                                  </p:stCondLst>
                                  <p:childTnLst>
                                    <p:animEffect transition="out" filter="blinds(horizontal)">
                                      <p:cBhvr>
                                        <p:cTn id="59" dur="100"/>
                                        <p:tgtEl>
                                          <p:spTgt spid="37"/>
                                        </p:tgtEl>
                                      </p:cBhvr>
                                    </p:animEffect>
                                    <p:set>
                                      <p:cBhvr>
                                        <p:cTn id="60" dur="1" fill="hold">
                                          <p:stCondLst>
                                            <p:cond delay="99"/>
                                          </p:stCondLst>
                                        </p:cTn>
                                        <p:tgtEl>
                                          <p:spTgt spid="37"/>
                                        </p:tgtEl>
                                        <p:attrNameLst>
                                          <p:attrName>style.visibility</p:attrName>
                                        </p:attrNameLst>
                                      </p:cBhvr>
                                      <p:to>
                                        <p:strVal val="hidden"/>
                                      </p:to>
                                    </p:set>
                                  </p:childTnLst>
                                </p:cTn>
                              </p:par>
                            </p:childTnLst>
                          </p:cTn>
                        </p:par>
                        <p:par>
                          <p:cTn id="61" fill="hold">
                            <p:stCondLst>
                              <p:cond delay="1300"/>
                            </p:stCondLst>
                            <p:childTnLst>
                              <p:par>
                                <p:cTn id="62" presetID="3" presetClass="exit" presetSubtype="10" fill="hold" grpId="1" nodeType="afterEffect">
                                  <p:stCondLst>
                                    <p:cond delay="0"/>
                                  </p:stCondLst>
                                  <p:childTnLst>
                                    <p:animEffect transition="out" filter="blinds(horizontal)">
                                      <p:cBhvr>
                                        <p:cTn id="63" dur="100"/>
                                        <p:tgtEl>
                                          <p:spTgt spid="13"/>
                                        </p:tgtEl>
                                      </p:cBhvr>
                                    </p:animEffect>
                                    <p:set>
                                      <p:cBhvr>
                                        <p:cTn id="64" dur="1" fill="hold">
                                          <p:stCondLst>
                                            <p:cond delay="99"/>
                                          </p:stCondLst>
                                        </p:cTn>
                                        <p:tgtEl>
                                          <p:spTgt spid="13"/>
                                        </p:tgtEl>
                                        <p:attrNameLst>
                                          <p:attrName>style.visibility</p:attrName>
                                        </p:attrNameLst>
                                      </p:cBhvr>
                                      <p:to>
                                        <p:strVal val="hidden"/>
                                      </p:to>
                                    </p:set>
                                  </p:childTnLst>
                                </p:cTn>
                              </p:par>
                              <p:par>
                                <p:cTn id="65" presetID="3" presetClass="exit" presetSubtype="10" fill="hold" grpId="1" nodeType="withEffect">
                                  <p:stCondLst>
                                    <p:cond delay="0"/>
                                  </p:stCondLst>
                                  <p:childTnLst>
                                    <p:animEffect transition="out" filter="blinds(horizontal)">
                                      <p:cBhvr>
                                        <p:cTn id="66" dur="100"/>
                                        <p:tgtEl>
                                          <p:spTgt spid="38"/>
                                        </p:tgtEl>
                                      </p:cBhvr>
                                    </p:animEffect>
                                    <p:set>
                                      <p:cBhvr>
                                        <p:cTn id="67" dur="1" fill="hold">
                                          <p:stCondLst>
                                            <p:cond delay="99"/>
                                          </p:stCondLst>
                                        </p:cTn>
                                        <p:tgtEl>
                                          <p:spTgt spid="38"/>
                                        </p:tgtEl>
                                        <p:attrNameLst>
                                          <p:attrName>style.visibility</p:attrName>
                                        </p:attrNameLst>
                                      </p:cBhvr>
                                      <p:to>
                                        <p:strVal val="hidden"/>
                                      </p:to>
                                    </p:set>
                                  </p:childTnLst>
                                </p:cTn>
                              </p:par>
                            </p:childTnLst>
                          </p:cTn>
                        </p:par>
                        <p:par>
                          <p:cTn id="68" fill="hold">
                            <p:stCondLst>
                              <p:cond delay="1400"/>
                            </p:stCondLst>
                            <p:childTnLst>
                              <p:par>
                                <p:cTn id="69" presetID="22" presetClass="entr" presetSubtype="1" fill="hold" grpId="0"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up)">
                                      <p:cBhvr>
                                        <p:cTn id="71" dur="100"/>
                                        <p:tgtEl>
                                          <p:spTgt spid="16"/>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up)">
                                      <p:cBhvr>
                                        <p:cTn id="74" dur="100"/>
                                        <p:tgtEl>
                                          <p:spTgt spid="39"/>
                                        </p:tgtEl>
                                      </p:cBhvr>
                                    </p:animEffect>
                                  </p:childTnLst>
                                </p:cTn>
                              </p:par>
                            </p:childTnLst>
                          </p:cTn>
                        </p:par>
                        <p:par>
                          <p:cTn id="75" fill="hold">
                            <p:stCondLst>
                              <p:cond delay="1500"/>
                            </p:stCondLst>
                            <p:childTnLst>
                              <p:par>
                                <p:cTn id="76" presetID="22" presetClass="entr" presetSubtype="1" fill="hold" grpId="0" nodeType="after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wipe(up)">
                                      <p:cBhvr>
                                        <p:cTn id="78" dur="100"/>
                                        <p:tgtEl>
                                          <p:spTgt spid="17"/>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wipe(up)">
                                      <p:cBhvr>
                                        <p:cTn id="81" dur="100"/>
                                        <p:tgtEl>
                                          <p:spTgt spid="40"/>
                                        </p:tgtEl>
                                      </p:cBhvr>
                                    </p:animEffect>
                                  </p:childTnLst>
                                </p:cTn>
                              </p:par>
                            </p:childTnLst>
                          </p:cTn>
                        </p:par>
                        <p:par>
                          <p:cTn id="82" fill="hold">
                            <p:stCondLst>
                              <p:cond delay="1600"/>
                            </p:stCondLst>
                            <p:childTnLst>
                              <p:par>
                                <p:cTn id="83" presetID="3" presetClass="exit" presetSubtype="10" fill="hold" grpId="1" nodeType="afterEffect">
                                  <p:stCondLst>
                                    <p:cond delay="0"/>
                                  </p:stCondLst>
                                  <p:childTnLst>
                                    <p:animEffect transition="out" filter="blinds(horizontal)">
                                      <p:cBhvr>
                                        <p:cTn id="84" dur="100"/>
                                        <p:tgtEl>
                                          <p:spTgt spid="16"/>
                                        </p:tgtEl>
                                      </p:cBhvr>
                                    </p:animEffect>
                                    <p:set>
                                      <p:cBhvr>
                                        <p:cTn id="85" dur="1" fill="hold">
                                          <p:stCondLst>
                                            <p:cond delay="99"/>
                                          </p:stCondLst>
                                        </p:cTn>
                                        <p:tgtEl>
                                          <p:spTgt spid="16"/>
                                        </p:tgtEl>
                                        <p:attrNameLst>
                                          <p:attrName>style.visibility</p:attrName>
                                        </p:attrNameLst>
                                      </p:cBhvr>
                                      <p:to>
                                        <p:strVal val="hidden"/>
                                      </p:to>
                                    </p:set>
                                  </p:childTnLst>
                                </p:cTn>
                              </p:par>
                              <p:par>
                                <p:cTn id="86" presetID="3" presetClass="exit" presetSubtype="10" fill="hold" grpId="1" nodeType="withEffect">
                                  <p:stCondLst>
                                    <p:cond delay="0"/>
                                  </p:stCondLst>
                                  <p:childTnLst>
                                    <p:animEffect transition="out" filter="blinds(horizontal)">
                                      <p:cBhvr>
                                        <p:cTn id="87" dur="100"/>
                                        <p:tgtEl>
                                          <p:spTgt spid="39"/>
                                        </p:tgtEl>
                                      </p:cBhvr>
                                    </p:animEffect>
                                    <p:set>
                                      <p:cBhvr>
                                        <p:cTn id="88" dur="1" fill="hold">
                                          <p:stCondLst>
                                            <p:cond delay="99"/>
                                          </p:stCondLst>
                                        </p:cTn>
                                        <p:tgtEl>
                                          <p:spTgt spid="39"/>
                                        </p:tgtEl>
                                        <p:attrNameLst>
                                          <p:attrName>style.visibility</p:attrName>
                                        </p:attrNameLst>
                                      </p:cBhvr>
                                      <p:to>
                                        <p:strVal val="hidden"/>
                                      </p:to>
                                    </p:set>
                                  </p:childTnLst>
                                </p:cTn>
                              </p:par>
                            </p:childTnLst>
                          </p:cTn>
                        </p:par>
                        <p:par>
                          <p:cTn id="89" fill="hold">
                            <p:stCondLst>
                              <p:cond delay="1700"/>
                            </p:stCondLst>
                            <p:childTnLst>
                              <p:par>
                                <p:cTn id="90" presetID="3" presetClass="exit" presetSubtype="10" fill="hold" grpId="1" nodeType="afterEffect">
                                  <p:stCondLst>
                                    <p:cond delay="0"/>
                                  </p:stCondLst>
                                  <p:childTnLst>
                                    <p:animEffect transition="out" filter="blinds(horizontal)">
                                      <p:cBhvr>
                                        <p:cTn id="91" dur="100"/>
                                        <p:tgtEl>
                                          <p:spTgt spid="17"/>
                                        </p:tgtEl>
                                      </p:cBhvr>
                                    </p:animEffect>
                                    <p:set>
                                      <p:cBhvr>
                                        <p:cTn id="92" dur="1" fill="hold">
                                          <p:stCondLst>
                                            <p:cond delay="99"/>
                                          </p:stCondLst>
                                        </p:cTn>
                                        <p:tgtEl>
                                          <p:spTgt spid="17"/>
                                        </p:tgtEl>
                                        <p:attrNameLst>
                                          <p:attrName>style.visibility</p:attrName>
                                        </p:attrNameLst>
                                      </p:cBhvr>
                                      <p:to>
                                        <p:strVal val="hidden"/>
                                      </p:to>
                                    </p:set>
                                  </p:childTnLst>
                                </p:cTn>
                              </p:par>
                              <p:par>
                                <p:cTn id="93" presetID="3" presetClass="exit" presetSubtype="10" fill="hold" grpId="1" nodeType="withEffect">
                                  <p:stCondLst>
                                    <p:cond delay="0"/>
                                  </p:stCondLst>
                                  <p:childTnLst>
                                    <p:animEffect transition="out" filter="blinds(horizontal)">
                                      <p:cBhvr>
                                        <p:cTn id="94" dur="100"/>
                                        <p:tgtEl>
                                          <p:spTgt spid="40"/>
                                        </p:tgtEl>
                                      </p:cBhvr>
                                    </p:animEffect>
                                    <p:set>
                                      <p:cBhvr>
                                        <p:cTn id="95" dur="1" fill="hold">
                                          <p:stCondLst>
                                            <p:cond delay="99"/>
                                          </p:stCondLst>
                                        </p:cTn>
                                        <p:tgtEl>
                                          <p:spTgt spid="40"/>
                                        </p:tgtEl>
                                        <p:attrNameLst>
                                          <p:attrName>style.visibility</p:attrName>
                                        </p:attrNameLst>
                                      </p:cBhvr>
                                      <p:to>
                                        <p:strVal val="hidden"/>
                                      </p:to>
                                    </p:set>
                                  </p:childTnLst>
                                </p:cTn>
                              </p:par>
                            </p:childTnLst>
                          </p:cTn>
                        </p:par>
                        <p:par>
                          <p:cTn id="96" fill="hold">
                            <p:stCondLst>
                              <p:cond delay="1800"/>
                            </p:stCondLst>
                            <p:childTnLst>
                              <p:par>
                                <p:cTn id="97" presetID="22" presetClass="entr" presetSubtype="1" fill="hold" grpId="0"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up)">
                                      <p:cBhvr>
                                        <p:cTn id="99" dur="100"/>
                                        <p:tgtEl>
                                          <p:spTgt spid="18"/>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wipe(up)">
                                      <p:cBhvr>
                                        <p:cTn id="102" dur="100"/>
                                        <p:tgtEl>
                                          <p:spTgt spid="41"/>
                                        </p:tgtEl>
                                      </p:cBhvr>
                                    </p:animEffect>
                                  </p:childTnLst>
                                </p:cTn>
                              </p:par>
                            </p:childTnLst>
                          </p:cTn>
                        </p:par>
                        <p:par>
                          <p:cTn id="103" fill="hold">
                            <p:stCondLst>
                              <p:cond delay="1900"/>
                            </p:stCondLst>
                            <p:childTnLst>
                              <p:par>
                                <p:cTn id="104" presetID="22" presetClass="entr" presetSubtype="1" fill="hold" grpId="0" nodeType="afterEffect">
                                  <p:stCondLst>
                                    <p:cond delay="0"/>
                                  </p:stCondLst>
                                  <p:childTnLst>
                                    <p:set>
                                      <p:cBhvr>
                                        <p:cTn id="105" dur="1" fill="hold">
                                          <p:stCondLst>
                                            <p:cond delay="0"/>
                                          </p:stCondLst>
                                        </p:cTn>
                                        <p:tgtEl>
                                          <p:spTgt spid="19"/>
                                        </p:tgtEl>
                                        <p:attrNameLst>
                                          <p:attrName>style.visibility</p:attrName>
                                        </p:attrNameLst>
                                      </p:cBhvr>
                                      <p:to>
                                        <p:strVal val="visible"/>
                                      </p:to>
                                    </p:set>
                                    <p:animEffect transition="in" filter="wipe(up)">
                                      <p:cBhvr>
                                        <p:cTn id="106" dur="100"/>
                                        <p:tgtEl>
                                          <p:spTgt spid="19"/>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up)">
                                      <p:cBhvr>
                                        <p:cTn id="109" dur="100"/>
                                        <p:tgtEl>
                                          <p:spTgt spid="42"/>
                                        </p:tgtEl>
                                      </p:cBhvr>
                                    </p:animEffect>
                                  </p:childTnLst>
                                </p:cTn>
                              </p:par>
                            </p:childTnLst>
                          </p:cTn>
                        </p:par>
                        <p:par>
                          <p:cTn id="110" fill="hold">
                            <p:stCondLst>
                              <p:cond delay="2000"/>
                            </p:stCondLst>
                            <p:childTnLst>
                              <p:par>
                                <p:cTn id="111" presetID="3" presetClass="exit" presetSubtype="10" fill="hold" grpId="1" nodeType="afterEffect">
                                  <p:stCondLst>
                                    <p:cond delay="0"/>
                                  </p:stCondLst>
                                  <p:childTnLst>
                                    <p:animEffect transition="out" filter="blinds(horizontal)">
                                      <p:cBhvr>
                                        <p:cTn id="112" dur="100"/>
                                        <p:tgtEl>
                                          <p:spTgt spid="18"/>
                                        </p:tgtEl>
                                      </p:cBhvr>
                                    </p:animEffect>
                                    <p:set>
                                      <p:cBhvr>
                                        <p:cTn id="113" dur="1" fill="hold">
                                          <p:stCondLst>
                                            <p:cond delay="99"/>
                                          </p:stCondLst>
                                        </p:cTn>
                                        <p:tgtEl>
                                          <p:spTgt spid="18"/>
                                        </p:tgtEl>
                                        <p:attrNameLst>
                                          <p:attrName>style.visibility</p:attrName>
                                        </p:attrNameLst>
                                      </p:cBhvr>
                                      <p:to>
                                        <p:strVal val="hidden"/>
                                      </p:to>
                                    </p:set>
                                  </p:childTnLst>
                                </p:cTn>
                              </p:par>
                              <p:par>
                                <p:cTn id="114" presetID="3" presetClass="exit" presetSubtype="10" fill="hold" grpId="1" nodeType="withEffect">
                                  <p:stCondLst>
                                    <p:cond delay="0"/>
                                  </p:stCondLst>
                                  <p:childTnLst>
                                    <p:animEffect transition="out" filter="blinds(horizontal)">
                                      <p:cBhvr>
                                        <p:cTn id="115" dur="100"/>
                                        <p:tgtEl>
                                          <p:spTgt spid="41"/>
                                        </p:tgtEl>
                                      </p:cBhvr>
                                    </p:animEffect>
                                    <p:set>
                                      <p:cBhvr>
                                        <p:cTn id="116" dur="1" fill="hold">
                                          <p:stCondLst>
                                            <p:cond delay="99"/>
                                          </p:stCondLst>
                                        </p:cTn>
                                        <p:tgtEl>
                                          <p:spTgt spid="41"/>
                                        </p:tgtEl>
                                        <p:attrNameLst>
                                          <p:attrName>style.visibility</p:attrName>
                                        </p:attrNameLst>
                                      </p:cBhvr>
                                      <p:to>
                                        <p:strVal val="hidden"/>
                                      </p:to>
                                    </p:set>
                                  </p:childTnLst>
                                </p:cTn>
                              </p:par>
                            </p:childTnLst>
                          </p:cTn>
                        </p:par>
                        <p:par>
                          <p:cTn id="117" fill="hold">
                            <p:stCondLst>
                              <p:cond delay="2100"/>
                            </p:stCondLst>
                            <p:childTnLst>
                              <p:par>
                                <p:cTn id="118" presetID="3" presetClass="exit" presetSubtype="10" fill="hold" grpId="1" nodeType="afterEffect">
                                  <p:stCondLst>
                                    <p:cond delay="0"/>
                                  </p:stCondLst>
                                  <p:childTnLst>
                                    <p:animEffect transition="out" filter="blinds(horizontal)">
                                      <p:cBhvr>
                                        <p:cTn id="119" dur="100"/>
                                        <p:tgtEl>
                                          <p:spTgt spid="19"/>
                                        </p:tgtEl>
                                      </p:cBhvr>
                                    </p:animEffect>
                                    <p:set>
                                      <p:cBhvr>
                                        <p:cTn id="120" dur="1" fill="hold">
                                          <p:stCondLst>
                                            <p:cond delay="99"/>
                                          </p:stCondLst>
                                        </p:cTn>
                                        <p:tgtEl>
                                          <p:spTgt spid="19"/>
                                        </p:tgtEl>
                                        <p:attrNameLst>
                                          <p:attrName>style.visibility</p:attrName>
                                        </p:attrNameLst>
                                      </p:cBhvr>
                                      <p:to>
                                        <p:strVal val="hidden"/>
                                      </p:to>
                                    </p:set>
                                  </p:childTnLst>
                                </p:cTn>
                              </p:par>
                              <p:par>
                                <p:cTn id="121" presetID="3" presetClass="exit" presetSubtype="10" fill="hold" grpId="1" nodeType="withEffect">
                                  <p:stCondLst>
                                    <p:cond delay="0"/>
                                  </p:stCondLst>
                                  <p:childTnLst>
                                    <p:animEffect transition="out" filter="blinds(horizontal)">
                                      <p:cBhvr>
                                        <p:cTn id="122" dur="100"/>
                                        <p:tgtEl>
                                          <p:spTgt spid="42"/>
                                        </p:tgtEl>
                                      </p:cBhvr>
                                    </p:animEffect>
                                    <p:set>
                                      <p:cBhvr>
                                        <p:cTn id="123" dur="1" fill="hold">
                                          <p:stCondLst>
                                            <p:cond delay="99"/>
                                          </p:stCondLst>
                                        </p:cTn>
                                        <p:tgtEl>
                                          <p:spTgt spid="42"/>
                                        </p:tgtEl>
                                        <p:attrNameLst>
                                          <p:attrName>style.visibility</p:attrName>
                                        </p:attrNameLst>
                                      </p:cBhvr>
                                      <p:to>
                                        <p:strVal val="hidden"/>
                                      </p:to>
                                    </p:set>
                                  </p:childTnLst>
                                </p:cTn>
                              </p:par>
                            </p:childTnLst>
                          </p:cTn>
                        </p:par>
                        <p:par>
                          <p:cTn id="124" fill="hold">
                            <p:stCondLst>
                              <p:cond delay="2200"/>
                            </p:stCondLst>
                            <p:childTnLst>
                              <p:par>
                                <p:cTn id="125" presetID="22" presetClass="entr" presetSubtype="1" fill="hold" grpId="0" nodeType="afterEffect">
                                  <p:stCondLst>
                                    <p:cond delay="0"/>
                                  </p:stCondLst>
                                  <p:childTnLst>
                                    <p:set>
                                      <p:cBhvr>
                                        <p:cTn id="126" dur="1" fill="hold">
                                          <p:stCondLst>
                                            <p:cond delay="0"/>
                                          </p:stCondLst>
                                        </p:cTn>
                                        <p:tgtEl>
                                          <p:spTgt spid="20"/>
                                        </p:tgtEl>
                                        <p:attrNameLst>
                                          <p:attrName>style.visibility</p:attrName>
                                        </p:attrNameLst>
                                      </p:cBhvr>
                                      <p:to>
                                        <p:strVal val="visible"/>
                                      </p:to>
                                    </p:set>
                                    <p:animEffect transition="in" filter="wipe(up)">
                                      <p:cBhvr>
                                        <p:cTn id="127" dur="100"/>
                                        <p:tgtEl>
                                          <p:spTgt spid="20"/>
                                        </p:tgtEl>
                                      </p:cBhvr>
                                    </p:animEffect>
                                  </p:childTnLst>
                                </p:cTn>
                              </p:par>
                              <p:par>
                                <p:cTn id="128" presetID="22" presetClass="entr" presetSubtype="1"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Effect transition="in" filter="wipe(up)">
                                      <p:cBhvr>
                                        <p:cTn id="130" dur="100"/>
                                        <p:tgtEl>
                                          <p:spTgt spid="43"/>
                                        </p:tgtEl>
                                      </p:cBhvr>
                                    </p:animEffect>
                                  </p:childTnLst>
                                </p:cTn>
                              </p:par>
                            </p:childTnLst>
                          </p:cTn>
                        </p:par>
                        <p:par>
                          <p:cTn id="131" fill="hold">
                            <p:stCondLst>
                              <p:cond delay="2300"/>
                            </p:stCondLst>
                            <p:childTnLst>
                              <p:par>
                                <p:cTn id="132" presetID="22" presetClass="entr" presetSubtype="1" fill="hold" grpId="0" nodeType="after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wipe(up)">
                                      <p:cBhvr>
                                        <p:cTn id="134" dur="100"/>
                                        <p:tgtEl>
                                          <p:spTgt spid="21"/>
                                        </p:tgtEl>
                                      </p:cBhvr>
                                    </p:animEffect>
                                  </p:childTnLst>
                                </p:cTn>
                              </p:par>
                              <p:par>
                                <p:cTn id="135" presetID="22" presetClass="entr" presetSubtype="1" fill="hold" grpId="0" nodeType="withEffect">
                                  <p:stCondLst>
                                    <p:cond delay="0"/>
                                  </p:stCondLst>
                                  <p:childTnLst>
                                    <p:set>
                                      <p:cBhvr>
                                        <p:cTn id="136" dur="1" fill="hold">
                                          <p:stCondLst>
                                            <p:cond delay="0"/>
                                          </p:stCondLst>
                                        </p:cTn>
                                        <p:tgtEl>
                                          <p:spTgt spid="44"/>
                                        </p:tgtEl>
                                        <p:attrNameLst>
                                          <p:attrName>style.visibility</p:attrName>
                                        </p:attrNameLst>
                                      </p:cBhvr>
                                      <p:to>
                                        <p:strVal val="visible"/>
                                      </p:to>
                                    </p:set>
                                    <p:animEffect transition="in" filter="wipe(up)">
                                      <p:cBhvr>
                                        <p:cTn id="137" dur="100"/>
                                        <p:tgtEl>
                                          <p:spTgt spid="44"/>
                                        </p:tgtEl>
                                      </p:cBhvr>
                                    </p:animEffect>
                                  </p:childTnLst>
                                </p:cTn>
                              </p:par>
                            </p:childTnLst>
                          </p:cTn>
                        </p:par>
                        <p:par>
                          <p:cTn id="138" fill="hold">
                            <p:stCondLst>
                              <p:cond delay="2400"/>
                            </p:stCondLst>
                            <p:childTnLst>
                              <p:par>
                                <p:cTn id="139" presetID="3" presetClass="exit" presetSubtype="10" fill="hold" grpId="1" nodeType="afterEffect">
                                  <p:stCondLst>
                                    <p:cond delay="0"/>
                                  </p:stCondLst>
                                  <p:childTnLst>
                                    <p:animEffect transition="out" filter="blinds(horizontal)">
                                      <p:cBhvr>
                                        <p:cTn id="140" dur="100"/>
                                        <p:tgtEl>
                                          <p:spTgt spid="20"/>
                                        </p:tgtEl>
                                      </p:cBhvr>
                                    </p:animEffect>
                                    <p:set>
                                      <p:cBhvr>
                                        <p:cTn id="141" dur="1" fill="hold">
                                          <p:stCondLst>
                                            <p:cond delay="99"/>
                                          </p:stCondLst>
                                        </p:cTn>
                                        <p:tgtEl>
                                          <p:spTgt spid="20"/>
                                        </p:tgtEl>
                                        <p:attrNameLst>
                                          <p:attrName>style.visibility</p:attrName>
                                        </p:attrNameLst>
                                      </p:cBhvr>
                                      <p:to>
                                        <p:strVal val="hidden"/>
                                      </p:to>
                                    </p:set>
                                  </p:childTnLst>
                                </p:cTn>
                              </p:par>
                              <p:par>
                                <p:cTn id="142" presetID="3" presetClass="exit" presetSubtype="10" fill="hold" grpId="1" nodeType="withEffect">
                                  <p:stCondLst>
                                    <p:cond delay="0"/>
                                  </p:stCondLst>
                                  <p:childTnLst>
                                    <p:animEffect transition="out" filter="blinds(horizontal)">
                                      <p:cBhvr>
                                        <p:cTn id="143" dur="100"/>
                                        <p:tgtEl>
                                          <p:spTgt spid="43"/>
                                        </p:tgtEl>
                                      </p:cBhvr>
                                    </p:animEffect>
                                    <p:set>
                                      <p:cBhvr>
                                        <p:cTn id="144" dur="1" fill="hold">
                                          <p:stCondLst>
                                            <p:cond delay="99"/>
                                          </p:stCondLst>
                                        </p:cTn>
                                        <p:tgtEl>
                                          <p:spTgt spid="43"/>
                                        </p:tgtEl>
                                        <p:attrNameLst>
                                          <p:attrName>style.visibility</p:attrName>
                                        </p:attrNameLst>
                                      </p:cBhvr>
                                      <p:to>
                                        <p:strVal val="hidden"/>
                                      </p:to>
                                    </p:set>
                                  </p:childTnLst>
                                </p:cTn>
                              </p:par>
                            </p:childTnLst>
                          </p:cTn>
                        </p:par>
                        <p:par>
                          <p:cTn id="145" fill="hold">
                            <p:stCondLst>
                              <p:cond delay="2500"/>
                            </p:stCondLst>
                            <p:childTnLst>
                              <p:par>
                                <p:cTn id="146" presetID="3" presetClass="exit" presetSubtype="10" fill="hold" grpId="1" nodeType="afterEffect">
                                  <p:stCondLst>
                                    <p:cond delay="0"/>
                                  </p:stCondLst>
                                  <p:childTnLst>
                                    <p:animEffect transition="out" filter="blinds(horizontal)">
                                      <p:cBhvr>
                                        <p:cTn id="147" dur="100"/>
                                        <p:tgtEl>
                                          <p:spTgt spid="21"/>
                                        </p:tgtEl>
                                      </p:cBhvr>
                                    </p:animEffect>
                                    <p:set>
                                      <p:cBhvr>
                                        <p:cTn id="148" dur="1" fill="hold">
                                          <p:stCondLst>
                                            <p:cond delay="99"/>
                                          </p:stCondLst>
                                        </p:cTn>
                                        <p:tgtEl>
                                          <p:spTgt spid="21"/>
                                        </p:tgtEl>
                                        <p:attrNameLst>
                                          <p:attrName>style.visibility</p:attrName>
                                        </p:attrNameLst>
                                      </p:cBhvr>
                                      <p:to>
                                        <p:strVal val="hidden"/>
                                      </p:to>
                                    </p:set>
                                  </p:childTnLst>
                                </p:cTn>
                              </p:par>
                              <p:par>
                                <p:cTn id="149" presetID="3" presetClass="exit" presetSubtype="10" fill="hold" grpId="1" nodeType="withEffect">
                                  <p:stCondLst>
                                    <p:cond delay="0"/>
                                  </p:stCondLst>
                                  <p:childTnLst>
                                    <p:animEffect transition="out" filter="blinds(horizontal)">
                                      <p:cBhvr>
                                        <p:cTn id="150" dur="100"/>
                                        <p:tgtEl>
                                          <p:spTgt spid="44"/>
                                        </p:tgtEl>
                                      </p:cBhvr>
                                    </p:animEffect>
                                    <p:set>
                                      <p:cBhvr>
                                        <p:cTn id="151" dur="1" fill="hold">
                                          <p:stCondLst>
                                            <p:cond delay="99"/>
                                          </p:stCondLst>
                                        </p:cTn>
                                        <p:tgtEl>
                                          <p:spTgt spid="44"/>
                                        </p:tgtEl>
                                        <p:attrNameLst>
                                          <p:attrName>style.visibility</p:attrName>
                                        </p:attrNameLst>
                                      </p:cBhvr>
                                      <p:to>
                                        <p:strVal val="hidden"/>
                                      </p:to>
                                    </p:set>
                                  </p:childTnLst>
                                </p:cTn>
                              </p:par>
                            </p:childTnLst>
                          </p:cTn>
                        </p:par>
                        <p:par>
                          <p:cTn id="152" fill="hold">
                            <p:stCondLst>
                              <p:cond delay="2600"/>
                            </p:stCondLst>
                            <p:childTnLst>
                              <p:par>
                                <p:cTn id="153" presetID="22" presetClass="entr" presetSubtype="1" fill="hold" grpId="0" nodeType="afterEffect">
                                  <p:stCondLst>
                                    <p:cond delay="0"/>
                                  </p:stCondLst>
                                  <p:childTnLst>
                                    <p:set>
                                      <p:cBhvr>
                                        <p:cTn id="154" dur="1" fill="hold">
                                          <p:stCondLst>
                                            <p:cond delay="0"/>
                                          </p:stCondLst>
                                        </p:cTn>
                                        <p:tgtEl>
                                          <p:spTgt spid="22"/>
                                        </p:tgtEl>
                                        <p:attrNameLst>
                                          <p:attrName>style.visibility</p:attrName>
                                        </p:attrNameLst>
                                      </p:cBhvr>
                                      <p:to>
                                        <p:strVal val="visible"/>
                                      </p:to>
                                    </p:set>
                                    <p:animEffect transition="in" filter="wipe(up)">
                                      <p:cBhvr>
                                        <p:cTn id="155" dur="100"/>
                                        <p:tgtEl>
                                          <p:spTgt spid="22"/>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45"/>
                                        </p:tgtEl>
                                        <p:attrNameLst>
                                          <p:attrName>style.visibility</p:attrName>
                                        </p:attrNameLst>
                                      </p:cBhvr>
                                      <p:to>
                                        <p:strVal val="visible"/>
                                      </p:to>
                                    </p:set>
                                    <p:animEffect transition="in" filter="wipe(up)">
                                      <p:cBhvr>
                                        <p:cTn id="158" dur="100"/>
                                        <p:tgtEl>
                                          <p:spTgt spid="45"/>
                                        </p:tgtEl>
                                      </p:cBhvr>
                                    </p:animEffect>
                                  </p:childTnLst>
                                </p:cTn>
                              </p:par>
                            </p:childTnLst>
                          </p:cTn>
                        </p:par>
                        <p:par>
                          <p:cTn id="159" fill="hold">
                            <p:stCondLst>
                              <p:cond delay="2700"/>
                            </p:stCondLst>
                            <p:childTnLst>
                              <p:par>
                                <p:cTn id="160" presetID="22" presetClass="entr" presetSubtype="1" fill="hold" grpId="0" nodeType="after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wipe(up)">
                                      <p:cBhvr>
                                        <p:cTn id="162" dur="100"/>
                                        <p:tgtEl>
                                          <p:spTgt spid="23"/>
                                        </p:tgtEl>
                                      </p:cBhvr>
                                    </p:animEffect>
                                  </p:childTnLst>
                                </p:cTn>
                              </p:par>
                              <p:par>
                                <p:cTn id="163" presetID="22" presetClass="entr" presetSubtype="1" fill="hold" grpId="0" nodeType="withEffect">
                                  <p:stCondLst>
                                    <p:cond delay="0"/>
                                  </p:stCondLst>
                                  <p:childTnLst>
                                    <p:set>
                                      <p:cBhvr>
                                        <p:cTn id="164" dur="1" fill="hold">
                                          <p:stCondLst>
                                            <p:cond delay="0"/>
                                          </p:stCondLst>
                                        </p:cTn>
                                        <p:tgtEl>
                                          <p:spTgt spid="46"/>
                                        </p:tgtEl>
                                        <p:attrNameLst>
                                          <p:attrName>style.visibility</p:attrName>
                                        </p:attrNameLst>
                                      </p:cBhvr>
                                      <p:to>
                                        <p:strVal val="visible"/>
                                      </p:to>
                                    </p:set>
                                    <p:animEffect transition="in" filter="wipe(up)">
                                      <p:cBhvr>
                                        <p:cTn id="165" dur="100"/>
                                        <p:tgtEl>
                                          <p:spTgt spid="46"/>
                                        </p:tgtEl>
                                      </p:cBhvr>
                                    </p:animEffect>
                                  </p:childTnLst>
                                </p:cTn>
                              </p:par>
                            </p:childTnLst>
                          </p:cTn>
                        </p:par>
                        <p:par>
                          <p:cTn id="166" fill="hold">
                            <p:stCondLst>
                              <p:cond delay="2800"/>
                            </p:stCondLst>
                            <p:childTnLst>
                              <p:par>
                                <p:cTn id="167" presetID="3" presetClass="exit" presetSubtype="10" fill="hold" grpId="1" nodeType="afterEffect">
                                  <p:stCondLst>
                                    <p:cond delay="0"/>
                                  </p:stCondLst>
                                  <p:childTnLst>
                                    <p:animEffect transition="out" filter="blinds(horizontal)">
                                      <p:cBhvr>
                                        <p:cTn id="168" dur="100"/>
                                        <p:tgtEl>
                                          <p:spTgt spid="22"/>
                                        </p:tgtEl>
                                      </p:cBhvr>
                                    </p:animEffect>
                                    <p:set>
                                      <p:cBhvr>
                                        <p:cTn id="169" dur="1" fill="hold">
                                          <p:stCondLst>
                                            <p:cond delay="99"/>
                                          </p:stCondLst>
                                        </p:cTn>
                                        <p:tgtEl>
                                          <p:spTgt spid="22"/>
                                        </p:tgtEl>
                                        <p:attrNameLst>
                                          <p:attrName>style.visibility</p:attrName>
                                        </p:attrNameLst>
                                      </p:cBhvr>
                                      <p:to>
                                        <p:strVal val="hidden"/>
                                      </p:to>
                                    </p:set>
                                  </p:childTnLst>
                                </p:cTn>
                              </p:par>
                              <p:par>
                                <p:cTn id="170" presetID="3" presetClass="exit" presetSubtype="10" fill="hold" grpId="1" nodeType="withEffect">
                                  <p:stCondLst>
                                    <p:cond delay="0"/>
                                  </p:stCondLst>
                                  <p:childTnLst>
                                    <p:animEffect transition="out" filter="blinds(horizontal)">
                                      <p:cBhvr>
                                        <p:cTn id="171" dur="100"/>
                                        <p:tgtEl>
                                          <p:spTgt spid="45"/>
                                        </p:tgtEl>
                                      </p:cBhvr>
                                    </p:animEffect>
                                    <p:set>
                                      <p:cBhvr>
                                        <p:cTn id="172" dur="1" fill="hold">
                                          <p:stCondLst>
                                            <p:cond delay="99"/>
                                          </p:stCondLst>
                                        </p:cTn>
                                        <p:tgtEl>
                                          <p:spTgt spid="45"/>
                                        </p:tgtEl>
                                        <p:attrNameLst>
                                          <p:attrName>style.visibility</p:attrName>
                                        </p:attrNameLst>
                                      </p:cBhvr>
                                      <p:to>
                                        <p:strVal val="hidden"/>
                                      </p:to>
                                    </p:set>
                                  </p:childTnLst>
                                </p:cTn>
                              </p:par>
                            </p:childTnLst>
                          </p:cTn>
                        </p:par>
                        <p:par>
                          <p:cTn id="173" fill="hold">
                            <p:stCondLst>
                              <p:cond delay="2900"/>
                            </p:stCondLst>
                            <p:childTnLst>
                              <p:par>
                                <p:cTn id="174" presetID="3" presetClass="exit" presetSubtype="10" fill="hold" grpId="1" nodeType="afterEffect">
                                  <p:stCondLst>
                                    <p:cond delay="0"/>
                                  </p:stCondLst>
                                  <p:childTnLst>
                                    <p:animEffect transition="out" filter="blinds(horizontal)">
                                      <p:cBhvr>
                                        <p:cTn id="175" dur="100"/>
                                        <p:tgtEl>
                                          <p:spTgt spid="23"/>
                                        </p:tgtEl>
                                      </p:cBhvr>
                                    </p:animEffect>
                                    <p:set>
                                      <p:cBhvr>
                                        <p:cTn id="176" dur="1" fill="hold">
                                          <p:stCondLst>
                                            <p:cond delay="99"/>
                                          </p:stCondLst>
                                        </p:cTn>
                                        <p:tgtEl>
                                          <p:spTgt spid="23"/>
                                        </p:tgtEl>
                                        <p:attrNameLst>
                                          <p:attrName>style.visibility</p:attrName>
                                        </p:attrNameLst>
                                      </p:cBhvr>
                                      <p:to>
                                        <p:strVal val="hidden"/>
                                      </p:to>
                                    </p:set>
                                  </p:childTnLst>
                                </p:cTn>
                              </p:par>
                              <p:par>
                                <p:cTn id="177" presetID="3" presetClass="exit" presetSubtype="10" fill="hold" grpId="1" nodeType="withEffect">
                                  <p:stCondLst>
                                    <p:cond delay="0"/>
                                  </p:stCondLst>
                                  <p:childTnLst>
                                    <p:animEffect transition="out" filter="blinds(horizontal)">
                                      <p:cBhvr>
                                        <p:cTn id="178" dur="100"/>
                                        <p:tgtEl>
                                          <p:spTgt spid="46"/>
                                        </p:tgtEl>
                                      </p:cBhvr>
                                    </p:animEffect>
                                    <p:set>
                                      <p:cBhvr>
                                        <p:cTn id="179" dur="1" fill="hold">
                                          <p:stCondLst>
                                            <p:cond delay="99"/>
                                          </p:stCondLst>
                                        </p:cTn>
                                        <p:tgtEl>
                                          <p:spTgt spid="46"/>
                                        </p:tgtEl>
                                        <p:attrNameLst>
                                          <p:attrName>style.visibility</p:attrName>
                                        </p:attrNameLst>
                                      </p:cBhvr>
                                      <p:to>
                                        <p:strVal val="hidden"/>
                                      </p:to>
                                    </p:set>
                                  </p:childTnLst>
                                </p:cTn>
                              </p:par>
                            </p:childTnLst>
                          </p:cTn>
                        </p:par>
                        <p:par>
                          <p:cTn id="180" fill="hold">
                            <p:stCondLst>
                              <p:cond delay="3000"/>
                            </p:stCondLst>
                            <p:childTnLst>
                              <p:par>
                                <p:cTn id="181" presetID="22" presetClass="entr" presetSubtype="1" fill="hold" grpId="0" nodeType="afterEffect">
                                  <p:stCondLst>
                                    <p:cond delay="0"/>
                                  </p:stCondLst>
                                  <p:childTnLst>
                                    <p:set>
                                      <p:cBhvr>
                                        <p:cTn id="182" dur="1" fill="hold">
                                          <p:stCondLst>
                                            <p:cond delay="0"/>
                                          </p:stCondLst>
                                        </p:cTn>
                                        <p:tgtEl>
                                          <p:spTgt spid="24"/>
                                        </p:tgtEl>
                                        <p:attrNameLst>
                                          <p:attrName>style.visibility</p:attrName>
                                        </p:attrNameLst>
                                      </p:cBhvr>
                                      <p:to>
                                        <p:strVal val="visible"/>
                                      </p:to>
                                    </p:set>
                                    <p:animEffect transition="in" filter="wipe(up)">
                                      <p:cBhvr>
                                        <p:cTn id="183" dur="100"/>
                                        <p:tgtEl>
                                          <p:spTgt spid="24"/>
                                        </p:tgtEl>
                                      </p:cBhvr>
                                    </p:animEffect>
                                  </p:childTnLst>
                                </p:cTn>
                              </p:par>
                              <p:par>
                                <p:cTn id="184" presetID="22" presetClass="entr" presetSubtype="1" fill="hold" grpId="0" nodeType="withEffect">
                                  <p:stCondLst>
                                    <p:cond delay="0"/>
                                  </p:stCondLst>
                                  <p:childTnLst>
                                    <p:set>
                                      <p:cBhvr>
                                        <p:cTn id="185" dur="1" fill="hold">
                                          <p:stCondLst>
                                            <p:cond delay="0"/>
                                          </p:stCondLst>
                                        </p:cTn>
                                        <p:tgtEl>
                                          <p:spTgt spid="47"/>
                                        </p:tgtEl>
                                        <p:attrNameLst>
                                          <p:attrName>style.visibility</p:attrName>
                                        </p:attrNameLst>
                                      </p:cBhvr>
                                      <p:to>
                                        <p:strVal val="visible"/>
                                      </p:to>
                                    </p:set>
                                    <p:animEffect transition="in" filter="wipe(up)">
                                      <p:cBhvr>
                                        <p:cTn id="186" dur="100"/>
                                        <p:tgtEl>
                                          <p:spTgt spid="47"/>
                                        </p:tgtEl>
                                      </p:cBhvr>
                                    </p:animEffect>
                                  </p:childTnLst>
                                </p:cTn>
                              </p:par>
                            </p:childTnLst>
                          </p:cTn>
                        </p:par>
                        <p:par>
                          <p:cTn id="187" fill="hold">
                            <p:stCondLst>
                              <p:cond delay="3100"/>
                            </p:stCondLst>
                            <p:childTnLst>
                              <p:par>
                                <p:cTn id="188" presetID="22" presetClass="entr" presetSubtype="1" fill="hold" grpId="0" nodeType="afterEffect">
                                  <p:stCondLst>
                                    <p:cond delay="0"/>
                                  </p:stCondLst>
                                  <p:childTnLst>
                                    <p:set>
                                      <p:cBhvr>
                                        <p:cTn id="189" dur="1" fill="hold">
                                          <p:stCondLst>
                                            <p:cond delay="0"/>
                                          </p:stCondLst>
                                        </p:cTn>
                                        <p:tgtEl>
                                          <p:spTgt spid="25"/>
                                        </p:tgtEl>
                                        <p:attrNameLst>
                                          <p:attrName>style.visibility</p:attrName>
                                        </p:attrNameLst>
                                      </p:cBhvr>
                                      <p:to>
                                        <p:strVal val="visible"/>
                                      </p:to>
                                    </p:set>
                                    <p:animEffect transition="in" filter="wipe(up)">
                                      <p:cBhvr>
                                        <p:cTn id="190" dur="100"/>
                                        <p:tgtEl>
                                          <p:spTgt spid="25"/>
                                        </p:tgtEl>
                                      </p:cBhvr>
                                    </p:animEffect>
                                  </p:childTnLst>
                                </p:cTn>
                              </p:par>
                              <p:par>
                                <p:cTn id="191" presetID="22" presetClass="entr" presetSubtype="1" fill="hold" grpId="0" nodeType="withEffect">
                                  <p:stCondLst>
                                    <p:cond delay="0"/>
                                  </p:stCondLst>
                                  <p:childTnLst>
                                    <p:set>
                                      <p:cBhvr>
                                        <p:cTn id="192" dur="1" fill="hold">
                                          <p:stCondLst>
                                            <p:cond delay="0"/>
                                          </p:stCondLst>
                                        </p:cTn>
                                        <p:tgtEl>
                                          <p:spTgt spid="48"/>
                                        </p:tgtEl>
                                        <p:attrNameLst>
                                          <p:attrName>style.visibility</p:attrName>
                                        </p:attrNameLst>
                                      </p:cBhvr>
                                      <p:to>
                                        <p:strVal val="visible"/>
                                      </p:to>
                                    </p:set>
                                    <p:animEffect transition="in" filter="wipe(up)">
                                      <p:cBhvr>
                                        <p:cTn id="193" dur="100"/>
                                        <p:tgtEl>
                                          <p:spTgt spid="48"/>
                                        </p:tgtEl>
                                      </p:cBhvr>
                                    </p:animEffect>
                                  </p:childTnLst>
                                </p:cTn>
                              </p:par>
                            </p:childTnLst>
                          </p:cTn>
                        </p:par>
                        <p:par>
                          <p:cTn id="194" fill="hold">
                            <p:stCondLst>
                              <p:cond delay="3200"/>
                            </p:stCondLst>
                            <p:childTnLst>
                              <p:par>
                                <p:cTn id="195" presetID="3" presetClass="exit" presetSubtype="10" fill="hold" grpId="1" nodeType="afterEffect">
                                  <p:stCondLst>
                                    <p:cond delay="0"/>
                                  </p:stCondLst>
                                  <p:childTnLst>
                                    <p:animEffect transition="out" filter="blinds(horizontal)">
                                      <p:cBhvr>
                                        <p:cTn id="196" dur="100"/>
                                        <p:tgtEl>
                                          <p:spTgt spid="24"/>
                                        </p:tgtEl>
                                      </p:cBhvr>
                                    </p:animEffect>
                                    <p:set>
                                      <p:cBhvr>
                                        <p:cTn id="197" dur="1" fill="hold">
                                          <p:stCondLst>
                                            <p:cond delay="99"/>
                                          </p:stCondLst>
                                        </p:cTn>
                                        <p:tgtEl>
                                          <p:spTgt spid="24"/>
                                        </p:tgtEl>
                                        <p:attrNameLst>
                                          <p:attrName>style.visibility</p:attrName>
                                        </p:attrNameLst>
                                      </p:cBhvr>
                                      <p:to>
                                        <p:strVal val="hidden"/>
                                      </p:to>
                                    </p:set>
                                  </p:childTnLst>
                                </p:cTn>
                              </p:par>
                              <p:par>
                                <p:cTn id="198" presetID="3" presetClass="exit" presetSubtype="10" fill="hold" grpId="1" nodeType="withEffect">
                                  <p:stCondLst>
                                    <p:cond delay="0"/>
                                  </p:stCondLst>
                                  <p:childTnLst>
                                    <p:animEffect transition="out" filter="blinds(horizontal)">
                                      <p:cBhvr>
                                        <p:cTn id="199" dur="100"/>
                                        <p:tgtEl>
                                          <p:spTgt spid="47"/>
                                        </p:tgtEl>
                                      </p:cBhvr>
                                    </p:animEffect>
                                    <p:set>
                                      <p:cBhvr>
                                        <p:cTn id="200" dur="1" fill="hold">
                                          <p:stCondLst>
                                            <p:cond delay="99"/>
                                          </p:stCondLst>
                                        </p:cTn>
                                        <p:tgtEl>
                                          <p:spTgt spid="47"/>
                                        </p:tgtEl>
                                        <p:attrNameLst>
                                          <p:attrName>style.visibility</p:attrName>
                                        </p:attrNameLst>
                                      </p:cBhvr>
                                      <p:to>
                                        <p:strVal val="hidden"/>
                                      </p:to>
                                    </p:set>
                                  </p:childTnLst>
                                </p:cTn>
                              </p:par>
                            </p:childTnLst>
                          </p:cTn>
                        </p:par>
                        <p:par>
                          <p:cTn id="201" fill="hold">
                            <p:stCondLst>
                              <p:cond delay="3300"/>
                            </p:stCondLst>
                            <p:childTnLst>
                              <p:par>
                                <p:cTn id="202" presetID="3" presetClass="exit" presetSubtype="10" fill="hold" grpId="1" nodeType="afterEffect">
                                  <p:stCondLst>
                                    <p:cond delay="0"/>
                                  </p:stCondLst>
                                  <p:childTnLst>
                                    <p:animEffect transition="out" filter="blinds(horizontal)">
                                      <p:cBhvr>
                                        <p:cTn id="203" dur="100"/>
                                        <p:tgtEl>
                                          <p:spTgt spid="25"/>
                                        </p:tgtEl>
                                      </p:cBhvr>
                                    </p:animEffect>
                                    <p:set>
                                      <p:cBhvr>
                                        <p:cTn id="204" dur="1" fill="hold">
                                          <p:stCondLst>
                                            <p:cond delay="99"/>
                                          </p:stCondLst>
                                        </p:cTn>
                                        <p:tgtEl>
                                          <p:spTgt spid="25"/>
                                        </p:tgtEl>
                                        <p:attrNameLst>
                                          <p:attrName>style.visibility</p:attrName>
                                        </p:attrNameLst>
                                      </p:cBhvr>
                                      <p:to>
                                        <p:strVal val="hidden"/>
                                      </p:to>
                                    </p:set>
                                  </p:childTnLst>
                                </p:cTn>
                              </p:par>
                              <p:par>
                                <p:cTn id="205" presetID="3" presetClass="exit" presetSubtype="10" fill="hold" grpId="1" nodeType="withEffect">
                                  <p:stCondLst>
                                    <p:cond delay="0"/>
                                  </p:stCondLst>
                                  <p:childTnLst>
                                    <p:animEffect transition="out" filter="blinds(horizontal)">
                                      <p:cBhvr>
                                        <p:cTn id="206" dur="100"/>
                                        <p:tgtEl>
                                          <p:spTgt spid="48"/>
                                        </p:tgtEl>
                                      </p:cBhvr>
                                    </p:animEffect>
                                    <p:set>
                                      <p:cBhvr>
                                        <p:cTn id="207" dur="1" fill="hold">
                                          <p:stCondLst>
                                            <p:cond delay="99"/>
                                          </p:stCondLst>
                                        </p:cTn>
                                        <p:tgtEl>
                                          <p:spTgt spid="48"/>
                                        </p:tgtEl>
                                        <p:attrNameLst>
                                          <p:attrName>style.visibility</p:attrName>
                                        </p:attrNameLst>
                                      </p:cBhvr>
                                      <p:to>
                                        <p:strVal val="hidden"/>
                                      </p:to>
                                    </p:set>
                                  </p:childTnLst>
                                </p:cTn>
                              </p:par>
                            </p:childTnLst>
                          </p:cTn>
                        </p:par>
                        <p:par>
                          <p:cTn id="208" fill="hold">
                            <p:stCondLst>
                              <p:cond delay="3400"/>
                            </p:stCondLst>
                            <p:childTnLst>
                              <p:par>
                                <p:cTn id="209" presetID="22" presetClass="entr" presetSubtype="1" fill="hold" grpId="0" nodeType="afterEffect">
                                  <p:stCondLst>
                                    <p:cond delay="0"/>
                                  </p:stCondLst>
                                  <p:childTnLst>
                                    <p:set>
                                      <p:cBhvr>
                                        <p:cTn id="210" dur="1" fill="hold">
                                          <p:stCondLst>
                                            <p:cond delay="0"/>
                                          </p:stCondLst>
                                        </p:cTn>
                                        <p:tgtEl>
                                          <p:spTgt spid="26"/>
                                        </p:tgtEl>
                                        <p:attrNameLst>
                                          <p:attrName>style.visibility</p:attrName>
                                        </p:attrNameLst>
                                      </p:cBhvr>
                                      <p:to>
                                        <p:strVal val="visible"/>
                                      </p:to>
                                    </p:set>
                                    <p:animEffect transition="in" filter="wipe(up)">
                                      <p:cBhvr>
                                        <p:cTn id="211" dur="100"/>
                                        <p:tgtEl>
                                          <p:spTgt spid="26"/>
                                        </p:tgtEl>
                                      </p:cBhvr>
                                    </p:animEffect>
                                  </p:childTnLst>
                                </p:cTn>
                              </p:par>
                              <p:par>
                                <p:cTn id="212" presetID="22" presetClass="entr" presetSubtype="1" fill="hold" grpId="0" nodeType="withEffect">
                                  <p:stCondLst>
                                    <p:cond delay="0"/>
                                  </p:stCondLst>
                                  <p:childTnLst>
                                    <p:set>
                                      <p:cBhvr>
                                        <p:cTn id="213" dur="1" fill="hold">
                                          <p:stCondLst>
                                            <p:cond delay="0"/>
                                          </p:stCondLst>
                                        </p:cTn>
                                        <p:tgtEl>
                                          <p:spTgt spid="49"/>
                                        </p:tgtEl>
                                        <p:attrNameLst>
                                          <p:attrName>style.visibility</p:attrName>
                                        </p:attrNameLst>
                                      </p:cBhvr>
                                      <p:to>
                                        <p:strVal val="visible"/>
                                      </p:to>
                                    </p:set>
                                    <p:animEffect transition="in" filter="wipe(up)">
                                      <p:cBhvr>
                                        <p:cTn id="214" dur="100"/>
                                        <p:tgtEl>
                                          <p:spTgt spid="49"/>
                                        </p:tgtEl>
                                      </p:cBhvr>
                                    </p:animEffect>
                                  </p:childTnLst>
                                </p:cTn>
                              </p:par>
                            </p:childTnLst>
                          </p:cTn>
                        </p:par>
                        <p:par>
                          <p:cTn id="215" fill="hold">
                            <p:stCondLst>
                              <p:cond delay="3500"/>
                            </p:stCondLst>
                            <p:childTnLst>
                              <p:par>
                                <p:cTn id="216" presetID="22" presetClass="entr" presetSubtype="1" fill="hold" grpId="0" nodeType="afterEffect">
                                  <p:stCondLst>
                                    <p:cond delay="0"/>
                                  </p:stCondLst>
                                  <p:childTnLst>
                                    <p:set>
                                      <p:cBhvr>
                                        <p:cTn id="217" dur="1" fill="hold">
                                          <p:stCondLst>
                                            <p:cond delay="0"/>
                                          </p:stCondLst>
                                        </p:cTn>
                                        <p:tgtEl>
                                          <p:spTgt spid="27"/>
                                        </p:tgtEl>
                                        <p:attrNameLst>
                                          <p:attrName>style.visibility</p:attrName>
                                        </p:attrNameLst>
                                      </p:cBhvr>
                                      <p:to>
                                        <p:strVal val="visible"/>
                                      </p:to>
                                    </p:set>
                                    <p:animEffect transition="in" filter="wipe(up)">
                                      <p:cBhvr>
                                        <p:cTn id="218" dur="100"/>
                                        <p:tgtEl>
                                          <p:spTgt spid="27"/>
                                        </p:tgtEl>
                                      </p:cBhvr>
                                    </p:animEffect>
                                  </p:childTnLst>
                                </p:cTn>
                              </p:par>
                              <p:par>
                                <p:cTn id="219" presetID="22" presetClass="entr" presetSubtype="1" fill="hold" grpId="0" nodeType="withEffect">
                                  <p:stCondLst>
                                    <p:cond delay="0"/>
                                  </p:stCondLst>
                                  <p:childTnLst>
                                    <p:set>
                                      <p:cBhvr>
                                        <p:cTn id="220" dur="1" fill="hold">
                                          <p:stCondLst>
                                            <p:cond delay="0"/>
                                          </p:stCondLst>
                                        </p:cTn>
                                        <p:tgtEl>
                                          <p:spTgt spid="50"/>
                                        </p:tgtEl>
                                        <p:attrNameLst>
                                          <p:attrName>style.visibility</p:attrName>
                                        </p:attrNameLst>
                                      </p:cBhvr>
                                      <p:to>
                                        <p:strVal val="visible"/>
                                      </p:to>
                                    </p:set>
                                    <p:animEffect transition="in" filter="wipe(up)">
                                      <p:cBhvr>
                                        <p:cTn id="221" dur="100"/>
                                        <p:tgtEl>
                                          <p:spTgt spid="50"/>
                                        </p:tgtEl>
                                      </p:cBhvr>
                                    </p:animEffect>
                                  </p:childTnLst>
                                </p:cTn>
                              </p:par>
                            </p:childTnLst>
                          </p:cTn>
                        </p:par>
                        <p:par>
                          <p:cTn id="222" fill="hold">
                            <p:stCondLst>
                              <p:cond delay="3600"/>
                            </p:stCondLst>
                            <p:childTnLst>
                              <p:par>
                                <p:cTn id="223" presetID="3" presetClass="exit" presetSubtype="10" fill="hold" grpId="1" nodeType="afterEffect">
                                  <p:stCondLst>
                                    <p:cond delay="0"/>
                                  </p:stCondLst>
                                  <p:childTnLst>
                                    <p:animEffect transition="out" filter="blinds(horizontal)">
                                      <p:cBhvr>
                                        <p:cTn id="224" dur="100"/>
                                        <p:tgtEl>
                                          <p:spTgt spid="26"/>
                                        </p:tgtEl>
                                      </p:cBhvr>
                                    </p:animEffect>
                                    <p:set>
                                      <p:cBhvr>
                                        <p:cTn id="225" dur="1" fill="hold">
                                          <p:stCondLst>
                                            <p:cond delay="99"/>
                                          </p:stCondLst>
                                        </p:cTn>
                                        <p:tgtEl>
                                          <p:spTgt spid="26"/>
                                        </p:tgtEl>
                                        <p:attrNameLst>
                                          <p:attrName>style.visibility</p:attrName>
                                        </p:attrNameLst>
                                      </p:cBhvr>
                                      <p:to>
                                        <p:strVal val="hidden"/>
                                      </p:to>
                                    </p:set>
                                  </p:childTnLst>
                                </p:cTn>
                              </p:par>
                              <p:par>
                                <p:cTn id="226" presetID="3" presetClass="exit" presetSubtype="10" fill="hold" grpId="1" nodeType="withEffect">
                                  <p:stCondLst>
                                    <p:cond delay="0"/>
                                  </p:stCondLst>
                                  <p:childTnLst>
                                    <p:animEffect transition="out" filter="blinds(horizontal)">
                                      <p:cBhvr>
                                        <p:cTn id="227" dur="100"/>
                                        <p:tgtEl>
                                          <p:spTgt spid="49"/>
                                        </p:tgtEl>
                                      </p:cBhvr>
                                    </p:animEffect>
                                    <p:set>
                                      <p:cBhvr>
                                        <p:cTn id="228" dur="1" fill="hold">
                                          <p:stCondLst>
                                            <p:cond delay="99"/>
                                          </p:stCondLst>
                                        </p:cTn>
                                        <p:tgtEl>
                                          <p:spTgt spid="49"/>
                                        </p:tgtEl>
                                        <p:attrNameLst>
                                          <p:attrName>style.visibility</p:attrName>
                                        </p:attrNameLst>
                                      </p:cBhvr>
                                      <p:to>
                                        <p:strVal val="hidden"/>
                                      </p:to>
                                    </p:set>
                                  </p:childTnLst>
                                </p:cTn>
                              </p:par>
                            </p:childTnLst>
                          </p:cTn>
                        </p:par>
                        <p:par>
                          <p:cTn id="229" fill="hold">
                            <p:stCondLst>
                              <p:cond delay="3700"/>
                            </p:stCondLst>
                            <p:childTnLst>
                              <p:par>
                                <p:cTn id="230" presetID="3" presetClass="exit" presetSubtype="10" fill="hold" grpId="1" nodeType="afterEffect">
                                  <p:stCondLst>
                                    <p:cond delay="0"/>
                                  </p:stCondLst>
                                  <p:childTnLst>
                                    <p:animEffect transition="out" filter="blinds(horizontal)">
                                      <p:cBhvr>
                                        <p:cTn id="231" dur="100"/>
                                        <p:tgtEl>
                                          <p:spTgt spid="27"/>
                                        </p:tgtEl>
                                      </p:cBhvr>
                                    </p:animEffect>
                                    <p:set>
                                      <p:cBhvr>
                                        <p:cTn id="232" dur="1" fill="hold">
                                          <p:stCondLst>
                                            <p:cond delay="99"/>
                                          </p:stCondLst>
                                        </p:cTn>
                                        <p:tgtEl>
                                          <p:spTgt spid="27"/>
                                        </p:tgtEl>
                                        <p:attrNameLst>
                                          <p:attrName>style.visibility</p:attrName>
                                        </p:attrNameLst>
                                      </p:cBhvr>
                                      <p:to>
                                        <p:strVal val="hidden"/>
                                      </p:to>
                                    </p:set>
                                  </p:childTnLst>
                                </p:cTn>
                              </p:par>
                              <p:par>
                                <p:cTn id="233" presetID="3" presetClass="exit" presetSubtype="10" fill="hold" grpId="1" nodeType="withEffect">
                                  <p:stCondLst>
                                    <p:cond delay="0"/>
                                  </p:stCondLst>
                                  <p:childTnLst>
                                    <p:animEffect transition="out" filter="blinds(horizontal)">
                                      <p:cBhvr>
                                        <p:cTn id="234" dur="100"/>
                                        <p:tgtEl>
                                          <p:spTgt spid="50"/>
                                        </p:tgtEl>
                                      </p:cBhvr>
                                    </p:animEffect>
                                    <p:set>
                                      <p:cBhvr>
                                        <p:cTn id="235" dur="1" fill="hold">
                                          <p:stCondLst>
                                            <p:cond delay="99"/>
                                          </p:stCondLst>
                                        </p:cTn>
                                        <p:tgtEl>
                                          <p:spTgt spid="50"/>
                                        </p:tgtEl>
                                        <p:attrNameLst>
                                          <p:attrName>style.visibility</p:attrName>
                                        </p:attrNameLst>
                                      </p:cBhvr>
                                      <p:to>
                                        <p:strVal val="hidden"/>
                                      </p:to>
                                    </p:set>
                                  </p:childTnLst>
                                </p:cTn>
                              </p:par>
                            </p:childTnLst>
                          </p:cTn>
                        </p:par>
                        <p:par>
                          <p:cTn id="236" fill="hold">
                            <p:stCondLst>
                              <p:cond delay="3800"/>
                            </p:stCondLst>
                            <p:childTnLst>
                              <p:par>
                                <p:cTn id="237" presetID="22" presetClass="entr" presetSubtype="1" fill="hold" grpId="0" nodeType="afterEffect">
                                  <p:stCondLst>
                                    <p:cond delay="0"/>
                                  </p:stCondLst>
                                  <p:childTnLst>
                                    <p:set>
                                      <p:cBhvr>
                                        <p:cTn id="238" dur="1" fill="hold">
                                          <p:stCondLst>
                                            <p:cond delay="0"/>
                                          </p:stCondLst>
                                        </p:cTn>
                                        <p:tgtEl>
                                          <p:spTgt spid="28"/>
                                        </p:tgtEl>
                                        <p:attrNameLst>
                                          <p:attrName>style.visibility</p:attrName>
                                        </p:attrNameLst>
                                      </p:cBhvr>
                                      <p:to>
                                        <p:strVal val="visible"/>
                                      </p:to>
                                    </p:set>
                                    <p:animEffect transition="in" filter="wipe(up)">
                                      <p:cBhvr>
                                        <p:cTn id="239" dur="100"/>
                                        <p:tgtEl>
                                          <p:spTgt spid="28"/>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51"/>
                                        </p:tgtEl>
                                        <p:attrNameLst>
                                          <p:attrName>style.visibility</p:attrName>
                                        </p:attrNameLst>
                                      </p:cBhvr>
                                      <p:to>
                                        <p:strVal val="visible"/>
                                      </p:to>
                                    </p:set>
                                    <p:animEffect transition="in" filter="wipe(up)">
                                      <p:cBhvr>
                                        <p:cTn id="242" dur="100"/>
                                        <p:tgtEl>
                                          <p:spTgt spid="51"/>
                                        </p:tgtEl>
                                      </p:cBhvr>
                                    </p:animEffect>
                                  </p:childTnLst>
                                </p:cTn>
                              </p:par>
                            </p:childTnLst>
                          </p:cTn>
                        </p:par>
                        <p:par>
                          <p:cTn id="243" fill="hold">
                            <p:stCondLst>
                              <p:cond delay="3900"/>
                            </p:stCondLst>
                            <p:childTnLst>
                              <p:par>
                                <p:cTn id="244" presetID="22" presetClass="entr" presetSubtype="1" fill="hold" grpId="0" nodeType="afterEffect">
                                  <p:stCondLst>
                                    <p:cond delay="0"/>
                                  </p:stCondLst>
                                  <p:childTnLst>
                                    <p:set>
                                      <p:cBhvr>
                                        <p:cTn id="245" dur="1" fill="hold">
                                          <p:stCondLst>
                                            <p:cond delay="0"/>
                                          </p:stCondLst>
                                        </p:cTn>
                                        <p:tgtEl>
                                          <p:spTgt spid="29"/>
                                        </p:tgtEl>
                                        <p:attrNameLst>
                                          <p:attrName>style.visibility</p:attrName>
                                        </p:attrNameLst>
                                      </p:cBhvr>
                                      <p:to>
                                        <p:strVal val="visible"/>
                                      </p:to>
                                    </p:set>
                                    <p:animEffect transition="in" filter="wipe(up)">
                                      <p:cBhvr>
                                        <p:cTn id="246" dur="100"/>
                                        <p:tgtEl>
                                          <p:spTgt spid="29"/>
                                        </p:tgtEl>
                                      </p:cBhvr>
                                    </p:animEffect>
                                  </p:childTnLst>
                                </p:cTn>
                              </p:par>
                              <p:par>
                                <p:cTn id="247" presetID="22" presetClass="entr" presetSubtype="1" fill="hold" grpId="0" nodeType="withEffect">
                                  <p:stCondLst>
                                    <p:cond delay="0"/>
                                  </p:stCondLst>
                                  <p:childTnLst>
                                    <p:set>
                                      <p:cBhvr>
                                        <p:cTn id="248" dur="1" fill="hold">
                                          <p:stCondLst>
                                            <p:cond delay="0"/>
                                          </p:stCondLst>
                                        </p:cTn>
                                        <p:tgtEl>
                                          <p:spTgt spid="52"/>
                                        </p:tgtEl>
                                        <p:attrNameLst>
                                          <p:attrName>style.visibility</p:attrName>
                                        </p:attrNameLst>
                                      </p:cBhvr>
                                      <p:to>
                                        <p:strVal val="visible"/>
                                      </p:to>
                                    </p:set>
                                    <p:animEffect transition="in" filter="wipe(up)">
                                      <p:cBhvr>
                                        <p:cTn id="249" dur="100"/>
                                        <p:tgtEl>
                                          <p:spTgt spid="52"/>
                                        </p:tgtEl>
                                      </p:cBhvr>
                                    </p:animEffect>
                                  </p:childTnLst>
                                </p:cTn>
                              </p:par>
                            </p:childTnLst>
                          </p:cTn>
                        </p:par>
                        <p:par>
                          <p:cTn id="250" fill="hold">
                            <p:stCondLst>
                              <p:cond delay="4000"/>
                            </p:stCondLst>
                            <p:childTnLst>
                              <p:par>
                                <p:cTn id="251" presetID="3" presetClass="exit" presetSubtype="10" fill="hold" grpId="1" nodeType="afterEffect">
                                  <p:stCondLst>
                                    <p:cond delay="0"/>
                                  </p:stCondLst>
                                  <p:childTnLst>
                                    <p:animEffect transition="out" filter="blinds(horizontal)">
                                      <p:cBhvr>
                                        <p:cTn id="252" dur="100"/>
                                        <p:tgtEl>
                                          <p:spTgt spid="28"/>
                                        </p:tgtEl>
                                      </p:cBhvr>
                                    </p:animEffect>
                                    <p:set>
                                      <p:cBhvr>
                                        <p:cTn id="253" dur="1" fill="hold">
                                          <p:stCondLst>
                                            <p:cond delay="99"/>
                                          </p:stCondLst>
                                        </p:cTn>
                                        <p:tgtEl>
                                          <p:spTgt spid="28"/>
                                        </p:tgtEl>
                                        <p:attrNameLst>
                                          <p:attrName>style.visibility</p:attrName>
                                        </p:attrNameLst>
                                      </p:cBhvr>
                                      <p:to>
                                        <p:strVal val="hidden"/>
                                      </p:to>
                                    </p:set>
                                  </p:childTnLst>
                                </p:cTn>
                              </p:par>
                              <p:par>
                                <p:cTn id="254" presetID="3" presetClass="exit" presetSubtype="10" fill="hold" grpId="1" nodeType="withEffect">
                                  <p:stCondLst>
                                    <p:cond delay="0"/>
                                  </p:stCondLst>
                                  <p:childTnLst>
                                    <p:animEffect transition="out" filter="blinds(horizontal)">
                                      <p:cBhvr>
                                        <p:cTn id="255" dur="100"/>
                                        <p:tgtEl>
                                          <p:spTgt spid="51"/>
                                        </p:tgtEl>
                                      </p:cBhvr>
                                    </p:animEffect>
                                    <p:set>
                                      <p:cBhvr>
                                        <p:cTn id="256" dur="1" fill="hold">
                                          <p:stCondLst>
                                            <p:cond delay="99"/>
                                          </p:stCondLst>
                                        </p:cTn>
                                        <p:tgtEl>
                                          <p:spTgt spid="51"/>
                                        </p:tgtEl>
                                        <p:attrNameLst>
                                          <p:attrName>style.visibility</p:attrName>
                                        </p:attrNameLst>
                                      </p:cBhvr>
                                      <p:to>
                                        <p:strVal val="hidden"/>
                                      </p:to>
                                    </p:set>
                                  </p:childTnLst>
                                </p:cTn>
                              </p:par>
                            </p:childTnLst>
                          </p:cTn>
                        </p:par>
                        <p:par>
                          <p:cTn id="257" fill="hold">
                            <p:stCondLst>
                              <p:cond delay="4100"/>
                            </p:stCondLst>
                            <p:childTnLst>
                              <p:par>
                                <p:cTn id="258" presetID="3" presetClass="exit" presetSubtype="10" fill="hold" grpId="1" nodeType="afterEffect">
                                  <p:stCondLst>
                                    <p:cond delay="0"/>
                                  </p:stCondLst>
                                  <p:childTnLst>
                                    <p:animEffect transition="out" filter="blinds(horizontal)">
                                      <p:cBhvr>
                                        <p:cTn id="259" dur="100"/>
                                        <p:tgtEl>
                                          <p:spTgt spid="29"/>
                                        </p:tgtEl>
                                      </p:cBhvr>
                                    </p:animEffect>
                                    <p:set>
                                      <p:cBhvr>
                                        <p:cTn id="260" dur="1" fill="hold">
                                          <p:stCondLst>
                                            <p:cond delay="99"/>
                                          </p:stCondLst>
                                        </p:cTn>
                                        <p:tgtEl>
                                          <p:spTgt spid="29"/>
                                        </p:tgtEl>
                                        <p:attrNameLst>
                                          <p:attrName>style.visibility</p:attrName>
                                        </p:attrNameLst>
                                      </p:cBhvr>
                                      <p:to>
                                        <p:strVal val="hidden"/>
                                      </p:to>
                                    </p:set>
                                  </p:childTnLst>
                                </p:cTn>
                              </p:par>
                              <p:par>
                                <p:cTn id="261" presetID="3" presetClass="exit" presetSubtype="10" fill="hold" grpId="1" nodeType="withEffect">
                                  <p:stCondLst>
                                    <p:cond delay="0"/>
                                  </p:stCondLst>
                                  <p:childTnLst>
                                    <p:animEffect transition="out" filter="blinds(horizontal)">
                                      <p:cBhvr>
                                        <p:cTn id="262" dur="100"/>
                                        <p:tgtEl>
                                          <p:spTgt spid="52"/>
                                        </p:tgtEl>
                                      </p:cBhvr>
                                    </p:animEffect>
                                    <p:set>
                                      <p:cBhvr>
                                        <p:cTn id="263" dur="1" fill="hold">
                                          <p:stCondLst>
                                            <p:cond delay="99"/>
                                          </p:stCondLst>
                                        </p:cTn>
                                        <p:tgtEl>
                                          <p:spTgt spid="52"/>
                                        </p:tgtEl>
                                        <p:attrNameLst>
                                          <p:attrName>style.visibility</p:attrName>
                                        </p:attrNameLst>
                                      </p:cBhvr>
                                      <p:to>
                                        <p:strVal val="hidden"/>
                                      </p:to>
                                    </p:set>
                                  </p:childTnLst>
                                </p:cTn>
                              </p:par>
                            </p:childTnLst>
                          </p:cTn>
                        </p:par>
                        <p:par>
                          <p:cTn id="264" fill="hold">
                            <p:stCondLst>
                              <p:cond delay="4200"/>
                            </p:stCondLst>
                            <p:childTnLst>
                              <p:par>
                                <p:cTn id="265" presetID="22" presetClass="entr" presetSubtype="1" fill="hold" grpId="0" nodeType="afterEffect">
                                  <p:stCondLst>
                                    <p:cond delay="0"/>
                                  </p:stCondLst>
                                  <p:childTnLst>
                                    <p:set>
                                      <p:cBhvr>
                                        <p:cTn id="266" dur="1" fill="hold">
                                          <p:stCondLst>
                                            <p:cond delay="0"/>
                                          </p:stCondLst>
                                        </p:cTn>
                                        <p:tgtEl>
                                          <p:spTgt spid="30"/>
                                        </p:tgtEl>
                                        <p:attrNameLst>
                                          <p:attrName>style.visibility</p:attrName>
                                        </p:attrNameLst>
                                      </p:cBhvr>
                                      <p:to>
                                        <p:strVal val="visible"/>
                                      </p:to>
                                    </p:set>
                                    <p:animEffect transition="in" filter="wipe(up)">
                                      <p:cBhvr>
                                        <p:cTn id="267" dur="100"/>
                                        <p:tgtEl>
                                          <p:spTgt spid="30"/>
                                        </p:tgtEl>
                                      </p:cBhvr>
                                    </p:animEffect>
                                  </p:childTnLst>
                                </p:cTn>
                              </p:par>
                              <p:par>
                                <p:cTn id="268" presetID="22" presetClass="entr" presetSubtype="1" fill="hold" grpId="0" nodeType="withEffect">
                                  <p:stCondLst>
                                    <p:cond delay="0"/>
                                  </p:stCondLst>
                                  <p:childTnLst>
                                    <p:set>
                                      <p:cBhvr>
                                        <p:cTn id="269" dur="1" fill="hold">
                                          <p:stCondLst>
                                            <p:cond delay="0"/>
                                          </p:stCondLst>
                                        </p:cTn>
                                        <p:tgtEl>
                                          <p:spTgt spid="53"/>
                                        </p:tgtEl>
                                        <p:attrNameLst>
                                          <p:attrName>style.visibility</p:attrName>
                                        </p:attrNameLst>
                                      </p:cBhvr>
                                      <p:to>
                                        <p:strVal val="visible"/>
                                      </p:to>
                                    </p:set>
                                    <p:animEffect transition="in" filter="wipe(up)">
                                      <p:cBhvr>
                                        <p:cTn id="270" dur="100"/>
                                        <p:tgtEl>
                                          <p:spTgt spid="53"/>
                                        </p:tgtEl>
                                      </p:cBhvr>
                                    </p:animEffect>
                                  </p:childTnLst>
                                </p:cTn>
                              </p:par>
                            </p:childTnLst>
                          </p:cTn>
                        </p:par>
                        <p:par>
                          <p:cTn id="271" fill="hold">
                            <p:stCondLst>
                              <p:cond delay="4300"/>
                            </p:stCondLst>
                            <p:childTnLst>
                              <p:par>
                                <p:cTn id="272" presetID="22" presetClass="entr" presetSubtype="8" fill="hold" grpId="0" nodeType="afterEffect">
                                  <p:stCondLst>
                                    <p:cond delay="0"/>
                                  </p:stCondLst>
                                  <p:childTnLst>
                                    <p:set>
                                      <p:cBhvr>
                                        <p:cTn id="273" dur="1" fill="hold">
                                          <p:stCondLst>
                                            <p:cond delay="0"/>
                                          </p:stCondLst>
                                        </p:cTn>
                                        <p:tgtEl>
                                          <p:spTgt spid="31"/>
                                        </p:tgtEl>
                                        <p:attrNameLst>
                                          <p:attrName>style.visibility</p:attrName>
                                        </p:attrNameLst>
                                      </p:cBhvr>
                                      <p:to>
                                        <p:strVal val="visible"/>
                                      </p:to>
                                    </p:set>
                                    <p:animEffect transition="in" filter="wipe(left)">
                                      <p:cBhvr>
                                        <p:cTn id="274" dur="500"/>
                                        <p:tgtEl>
                                          <p:spTgt spid="31"/>
                                        </p:tgtEl>
                                      </p:cBhvr>
                                    </p:animEffect>
                                  </p:childTnLst>
                                </p:cTn>
                              </p:par>
                              <p:par>
                                <p:cTn id="275" presetID="22" presetClass="entr" presetSubtype="8" fill="hold" grpId="0" nodeType="withEffect">
                                  <p:stCondLst>
                                    <p:cond delay="0"/>
                                  </p:stCondLst>
                                  <p:childTnLst>
                                    <p:set>
                                      <p:cBhvr>
                                        <p:cTn id="276" dur="1" fill="hold">
                                          <p:stCondLst>
                                            <p:cond delay="0"/>
                                          </p:stCondLst>
                                        </p:cTn>
                                        <p:tgtEl>
                                          <p:spTgt spid="54"/>
                                        </p:tgtEl>
                                        <p:attrNameLst>
                                          <p:attrName>style.visibility</p:attrName>
                                        </p:attrNameLst>
                                      </p:cBhvr>
                                      <p:to>
                                        <p:strVal val="visible"/>
                                      </p:to>
                                    </p:set>
                                    <p:animEffect transition="in" filter="wipe(left)">
                                      <p:cBhvr>
                                        <p:cTn id="27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2" grpId="0" animBg="1"/>
      <p:bldP spid="12" grpId="1" animBg="1"/>
      <p:bldP spid="13" grpId="0" animBg="1"/>
      <p:bldP spid="13"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4" grpId="0" animBg="1"/>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E6BD066-B4AA-4FD6-984F-9233BD1451B2}"/>
              </a:ext>
            </a:extLst>
          </p:cNvPr>
          <p:cNvGrpSpPr/>
          <p:nvPr/>
        </p:nvGrpSpPr>
        <p:grpSpPr>
          <a:xfrm>
            <a:off x="676275" y="457199"/>
            <a:ext cx="11239500" cy="4257675"/>
            <a:chOff x="676275" y="457199"/>
            <a:chExt cx="11239500" cy="4257675"/>
          </a:xfrm>
        </p:grpSpPr>
        <p:pic>
          <p:nvPicPr>
            <p:cNvPr id="6" name="Picture 5">
              <a:extLst>
                <a:ext uri="{FF2B5EF4-FFF2-40B4-BE49-F238E27FC236}">
                  <a16:creationId xmlns:a16="http://schemas.microsoft.com/office/drawing/2014/main" id="{07BFCE05-0ED4-4B43-8348-7682E2758776}"/>
                </a:ext>
              </a:extLst>
            </p:cNvPr>
            <p:cNvPicPr>
              <a:picLocks noChangeAspect="1"/>
            </p:cNvPicPr>
            <p:nvPr/>
          </p:nvPicPr>
          <p:blipFill rotWithShape="1">
            <a:blip r:embed="rId2"/>
            <a:srcRect l="3523" r="-1006" b="50000"/>
            <a:stretch/>
          </p:blipFill>
          <p:spPr>
            <a:xfrm>
              <a:off x="676275" y="457199"/>
              <a:ext cx="11068050" cy="4257675"/>
            </a:xfrm>
            <a:prstGeom prst="rect">
              <a:avLst/>
            </a:prstGeom>
          </p:spPr>
        </p:pic>
        <p:cxnSp>
          <p:nvCxnSpPr>
            <p:cNvPr id="8" name="Straight Connector 7">
              <a:extLst>
                <a:ext uri="{FF2B5EF4-FFF2-40B4-BE49-F238E27FC236}">
                  <a16:creationId xmlns:a16="http://schemas.microsoft.com/office/drawing/2014/main" id="{99B4F224-9D7F-4370-B837-9257BDBA24B7}"/>
                </a:ext>
              </a:extLst>
            </p:cNvPr>
            <p:cNvCxnSpPr>
              <a:cxnSpLocks/>
            </p:cNvCxnSpPr>
            <p:nvPr/>
          </p:nvCxnSpPr>
          <p:spPr>
            <a:xfrm>
              <a:off x="1633537" y="2695575"/>
              <a:ext cx="917733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5E9FF7-24C8-4C76-9DD2-664E6FB7377A}"/>
                </a:ext>
              </a:extLst>
            </p:cNvPr>
            <p:cNvSpPr txBox="1"/>
            <p:nvPr/>
          </p:nvSpPr>
          <p:spPr>
            <a:xfrm>
              <a:off x="10915650" y="2510908"/>
              <a:ext cx="1000125" cy="369332"/>
            </a:xfrm>
            <a:prstGeom prst="rect">
              <a:avLst/>
            </a:prstGeom>
            <a:noFill/>
          </p:spPr>
          <p:txBody>
            <a:bodyPr wrap="square" rtlCol="0">
              <a:spAutoFit/>
            </a:bodyPr>
            <a:lstStyle/>
            <a:p>
              <a:r>
                <a:rPr lang="en-US" b="1" dirty="0"/>
                <a:t>Y-limit</a:t>
              </a:r>
            </a:p>
          </p:txBody>
        </p:sp>
      </p:grpSp>
    </p:spTree>
    <p:extLst>
      <p:ext uri="{BB962C8B-B14F-4D97-AF65-F5344CB8AC3E}">
        <p14:creationId xmlns:p14="http://schemas.microsoft.com/office/powerpoint/2010/main" val="35293594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9"/>
</p:tagLst>
</file>

<file path=ppt/tags/tag2.xml><?xml version="1.0" encoding="utf-8"?>
<p:tagLst xmlns:a="http://schemas.openxmlformats.org/drawingml/2006/main" xmlns:r="http://schemas.openxmlformats.org/officeDocument/2006/relationships" xmlns:p="http://schemas.openxmlformats.org/presentationml/2006/main">
  <p:tag name="TIMING" val="|1|2.1|3"/>
</p:tagLst>
</file>

<file path=ppt/tags/tag3.xml><?xml version="1.0" encoding="utf-8"?>
<p:tagLst xmlns:a="http://schemas.openxmlformats.org/drawingml/2006/main" xmlns:r="http://schemas.openxmlformats.org/officeDocument/2006/relationships" xmlns:p="http://schemas.openxmlformats.org/presentationml/2006/main">
  <p:tag name="TIMING" val="|0.7"/>
</p:tagLst>
</file>

<file path=ppt/tags/tag4.xml><?xml version="1.0" encoding="utf-8"?>
<p:tagLst xmlns:a="http://schemas.openxmlformats.org/drawingml/2006/main" xmlns:r="http://schemas.openxmlformats.org/officeDocument/2006/relationships" xmlns:p="http://schemas.openxmlformats.org/presentationml/2006/main">
  <p:tag name="TIMING" val="|1.2"/>
</p:tagLst>
</file>

<file path=ppt/tags/tag5.xml><?xml version="1.0" encoding="utf-8"?>
<p:tagLst xmlns:a="http://schemas.openxmlformats.org/drawingml/2006/main" xmlns:r="http://schemas.openxmlformats.org/officeDocument/2006/relationships" xmlns:p="http://schemas.openxmlformats.org/presentationml/2006/main">
  <p:tag name="TIMING" val="|0.3|2.6|1.6|2.5|3.1|7"/>
</p:tagLst>
</file>

<file path=ppt/theme/theme1.xml><?xml version="1.0" encoding="utf-8"?>
<a:theme xmlns:a="http://schemas.openxmlformats.org/drawingml/2006/main" name="GradientRiseVTI">
  <a:themeElements>
    <a:clrScheme name="AnalogousFromDarkSeedLeftStep">
      <a:dk1>
        <a:srgbClr val="000000"/>
      </a:dk1>
      <a:lt1>
        <a:srgbClr val="FFFFFF"/>
      </a:lt1>
      <a:dk2>
        <a:srgbClr val="243341"/>
      </a:dk2>
      <a:lt2>
        <a:srgbClr val="E2E8E3"/>
      </a:lt2>
      <a:accent1>
        <a:srgbClr val="E22DC8"/>
      </a:accent1>
      <a:accent2>
        <a:srgbClr val="A01CD1"/>
      </a:accent2>
      <a:accent3>
        <a:srgbClr val="6D36E4"/>
      </a:accent3>
      <a:accent4>
        <a:srgbClr val="4050D8"/>
      </a:accent4>
      <a:accent5>
        <a:srgbClr val="2D8BE2"/>
      </a:accent5>
      <a:accent6>
        <a:srgbClr val="19B3BE"/>
      </a:accent6>
      <a:hlink>
        <a:srgbClr val="527BC5"/>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405</Words>
  <Application>Microsoft Office PowerPoint</Application>
  <PresentationFormat>Widescreen</PresentationFormat>
  <Paragraphs>52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Avenir Next LT Pro Light</vt:lpstr>
      <vt:lpstr>Calibri</vt:lpstr>
      <vt:lpstr>GradientRiseVTI</vt:lpstr>
      <vt:lpstr>Overview of the project guidelines</vt:lpstr>
      <vt:lpstr>Project goal</vt:lpstr>
      <vt:lpstr>Sensors</vt:lpstr>
      <vt:lpstr>Design requirements – Project A</vt:lpstr>
      <vt:lpstr>Design requirements Project B</vt:lpstr>
      <vt:lpstr>Peak prominence </vt:lpstr>
      <vt:lpstr>Prominence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the project guidelines</dc:title>
  <dc:creator>MARELLA MORAD</dc:creator>
  <cp:lastModifiedBy>MARELLA MORAD</cp:lastModifiedBy>
  <cp:revision>5</cp:revision>
  <dcterms:created xsi:type="dcterms:W3CDTF">2020-10-29T04:14:37Z</dcterms:created>
  <dcterms:modified xsi:type="dcterms:W3CDTF">2020-11-05T03:17:53Z</dcterms:modified>
</cp:coreProperties>
</file>