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378-7F74-4895-84AB-A3D2830C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691F-661D-4825-BDEB-FA215ED9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F5D4-C4A5-41B6-A09A-1AB77A1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6AAE-5319-4927-8D6B-3FFBF83B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A174-B9A6-47E5-A6F0-471C7A7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81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D22-CEEA-44F0-8DF2-384E52B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882AF-15CA-4B27-8404-1B6A967F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BDA1-85D9-452F-96DB-04DD2CE9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F310-4EF3-4ACD-9D1E-1F573B0B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DE2F-61CB-4C20-B6C1-ADB84F5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56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7EF3-B226-4E02-971B-6A8E69D10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06582-E8BD-4F2C-8A77-936DA734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FA28-5F2F-4C0D-9423-E432CC0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6A0-97A5-4603-84D0-3DFECAFF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0A3-DEBA-42A7-B51B-CEE1D34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5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0F7A-692F-4FD5-97D5-B59E0337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8D35-83B4-49DA-AD79-6EA6F75B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C4D1-9EA6-4509-8EE0-33159806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19EA-02BE-4C3C-B9AD-1C3D992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423D-AACF-4A57-AF20-4E1DDE8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7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F0D-8412-4270-83FF-B3B02016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61E4-704F-4E27-8381-72D58A49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BA2C-17BC-4268-B32C-63B1A09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88BD-1106-4D1A-8ADE-481CD9A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4894-662E-4B49-92F0-88E1058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3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2C45-687D-4E4B-9DA8-2DACC2E7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AE4D-67B7-4228-8263-ED9964BA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17BC-AF0C-43B2-A8D1-DA9F2521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48A9-472F-4627-AABD-5C2D14C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4DD4-8395-4094-823D-5D2638D1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2F50-FC65-4FDC-B26C-3DBE8319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6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52C2-1400-4885-846D-9B25E16D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495E-C674-4838-B2C8-E8C25984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C8EDF-939D-445D-84FE-9AB72144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7779A-4305-4ACE-BC87-BB8237A75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16187-FE11-4121-BF39-CC8CC27A0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C902B-5728-4960-B847-5ED72C3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F76E9-E315-4500-99CD-02FD9106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49CE-9D9C-4A23-BE3A-B22D9F2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6911-4E4C-41CD-B795-4B6C2F24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AC7B1-574C-41DA-9EAE-8C1A2101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FA23-DEE5-4562-A797-61085BE2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36FCE-D086-48AE-9EB9-BE76A338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0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2D463-30F8-4156-8F71-CD6F7BD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1E2F-36B7-41F3-BC31-52AA265E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0490-B4BD-4B84-B129-833694BA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66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42D-ADE6-485F-B6D7-D0BAF9DF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B98-C738-46D2-AA62-30E956D8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1F0A-19F5-4673-976F-E1CDED5B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A427-87DD-476D-AE43-80660DC6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5C92-073B-4EC8-9E11-C50EE5B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B1EE-9321-48A2-A3AA-9CC271F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7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F9D-19C6-4F6B-8D1A-0EECAE7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4811-A437-4BB7-AACD-874EF4D00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05C9-9634-45D6-8A9B-58BD6F95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4E4A-7899-4D20-A982-91713625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88A5-FA8C-4639-9BBE-B8168BA5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910B-4F35-47DF-B6C9-AEA9209B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28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2EEC6-FD5C-4723-98B3-B47C8A9D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A02EC-F519-4DC7-8934-2A85B509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4E32-F93B-4A07-8F92-18DF45B08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B61C-69B3-47C8-A669-00D17DE339B8}" type="datetimeFigureOut">
              <a:rPr lang="he-IL" smtClean="0"/>
              <a:t>י'/אייר/תשע"ט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DBA6-B5C2-4D37-8C7A-4C0FA752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23A1-8D3D-4C17-9EA9-CFEFE9FD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3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ADCFDC-1B78-4E9C-9904-8F4B729AB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8000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70CDF-A4A4-46AC-9393-E7C2E42C3B6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>
            <a:off x="6567955" y="1238865"/>
            <a:ext cx="468000" cy="4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1B0AC-7F66-44F8-9B31-1A2A79D4BF4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flipH="1">
            <a:off x="7811736" y="1238865"/>
            <a:ext cx="468000" cy="46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56FFAB-6388-4F67-AC4D-625E2F25036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" t="11181" r="7842" b="4926"/>
          <a:stretch/>
        </p:blipFill>
        <p:spPr>
          <a:xfrm>
            <a:off x="10067731" y="2186452"/>
            <a:ext cx="468000" cy="46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CBA672-3C02-41C3-A752-28C8A463342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t="9557" r="8046" b="11590"/>
          <a:stretch/>
        </p:blipFill>
        <p:spPr>
          <a:xfrm>
            <a:off x="9247698" y="2186452"/>
            <a:ext cx="468000" cy="46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C76C5F-B60C-4BB8-9241-AB994792BF49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7568" r="7274" b="8875"/>
          <a:stretch/>
        </p:blipFill>
        <p:spPr>
          <a:xfrm>
            <a:off x="10067731" y="1548806"/>
            <a:ext cx="468000" cy="46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3B04CC-181C-4CBA-8B90-EE7FE1A3A0B5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7994" r="5809" b="3514"/>
          <a:stretch/>
        </p:blipFill>
        <p:spPr>
          <a:xfrm>
            <a:off x="9247698" y="154880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58CEF-1CCE-4EF9-8715-073BF95A2B3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rot="5400000">
            <a:off x="5437708" y="1226726"/>
            <a:ext cx="468000" cy="4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9C841-3BC5-4845-AFB4-AF0FCDB1C69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rot="16200000">
            <a:off x="4380265" y="1217489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2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Marelly</dc:creator>
  <cp:lastModifiedBy>Rami Marelly</cp:lastModifiedBy>
  <cp:revision>3</cp:revision>
  <dcterms:created xsi:type="dcterms:W3CDTF">2019-05-14T18:31:50Z</dcterms:created>
  <dcterms:modified xsi:type="dcterms:W3CDTF">2019-05-15T08:03:13Z</dcterms:modified>
</cp:coreProperties>
</file>