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4" autoAdjust="0"/>
  </p:normalViewPr>
  <p:slideViewPr>
    <p:cSldViewPr snapToGrid="0">
      <p:cViewPr varScale="1">
        <p:scale>
          <a:sx n="102" d="100"/>
          <a:sy n="102" d="100"/>
        </p:scale>
        <p:origin x="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5378-7F74-4895-84AB-A3D2830CA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5691F-661D-4825-BDEB-FA215ED99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3F5D4-C4A5-41B6-A09A-1AB77A1E7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B61C-69B3-47C8-A669-00D17DE339B8}" type="datetimeFigureOut">
              <a:rPr lang="he-IL" smtClean="0"/>
              <a:t>ח'/אב/תשפ"ד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46AAE-5319-4927-8D6B-3FFBF83B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A174-B9A6-47E5-A6F0-471C7A7E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3A0E-539A-4F06-BAEE-CD046D2179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5815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4FD22-CEEA-44F0-8DF2-384E52B1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1882AF-15CA-4B27-8404-1B6A967FC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9BDA1-85D9-452F-96DB-04DD2CE9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B61C-69B3-47C8-A669-00D17DE339B8}" type="datetimeFigureOut">
              <a:rPr lang="he-IL" smtClean="0"/>
              <a:t>ח'/אב/תשפ"ד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BF310-4EF3-4ACD-9D1E-1F573B0B2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DDE2F-61CB-4C20-B6C1-ADB84F51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3A0E-539A-4F06-BAEE-CD046D2179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956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A7EF3-B226-4E02-971B-6A8E69D10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F06582-E8BD-4F2C-8A77-936DA7348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FFA28-5F2F-4C0D-9423-E432CC0D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B61C-69B3-47C8-A669-00D17DE339B8}" type="datetimeFigureOut">
              <a:rPr lang="he-IL" smtClean="0"/>
              <a:t>ח'/אב/תשפ"ד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CE6A0-97A5-4603-84D0-3DFECAFF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DE0A3-DEBA-42A7-B51B-CEE1D3480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3A0E-539A-4F06-BAEE-CD046D2179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856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0F7A-692F-4FD5-97D5-B59E0337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58D35-83B4-49DA-AD79-6EA6F75BC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EC4D1-9EA6-4509-8EE0-33159806F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B61C-69B3-47C8-A669-00D17DE339B8}" type="datetimeFigureOut">
              <a:rPr lang="he-IL" smtClean="0"/>
              <a:t>ח'/אב/תשפ"ד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B19EA-02BE-4C3C-B9AD-1C3D992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E423D-AACF-4A57-AF20-4E1DDE8B8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3A0E-539A-4F06-BAEE-CD046D2179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875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9DF0D-8412-4270-83FF-B3B020164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661E4-704F-4E27-8381-72D58A499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CBA2C-17BC-4268-B32C-63B1A097F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B61C-69B3-47C8-A669-00D17DE339B8}" type="datetimeFigureOut">
              <a:rPr lang="he-IL" smtClean="0"/>
              <a:t>ח'/אב/תשפ"ד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088BD-1106-4D1A-8ADE-481CD9A86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C4894-662E-4B49-92F0-88E1058C8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3A0E-539A-4F06-BAEE-CD046D2179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934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2C45-687D-4E4B-9DA8-2DACC2E7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AAE4D-67B7-4228-8263-ED9964BAB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417BC-AF0C-43B2-A8D1-DA9F25218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248A9-472F-4627-AABD-5C2D14CC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B61C-69B3-47C8-A669-00D17DE339B8}" type="datetimeFigureOut">
              <a:rPr lang="he-IL" smtClean="0"/>
              <a:t>ח'/אב/תשפ"ד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B4DD4-8395-4094-823D-5D2638D15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82F50-FC65-4FDC-B26C-3DBE8319A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3A0E-539A-4F06-BAEE-CD046D2179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266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52C2-1400-4885-846D-9B25E16D4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3495E-C674-4838-B2C8-E8C25984A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C8EDF-939D-445D-84FE-9AB721449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7779A-4305-4ACE-BC87-BB8237A75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16187-FE11-4121-BF39-CC8CC27A0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6C902B-5728-4960-B847-5ED72C36E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B61C-69B3-47C8-A669-00D17DE339B8}" type="datetimeFigureOut">
              <a:rPr lang="he-IL" smtClean="0"/>
              <a:t>ח'/אב/תשפ"ד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BF76E9-E315-4500-99CD-02FD9106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AF49CE-9D9C-4A23-BE3A-B22D9F20B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3A0E-539A-4F06-BAEE-CD046D2179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18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16911-4E4C-41CD-B795-4B6C2F24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AC7B1-574C-41DA-9EAE-8C1A2101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B61C-69B3-47C8-A669-00D17DE339B8}" type="datetimeFigureOut">
              <a:rPr lang="he-IL" smtClean="0"/>
              <a:t>ח'/אב/תשפ"ד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70FA23-DEE5-4562-A797-61085BE2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536FCE-D086-48AE-9EB9-BE76A338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3A0E-539A-4F06-BAEE-CD046D2179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3075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A2D463-30F8-4156-8F71-CD6F7BDF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B61C-69B3-47C8-A669-00D17DE339B8}" type="datetimeFigureOut">
              <a:rPr lang="he-IL" smtClean="0"/>
              <a:t>ח'/אב/תשפ"ד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A71E2F-36B7-41F3-BC31-52AA265EE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A0490-B4BD-4B84-B129-833694BA3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3A0E-539A-4F06-BAEE-CD046D2179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4669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4942D-ADE6-485F-B6D7-D0BAF9DF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DB98-C738-46D2-AA62-30E956D88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D1F0A-19F5-4673-976F-E1CDED5BC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7A427-87DD-476D-AE43-80660DC68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B61C-69B3-47C8-A669-00D17DE339B8}" type="datetimeFigureOut">
              <a:rPr lang="he-IL" smtClean="0"/>
              <a:t>ח'/אב/תשפ"ד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75C92-073B-4EC8-9E11-C50EE5B78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8B1EE-9321-48A2-A3AA-9CC271FB1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3A0E-539A-4F06-BAEE-CD046D2179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7970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5F9D-19C6-4F6B-8D1A-0EECAE71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8B4811-A437-4BB7-AACD-874EF4D00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105C9-9634-45D6-8A9B-58BD6F95D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A4E4A-7899-4D20-A982-917136251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8B61C-69B3-47C8-A669-00D17DE339B8}" type="datetimeFigureOut">
              <a:rPr lang="he-IL" smtClean="0"/>
              <a:t>ח'/אב/תשפ"ד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788A5-FA8C-4639-9BBE-B8168BA54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C910B-4F35-47DF-B6C9-AEA9209BD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83A0E-539A-4F06-BAEE-CD046D2179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284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32EEC6-FD5C-4723-98B3-B47C8A9DE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A02EC-F519-4DC7-8934-2A85B5099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24E32-F93B-4A07-8F92-18DF45B08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8B61C-69B3-47C8-A669-00D17DE339B8}" type="datetimeFigureOut">
              <a:rPr lang="he-IL" smtClean="0"/>
              <a:t>ח'/אב/תשפ"ד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ADBA6-B5C2-4D37-8C7A-4C0FA7526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D23A1-8D3D-4C17-9EA9-CFEFE9FDF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83A0E-539A-4F06-BAEE-CD046D2179F2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8534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ADCFDC-1B78-4E9C-9904-8F4B729AB7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68000"/>
          </a:xfrm>
        </p:spPr>
        <p:txBody>
          <a:bodyPr/>
          <a:lstStyle/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70CDF-A4A4-46AC-9393-E7C2E42C3B60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9" t="2379" r="9033" b="7566"/>
          <a:stretch/>
        </p:blipFill>
        <p:spPr>
          <a:xfrm>
            <a:off x="6567955" y="1238865"/>
            <a:ext cx="468000" cy="46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D1B0AC-7F66-44F8-9B31-1A2A79D4BF46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9" t="2379" r="9033" b="7566"/>
          <a:stretch/>
        </p:blipFill>
        <p:spPr>
          <a:xfrm flipH="1">
            <a:off x="7811736" y="1238865"/>
            <a:ext cx="468000" cy="468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456FFAB-6388-4F67-AC4D-625E2F250362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6" t="11181" r="7842" b="4926"/>
          <a:stretch/>
        </p:blipFill>
        <p:spPr>
          <a:xfrm>
            <a:off x="10067731" y="2186452"/>
            <a:ext cx="468000" cy="468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ECBA672-3C02-41C3-A752-28C8A463342A}"/>
              </a:ext>
            </a:extLst>
          </p:cNvPr>
          <p:cNvPicPr>
            <a:picLocks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0" t="9557" r="8046" b="11590"/>
          <a:stretch/>
        </p:blipFill>
        <p:spPr>
          <a:xfrm>
            <a:off x="9247698" y="2186452"/>
            <a:ext cx="468000" cy="4680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FC76C5F-B60C-4BB8-9241-AB994792BF49}"/>
              </a:ext>
            </a:extLst>
          </p:cNvPr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8" t="7568" r="7274" b="8875"/>
          <a:stretch/>
        </p:blipFill>
        <p:spPr>
          <a:xfrm>
            <a:off x="10067731" y="1548806"/>
            <a:ext cx="468000" cy="468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D3B04CC-181C-4CBA-8B90-EE7FE1A3A0B5}"/>
              </a:ext>
            </a:extLst>
          </p:cNvPr>
          <p:cNvPicPr>
            <a:picLocks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8" t="7994" r="5809" b="3514"/>
          <a:stretch/>
        </p:blipFill>
        <p:spPr>
          <a:xfrm>
            <a:off x="9247698" y="1548806"/>
            <a:ext cx="468000" cy="46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A58CEF-1CCE-4EF9-8715-073BF95A2B3F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9" t="2379" r="9033" b="7566"/>
          <a:stretch/>
        </p:blipFill>
        <p:spPr>
          <a:xfrm rot="5400000">
            <a:off x="5437708" y="1226726"/>
            <a:ext cx="468000" cy="46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A9C841-3BC5-4845-AFB4-AF0FCDB1C699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9" t="2379" r="9033" b="7566"/>
          <a:stretch/>
        </p:blipFill>
        <p:spPr>
          <a:xfrm rot="16200000">
            <a:off x="4380265" y="1217489"/>
            <a:ext cx="468000" cy="468000"/>
          </a:xfrm>
          <a:prstGeom prst="rect">
            <a:avLst/>
          </a:prstGeom>
        </p:spPr>
      </p:pic>
      <p:pic>
        <p:nvPicPr>
          <p:cNvPr id="1026" name="Picture 2" descr="3,000+ Free Help &amp; Support Images - Pixabay">
            <a:extLst>
              <a:ext uri="{FF2B5EF4-FFF2-40B4-BE49-F238E27FC236}">
                <a16:creationId xmlns:a16="http://schemas.microsoft.com/office/drawing/2014/main" id="{20D98A9E-422E-9A78-960D-E58E3D93E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265" y="4927685"/>
            <a:ext cx="1100415" cy="1100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Replay icon — Stock Photo © alexwhite ...">
            <a:extLst>
              <a:ext uri="{FF2B5EF4-FFF2-40B4-BE49-F238E27FC236}">
                <a16:creationId xmlns:a16="http://schemas.microsoft.com/office/drawing/2014/main" id="{27033ACD-1280-69DB-3794-639033E5C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594" y="4858181"/>
            <a:ext cx="54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71BA527F-20F9-35D0-30B1-9DA80F3F777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6394" t="28557" r="22582" b="27017"/>
          <a:stretch/>
        </p:blipFill>
        <p:spPr>
          <a:xfrm>
            <a:off x="8339346" y="5437651"/>
            <a:ext cx="620197" cy="540000"/>
          </a:xfrm>
          <a:prstGeom prst="rect">
            <a:avLst/>
          </a:prstGeom>
        </p:spPr>
      </p:pic>
      <p:pic>
        <p:nvPicPr>
          <p:cNvPr id="1028" name="Picture 4" descr="Screen recorder button. screen record ...">
            <a:extLst>
              <a:ext uri="{FF2B5EF4-FFF2-40B4-BE49-F238E27FC236}">
                <a16:creationId xmlns:a16="http://schemas.microsoft.com/office/drawing/2014/main" id="{E34B0FD3-89B5-D00D-B633-EF1D2A2DDA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5" t="20199" r="19943" b="20088"/>
          <a:stretch/>
        </p:blipFill>
        <p:spPr bwMode="auto">
          <a:xfrm>
            <a:off x="8304594" y="4213844"/>
            <a:ext cx="517122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325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olorful media player control buttons set. Play, pause, stop, record,  forward, rewind, previous, next, eject, repeat icon. Vector. Stock Vector |  Adobe Stock">
            <a:extLst>
              <a:ext uri="{FF2B5EF4-FFF2-40B4-BE49-F238E27FC236}">
                <a16:creationId xmlns:a16="http://schemas.microsoft.com/office/drawing/2014/main" id="{361CF1AA-DE69-68D8-F374-DAEE4DC43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219" y="977146"/>
            <a:ext cx="4237349" cy="4237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Colorful media player control buttons set. Play, pause, stop, record,  forward, rewind, previous, next, eject, repeat icon. Vector. Stock Vector |  Adobe Stock">
            <a:extLst>
              <a:ext uri="{FF2B5EF4-FFF2-40B4-BE49-F238E27FC236}">
                <a16:creationId xmlns:a16="http://schemas.microsoft.com/office/drawing/2014/main" id="{A5033E57-0465-4B1E-226E-EDC15EED9E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66" t="36508" r="35910" b="36292"/>
          <a:stretch/>
        </p:blipFill>
        <p:spPr bwMode="auto">
          <a:xfrm>
            <a:off x="983432" y="977145"/>
            <a:ext cx="581025" cy="57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Colorful media player control buttons set. Play, pause, stop, record,  forward, rewind, previous, next, eject, repeat icon. Vector. Stock Vector |  Adobe Stock">
            <a:extLst>
              <a:ext uri="{FF2B5EF4-FFF2-40B4-BE49-F238E27FC236}">
                <a16:creationId xmlns:a16="http://schemas.microsoft.com/office/drawing/2014/main" id="{4680533A-DC9F-344D-7F1C-77D874E109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4" t="4363" r="68447" b="68213"/>
          <a:stretch/>
        </p:blipFill>
        <p:spPr bwMode="auto">
          <a:xfrm>
            <a:off x="2900363" y="1095375"/>
            <a:ext cx="595312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Colorful media player control buttons set. Play, pause, stop, record,  forward, rewind, previous, next, eject, repeat icon. Vector. Stock Vector |  Adobe Stock">
            <a:extLst>
              <a:ext uri="{FF2B5EF4-FFF2-40B4-BE49-F238E27FC236}">
                <a16:creationId xmlns:a16="http://schemas.microsoft.com/office/drawing/2014/main" id="{053CF759-DD6A-6876-ACB2-A793B51A6D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74" t="4350" r="3277" b="68226"/>
          <a:stretch/>
        </p:blipFill>
        <p:spPr bwMode="auto">
          <a:xfrm>
            <a:off x="4524523" y="1081825"/>
            <a:ext cx="585787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olorful media player control buttons set. Play, pause, stop, record,  forward, rewind, previous, next, eject, repeat icon. Vector. Stock Vector |  Adobe Stock">
            <a:extLst>
              <a:ext uri="{FF2B5EF4-FFF2-40B4-BE49-F238E27FC236}">
                <a16:creationId xmlns:a16="http://schemas.microsoft.com/office/drawing/2014/main" id="{88F35DD3-E4C2-876F-D652-5155919217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1" t="68115" r="35841" b="4461"/>
          <a:stretch/>
        </p:blipFill>
        <p:spPr bwMode="auto">
          <a:xfrm>
            <a:off x="983430" y="2702056"/>
            <a:ext cx="595313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1500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0</Words>
  <Application>Microsoft Office PowerPoint</Application>
  <PresentationFormat>מסך רחב</PresentationFormat>
  <Paragraphs>0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Rami Marelly</dc:creator>
  <cp:lastModifiedBy>Rami Marelly</cp:lastModifiedBy>
  <cp:revision>5</cp:revision>
  <dcterms:created xsi:type="dcterms:W3CDTF">2019-05-14T18:31:50Z</dcterms:created>
  <dcterms:modified xsi:type="dcterms:W3CDTF">2024-08-12T18:59:05Z</dcterms:modified>
</cp:coreProperties>
</file>