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Fira Sans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B2EB32-B2A3-4757-A27D-C4FF4BF1D5AE}">
  <a:tblStyle styleId="{0AB2EB32-B2A3-4757-A27D-C4FF4BF1D5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FiraSans-bold.fntdata"/><Relationship Id="rId10" Type="http://schemas.openxmlformats.org/officeDocument/2006/relationships/slide" Target="slides/slide5.xml"/><Relationship Id="rId32" Type="http://schemas.openxmlformats.org/officeDocument/2006/relationships/font" Target="fonts/FiraSans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-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ec0436a75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ec0436a7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ec0436a75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ec0436a7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ec0436a75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ec0436a7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ec0436a75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ec0436a7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ec0436a75_0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ec0436a7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mailto:samah@qusra.net" TargetMode="External"/><Relationship Id="rId5" Type="http://schemas.openxmlformats.org/officeDocument/2006/relationships/hyperlink" Target="mailto:samah@qusra.net" TargetMode="External"/><Relationship Id="rId6" Type="http://schemas.openxmlformats.org/officeDocument/2006/relationships/hyperlink" Target="mailto:marysamara2001@gmail.com" TargetMode="External"/><Relationship Id="rId7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668297" y="19482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Car </a:t>
            </a:r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1411438"/>
            <a:ext cx="59531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708725" y="1311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Forecast</a:t>
            </a:r>
            <a:endParaRPr/>
          </a:p>
        </p:txBody>
      </p:sp>
      <p:sp>
        <p:nvSpPr>
          <p:cNvPr id="246" name="Google Shape;246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5" y="842957"/>
            <a:ext cx="56197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 txBox="1"/>
          <p:nvPr/>
        </p:nvSpPr>
        <p:spPr>
          <a:xfrm>
            <a:off x="2760400" y="4151350"/>
            <a:ext cx="3000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Gross Sales within a year.</a:t>
            </a:r>
            <a:endParaRPr/>
          </a:p>
        </p:txBody>
      </p:sp>
      <p:graphicFrame>
        <p:nvGraphicFramePr>
          <p:cNvPr id="249" name="Google Shape;249;p21"/>
          <p:cNvGraphicFramePr/>
          <p:nvPr/>
        </p:nvGraphicFramePr>
        <p:xfrm>
          <a:off x="6594700" y="26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{0AB2EB32-B2A3-4757-A27D-C4FF4BF1D5AE}</a:tableStyleId>
              </a:tblPr>
              <a:tblGrid>
                <a:gridCol w="1594250"/>
                <a:gridCol w="764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Unit Prices (Averages)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Product/service 1/Car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9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$ 55,000</a:t>
                      </a:r>
                      <a:endParaRPr sz="1000">
                        <a:solidFill>
                          <a:srgbClr val="00009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Product/service 2/chips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9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$ 1,000</a:t>
                      </a:r>
                      <a:endParaRPr sz="1000">
                        <a:solidFill>
                          <a:srgbClr val="00009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21"/>
          <p:cNvGraphicFramePr/>
          <p:nvPr/>
        </p:nvGraphicFramePr>
        <p:xfrm>
          <a:off x="6464200" y="26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{0AB2EB32-B2A3-4757-A27D-C4FF4BF1D5AE}</a:tableStyleId>
              </a:tblPr>
              <a:tblGrid>
                <a:gridCol w="1609725"/>
                <a:gridCol w="1009650"/>
              </a:tblGrid>
              <a:tr h="43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Gross Sales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39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Product/service 1/Car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781,000,000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Product/service 2/chips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4,200,000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786150" y="1089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Forecast</a:t>
            </a:r>
            <a:endParaRPr/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804857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2354400" y="4047250"/>
            <a:ext cx="3000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Direct cost of sales.</a:t>
            </a:r>
            <a:endParaRPr/>
          </a:p>
        </p:txBody>
      </p:sp>
      <p:graphicFrame>
        <p:nvGraphicFramePr>
          <p:cNvPr id="259" name="Google Shape;259;p22"/>
          <p:cNvGraphicFramePr/>
          <p:nvPr/>
        </p:nvGraphicFramePr>
        <p:xfrm>
          <a:off x="6619550" y="30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{0AB2EB32-B2A3-4757-A27D-C4FF4BF1D5AE}</a:tableStyleId>
              </a:tblPr>
              <a:tblGrid>
                <a:gridCol w="1609725"/>
                <a:gridCol w="771525"/>
              </a:tblGrid>
              <a:tr h="32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 Unit Costs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Product/service 1/Car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9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$ 40,000</a:t>
                      </a:r>
                      <a:endParaRPr sz="1000">
                        <a:solidFill>
                          <a:srgbClr val="00009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Product/service 2/chips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9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$ 500</a:t>
                      </a:r>
                      <a:endParaRPr sz="1000">
                        <a:solidFill>
                          <a:srgbClr val="00009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22"/>
          <p:cNvGraphicFramePr/>
          <p:nvPr/>
        </p:nvGraphicFramePr>
        <p:xfrm>
          <a:off x="6500475" y="30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{0AB2EB32-B2A3-4757-A27D-C4FF4BF1D5AE}</a:tableStyleId>
              </a:tblPr>
              <a:tblGrid>
                <a:gridCol w="1609725"/>
                <a:gridCol w="1009650"/>
              </a:tblGrid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 Cost of Sales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Product/service 1/Car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$ 568,000,000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Product/service 2/chips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$ 2,100,000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Forecast</a:t>
            </a:r>
            <a:endParaRPr/>
          </a:p>
        </p:txBody>
      </p:sp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75" y="1010720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/>
          <p:nvPr/>
        </p:nvSpPr>
        <p:spPr>
          <a:xfrm>
            <a:off x="2740775" y="4180250"/>
            <a:ext cx="30000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 Sales</a:t>
            </a:r>
            <a:endParaRPr/>
          </a:p>
        </p:txBody>
      </p:sp>
      <p:graphicFrame>
        <p:nvGraphicFramePr>
          <p:cNvPr id="269" name="Google Shape;269;p23"/>
          <p:cNvGraphicFramePr/>
          <p:nvPr/>
        </p:nvGraphicFramePr>
        <p:xfrm>
          <a:off x="6982350" y="32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{0AB2EB32-B2A3-4757-A27D-C4FF4BF1D5AE}</a:tableStyleId>
              </a:tblPr>
              <a:tblGrid>
                <a:gridCol w="746200"/>
                <a:gridCol w="1224525"/>
              </a:tblGrid>
              <a:tr h="39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Net Sales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$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215,100,000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Projection Statement</a:t>
            </a:r>
            <a:endParaRPr/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75" y="927045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4"/>
          <p:cNvSpPr txBox="1"/>
          <p:nvPr/>
        </p:nvSpPr>
        <p:spPr>
          <a:xfrm>
            <a:off x="2195275" y="4102925"/>
            <a:ext cx="3000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Revenue Projected within a year.</a:t>
            </a:r>
            <a:endParaRPr/>
          </a:p>
        </p:txBody>
      </p:sp>
      <p:graphicFrame>
        <p:nvGraphicFramePr>
          <p:cNvPr id="278" name="Google Shape;278;p24"/>
          <p:cNvGraphicFramePr/>
          <p:nvPr/>
        </p:nvGraphicFramePr>
        <p:xfrm>
          <a:off x="6581775" y="25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{0AB2EB32-B2A3-4757-A27D-C4FF4BF1D5AE}</a:tableStyleId>
              </a:tblPr>
              <a:tblGrid>
                <a:gridCol w="1419225"/>
                <a:gridCol w="1143000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Revenue Projected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Annual Total 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 net sales (revenues)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785,200,000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Costs of sales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570,100,000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Gross profit</a:t>
                      </a:r>
                      <a:endParaRPr b="1"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215,100,000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 &amp; IRR</a:t>
            </a:r>
            <a:endParaRPr/>
          </a:p>
        </p:txBody>
      </p:sp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010724"/>
            <a:ext cx="5137319" cy="31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 txBox="1"/>
          <p:nvPr/>
        </p:nvSpPr>
        <p:spPr>
          <a:xfrm>
            <a:off x="1854813" y="4047250"/>
            <a:ext cx="3000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IRR and ROI</a:t>
            </a:r>
            <a:endParaRPr/>
          </a:p>
        </p:txBody>
      </p:sp>
      <p:pic>
        <p:nvPicPr>
          <p:cNvPr id="287" name="Google Shape;2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344" y="1671945"/>
            <a:ext cx="2915732" cy="22421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25"/>
          <p:cNvGraphicFramePr/>
          <p:nvPr/>
        </p:nvGraphicFramePr>
        <p:xfrm>
          <a:off x="6524913" y="360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{0AB2EB32-B2A3-4757-A27D-C4FF4BF1D5AE}</a:tableStyleId>
              </a:tblPr>
              <a:tblGrid>
                <a:gridCol w="952500"/>
                <a:gridCol w="8804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28.03%</a:t>
                      </a:r>
                      <a:endParaRPr sz="1200">
                        <a:solidFill>
                          <a:srgbClr val="1F2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ROI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idx="4294967295" type="ctrTitle"/>
          </p:nvPr>
        </p:nvSpPr>
        <p:spPr>
          <a:xfrm>
            <a:off x="685800" y="1417527"/>
            <a:ext cx="7772400" cy="14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Conclusion</a:t>
            </a:r>
            <a:endParaRPr b="1" sz="9600"/>
          </a:p>
        </p:txBody>
      </p:sp>
      <p:sp>
        <p:nvSpPr>
          <p:cNvPr id="294" name="Google Shape;294;p26"/>
          <p:cNvSpPr txBox="1"/>
          <p:nvPr>
            <p:ph idx="4294967295" type="subTitle"/>
          </p:nvPr>
        </p:nvSpPr>
        <p:spPr>
          <a:xfrm>
            <a:off x="797950" y="2840050"/>
            <a:ext cx="76602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In other words, the project looks profitable!</a:t>
            </a:r>
            <a:endParaRPr sz="2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idx="4294967295" type="ctrTitle"/>
          </p:nvPr>
        </p:nvSpPr>
        <p:spPr>
          <a:xfrm>
            <a:off x="792950" y="1617655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01" name="Google Shape;301;p27"/>
          <p:cNvSpPr txBox="1"/>
          <p:nvPr>
            <p:ph idx="4294967295" type="subTitle"/>
          </p:nvPr>
        </p:nvSpPr>
        <p:spPr>
          <a:xfrm>
            <a:off x="792950" y="2741025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We are Samah &amp; Maremar</a:t>
            </a:r>
            <a:endParaRPr b="1" sz="3600"/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1637500" y="3264950"/>
            <a:ext cx="44112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us on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s</a:t>
            </a:r>
            <a:r>
              <a:rPr lang="en" sz="2600" u="sng">
                <a:solidFill>
                  <a:schemeClr val="hlink"/>
                </a:solidFill>
                <a:hlinkClick r:id="rId5"/>
              </a:rPr>
              <a:t>amah@qusra.net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6"/>
              </a:rPr>
              <a:t>marysamara2001@gmail.com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7">
            <a:alphaModFix/>
          </a:blip>
          <a:srcRect b="48837" l="22680" r="14803" t="9485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1" name="Google Shape;81;p1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316875" y="7095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179350" y="2064200"/>
            <a:ext cx="5832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1179350" y="2906900"/>
            <a:ext cx="583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●"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Idea</a:t>
            </a:r>
            <a:endParaRPr sz="3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00" y="1785400"/>
            <a:ext cx="2973475" cy="271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81575" y="1093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Electric Cars?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0" name="Google Shape;100;p15"/>
          <p:cNvCxnSpPr>
            <a:stCxn id="101" idx="1"/>
          </p:cNvCxnSpPr>
          <p:nvPr/>
        </p:nvCxnSpPr>
        <p:spPr>
          <a:xfrm flipH="1">
            <a:off x="6164900" y="2939300"/>
            <a:ext cx="1090500" cy="49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D871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2" name="Google Shape;102;p15"/>
          <p:cNvSpPr/>
          <p:nvPr/>
        </p:nvSpPr>
        <p:spPr>
          <a:xfrm>
            <a:off x="2555400" y="2592300"/>
            <a:ext cx="4033200" cy="4125300"/>
          </a:xfrm>
          <a:prstGeom prst="arc">
            <a:avLst>
              <a:gd fmla="val 10810440" name="adj1"/>
              <a:gd fmla="val 0" name="adj2"/>
            </a:avLst>
          </a:prstGeom>
          <a:noFill/>
          <a:ln cap="flat" cmpd="sng" w="9525">
            <a:solidFill>
              <a:srgbClr val="59BD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834748" y="2795748"/>
            <a:ext cx="3528798" cy="1697663"/>
          </a:xfrm>
          <a:custGeom>
            <a:rect b="b" l="l" r="r" t="t"/>
            <a:pathLst>
              <a:path extrusionOk="0" h="25007" w="51982">
                <a:moveTo>
                  <a:pt x="26007" y="1"/>
                </a:moveTo>
                <a:lnTo>
                  <a:pt x="24694" y="32"/>
                </a:lnTo>
                <a:lnTo>
                  <a:pt x="23412" y="126"/>
                </a:lnTo>
                <a:lnTo>
                  <a:pt x="22131" y="282"/>
                </a:lnTo>
                <a:lnTo>
                  <a:pt x="20881" y="501"/>
                </a:lnTo>
                <a:lnTo>
                  <a:pt x="19630" y="782"/>
                </a:lnTo>
                <a:lnTo>
                  <a:pt x="18442" y="1126"/>
                </a:lnTo>
                <a:lnTo>
                  <a:pt x="17255" y="1501"/>
                </a:lnTo>
                <a:lnTo>
                  <a:pt x="16098" y="1970"/>
                </a:lnTo>
                <a:lnTo>
                  <a:pt x="14973" y="2439"/>
                </a:lnTo>
                <a:lnTo>
                  <a:pt x="13848" y="3001"/>
                </a:lnTo>
                <a:lnTo>
                  <a:pt x="12785" y="3595"/>
                </a:lnTo>
                <a:lnTo>
                  <a:pt x="11753" y="4252"/>
                </a:lnTo>
                <a:lnTo>
                  <a:pt x="10753" y="4939"/>
                </a:lnTo>
                <a:lnTo>
                  <a:pt x="9784" y="5689"/>
                </a:lnTo>
                <a:lnTo>
                  <a:pt x="8846" y="6471"/>
                </a:lnTo>
                <a:lnTo>
                  <a:pt x="7940" y="7284"/>
                </a:lnTo>
                <a:lnTo>
                  <a:pt x="7096" y="8159"/>
                </a:lnTo>
                <a:lnTo>
                  <a:pt x="6252" y="9065"/>
                </a:lnTo>
                <a:lnTo>
                  <a:pt x="5502" y="10003"/>
                </a:lnTo>
                <a:lnTo>
                  <a:pt x="4752" y="11003"/>
                </a:lnTo>
                <a:lnTo>
                  <a:pt x="4095" y="12003"/>
                </a:lnTo>
                <a:lnTo>
                  <a:pt x="3439" y="13066"/>
                </a:lnTo>
                <a:lnTo>
                  <a:pt x="2845" y="14129"/>
                </a:lnTo>
                <a:lnTo>
                  <a:pt x="2314" y="15254"/>
                </a:lnTo>
                <a:lnTo>
                  <a:pt x="1845" y="16380"/>
                </a:lnTo>
                <a:lnTo>
                  <a:pt x="1407" y="17536"/>
                </a:lnTo>
                <a:lnTo>
                  <a:pt x="1032" y="18724"/>
                </a:lnTo>
                <a:lnTo>
                  <a:pt x="720" y="19943"/>
                </a:lnTo>
                <a:lnTo>
                  <a:pt x="438" y="21193"/>
                </a:lnTo>
                <a:lnTo>
                  <a:pt x="251" y="22443"/>
                </a:lnTo>
                <a:lnTo>
                  <a:pt x="94" y="23725"/>
                </a:lnTo>
                <a:lnTo>
                  <a:pt x="1" y="25007"/>
                </a:lnTo>
                <a:lnTo>
                  <a:pt x="51982" y="25007"/>
                </a:lnTo>
                <a:lnTo>
                  <a:pt x="51919" y="23725"/>
                </a:lnTo>
                <a:lnTo>
                  <a:pt x="51763" y="22443"/>
                </a:lnTo>
                <a:lnTo>
                  <a:pt x="51544" y="21193"/>
                </a:lnTo>
                <a:lnTo>
                  <a:pt x="51294" y="19943"/>
                </a:lnTo>
                <a:lnTo>
                  <a:pt x="50981" y="18724"/>
                </a:lnTo>
                <a:lnTo>
                  <a:pt x="50606" y="17536"/>
                </a:lnTo>
                <a:lnTo>
                  <a:pt x="50169" y="16380"/>
                </a:lnTo>
                <a:lnTo>
                  <a:pt x="49669" y="15254"/>
                </a:lnTo>
                <a:lnTo>
                  <a:pt x="49137" y="14129"/>
                </a:lnTo>
                <a:lnTo>
                  <a:pt x="48543" y="13066"/>
                </a:lnTo>
                <a:lnTo>
                  <a:pt x="47918" y="12003"/>
                </a:lnTo>
                <a:lnTo>
                  <a:pt x="47230" y="11003"/>
                </a:lnTo>
                <a:lnTo>
                  <a:pt x="46512" y="10003"/>
                </a:lnTo>
                <a:lnTo>
                  <a:pt x="45730" y="9065"/>
                </a:lnTo>
                <a:lnTo>
                  <a:pt x="44917" y="8159"/>
                </a:lnTo>
                <a:lnTo>
                  <a:pt x="44074" y="7284"/>
                </a:lnTo>
                <a:lnTo>
                  <a:pt x="43167" y="6471"/>
                </a:lnTo>
                <a:lnTo>
                  <a:pt x="42229" y="5689"/>
                </a:lnTo>
                <a:lnTo>
                  <a:pt x="41260" y="4939"/>
                </a:lnTo>
                <a:lnTo>
                  <a:pt x="40260" y="4252"/>
                </a:lnTo>
                <a:lnTo>
                  <a:pt x="39197" y="3595"/>
                </a:lnTo>
                <a:lnTo>
                  <a:pt x="38135" y="3001"/>
                </a:lnTo>
                <a:lnTo>
                  <a:pt x="37041" y="2439"/>
                </a:lnTo>
                <a:lnTo>
                  <a:pt x="35915" y="1970"/>
                </a:lnTo>
                <a:lnTo>
                  <a:pt x="34759" y="1501"/>
                </a:lnTo>
                <a:lnTo>
                  <a:pt x="33571" y="1126"/>
                </a:lnTo>
                <a:lnTo>
                  <a:pt x="32352" y="782"/>
                </a:lnTo>
                <a:lnTo>
                  <a:pt x="31133" y="501"/>
                </a:lnTo>
                <a:lnTo>
                  <a:pt x="29883" y="282"/>
                </a:lnTo>
                <a:lnTo>
                  <a:pt x="28601" y="126"/>
                </a:lnTo>
                <a:lnTo>
                  <a:pt x="27320" y="32"/>
                </a:lnTo>
                <a:lnTo>
                  <a:pt x="2600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042500" y="4496299"/>
            <a:ext cx="5079375" cy="201153"/>
          </a:xfrm>
          <a:custGeom>
            <a:rect b="b" l="l" r="r" t="t"/>
            <a:pathLst>
              <a:path extrusionOk="0" h="2407" w="65016">
                <a:moveTo>
                  <a:pt x="1001" y="0"/>
                </a:moveTo>
                <a:lnTo>
                  <a:pt x="782" y="31"/>
                </a:lnTo>
                <a:lnTo>
                  <a:pt x="625" y="94"/>
                </a:lnTo>
                <a:lnTo>
                  <a:pt x="438" y="188"/>
                </a:lnTo>
                <a:lnTo>
                  <a:pt x="282" y="313"/>
                </a:lnTo>
                <a:lnTo>
                  <a:pt x="188" y="438"/>
                </a:lnTo>
                <a:lnTo>
                  <a:pt x="94" y="625"/>
                </a:lnTo>
                <a:lnTo>
                  <a:pt x="32" y="813"/>
                </a:lnTo>
                <a:lnTo>
                  <a:pt x="0" y="1000"/>
                </a:lnTo>
                <a:lnTo>
                  <a:pt x="0" y="1407"/>
                </a:lnTo>
                <a:lnTo>
                  <a:pt x="32" y="1626"/>
                </a:lnTo>
                <a:lnTo>
                  <a:pt x="94" y="1813"/>
                </a:lnTo>
                <a:lnTo>
                  <a:pt x="188" y="1969"/>
                </a:lnTo>
                <a:lnTo>
                  <a:pt x="282" y="2126"/>
                </a:lnTo>
                <a:lnTo>
                  <a:pt x="438" y="2251"/>
                </a:lnTo>
                <a:lnTo>
                  <a:pt x="625" y="2344"/>
                </a:lnTo>
                <a:lnTo>
                  <a:pt x="782" y="2376"/>
                </a:lnTo>
                <a:lnTo>
                  <a:pt x="1001" y="2407"/>
                </a:lnTo>
                <a:lnTo>
                  <a:pt x="64015" y="2407"/>
                </a:lnTo>
                <a:lnTo>
                  <a:pt x="64234" y="2376"/>
                </a:lnTo>
                <a:lnTo>
                  <a:pt x="64422" y="2344"/>
                </a:lnTo>
                <a:lnTo>
                  <a:pt x="64578" y="2251"/>
                </a:lnTo>
                <a:lnTo>
                  <a:pt x="64734" y="2126"/>
                </a:lnTo>
                <a:lnTo>
                  <a:pt x="64859" y="1969"/>
                </a:lnTo>
                <a:lnTo>
                  <a:pt x="64953" y="1813"/>
                </a:lnTo>
                <a:lnTo>
                  <a:pt x="65016" y="1626"/>
                </a:lnTo>
                <a:lnTo>
                  <a:pt x="65016" y="1407"/>
                </a:lnTo>
                <a:lnTo>
                  <a:pt x="65016" y="1000"/>
                </a:lnTo>
                <a:lnTo>
                  <a:pt x="65016" y="813"/>
                </a:lnTo>
                <a:lnTo>
                  <a:pt x="64953" y="625"/>
                </a:lnTo>
                <a:lnTo>
                  <a:pt x="64859" y="438"/>
                </a:lnTo>
                <a:lnTo>
                  <a:pt x="64734" y="313"/>
                </a:lnTo>
                <a:lnTo>
                  <a:pt x="64578" y="188"/>
                </a:lnTo>
                <a:lnTo>
                  <a:pt x="64422" y="94"/>
                </a:lnTo>
                <a:lnTo>
                  <a:pt x="64234" y="31"/>
                </a:lnTo>
                <a:lnTo>
                  <a:pt x="64015" y="0"/>
                </a:lnTo>
                <a:close/>
              </a:path>
            </a:pathLst>
          </a:custGeom>
          <a:solidFill>
            <a:srgbClr val="59B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654696" y="3294802"/>
            <a:ext cx="2556943" cy="1123214"/>
          </a:xfrm>
          <a:custGeom>
            <a:rect b="b" l="l" r="r" t="t"/>
            <a:pathLst>
              <a:path extrusionOk="0" h="13442" w="30601">
                <a:moveTo>
                  <a:pt x="18848" y="1"/>
                </a:moveTo>
                <a:lnTo>
                  <a:pt x="18192" y="32"/>
                </a:lnTo>
                <a:lnTo>
                  <a:pt x="17535" y="95"/>
                </a:lnTo>
                <a:lnTo>
                  <a:pt x="16879" y="188"/>
                </a:lnTo>
                <a:lnTo>
                  <a:pt x="16848" y="188"/>
                </a:lnTo>
                <a:lnTo>
                  <a:pt x="15597" y="407"/>
                </a:lnTo>
                <a:lnTo>
                  <a:pt x="14410" y="657"/>
                </a:lnTo>
                <a:lnTo>
                  <a:pt x="13284" y="970"/>
                </a:lnTo>
                <a:lnTo>
                  <a:pt x="12253" y="1314"/>
                </a:lnTo>
                <a:lnTo>
                  <a:pt x="11284" y="1689"/>
                </a:lnTo>
                <a:lnTo>
                  <a:pt x="10377" y="2064"/>
                </a:lnTo>
                <a:lnTo>
                  <a:pt x="9533" y="2470"/>
                </a:lnTo>
                <a:lnTo>
                  <a:pt x="8783" y="2845"/>
                </a:lnTo>
                <a:lnTo>
                  <a:pt x="8127" y="3252"/>
                </a:lnTo>
                <a:lnTo>
                  <a:pt x="7533" y="3595"/>
                </a:lnTo>
                <a:lnTo>
                  <a:pt x="6595" y="4221"/>
                </a:lnTo>
                <a:lnTo>
                  <a:pt x="6033" y="4627"/>
                </a:lnTo>
                <a:lnTo>
                  <a:pt x="5845" y="4783"/>
                </a:lnTo>
                <a:lnTo>
                  <a:pt x="5345" y="4908"/>
                </a:lnTo>
                <a:lnTo>
                  <a:pt x="4876" y="5033"/>
                </a:lnTo>
                <a:lnTo>
                  <a:pt x="4439" y="5189"/>
                </a:lnTo>
                <a:lnTo>
                  <a:pt x="4032" y="5377"/>
                </a:lnTo>
                <a:lnTo>
                  <a:pt x="3657" y="5565"/>
                </a:lnTo>
                <a:lnTo>
                  <a:pt x="3282" y="5815"/>
                </a:lnTo>
                <a:lnTo>
                  <a:pt x="2969" y="6065"/>
                </a:lnTo>
                <a:lnTo>
                  <a:pt x="2657" y="6315"/>
                </a:lnTo>
                <a:lnTo>
                  <a:pt x="2344" y="6596"/>
                </a:lnTo>
                <a:lnTo>
                  <a:pt x="2094" y="6877"/>
                </a:lnTo>
                <a:lnTo>
                  <a:pt x="1844" y="7190"/>
                </a:lnTo>
                <a:lnTo>
                  <a:pt x="1625" y="7503"/>
                </a:lnTo>
                <a:lnTo>
                  <a:pt x="1219" y="8159"/>
                </a:lnTo>
                <a:lnTo>
                  <a:pt x="906" y="8784"/>
                </a:lnTo>
                <a:lnTo>
                  <a:pt x="625" y="9441"/>
                </a:lnTo>
                <a:lnTo>
                  <a:pt x="438" y="10034"/>
                </a:lnTo>
                <a:lnTo>
                  <a:pt x="281" y="10597"/>
                </a:lnTo>
                <a:lnTo>
                  <a:pt x="156" y="11097"/>
                </a:lnTo>
                <a:lnTo>
                  <a:pt x="31" y="11847"/>
                </a:lnTo>
                <a:lnTo>
                  <a:pt x="0" y="12129"/>
                </a:lnTo>
                <a:lnTo>
                  <a:pt x="31" y="12347"/>
                </a:lnTo>
                <a:lnTo>
                  <a:pt x="125" y="12566"/>
                </a:lnTo>
                <a:lnTo>
                  <a:pt x="219" y="12723"/>
                </a:lnTo>
                <a:lnTo>
                  <a:pt x="375" y="12879"/>
                </a:lnTo>
                <a:lnTo>
                  <a:pt x="563" y="13004"/>
                </a:lnTo>
                <a:lnTo>
                  <a:pt x="781" y="13129"/>
                </a:lnTo>
                <a:lnTo>
                  <a:pt x="1000" y="13191"/>
                </a:lnTo>
                <a:lnTo>
                  <a:pt x="1219" y="13285"/>
                </a:lnTo>
                <a:lnTo>
                  <a:pt x="1657" y="13379"/>
                </a:lnTo>
                <a:lnTo>
                  <a:pt x="2032" y="13410"/>
                </a:lnTo>
                <a:lnTo>
                  <a:pt x="2407" y="13441"/>
                </a:lnTo>
                <a:lnTo>
                  <a:pt x="2376" y="13160"/>
                </a:lnTo>
                <a:lnTo>
                  <a:pt x="2376" y="12879"/>
                </a:lnTo>
                <a:lnTo>
                  <a:pt x="2376" y="12504"/>
                </a:lnTo>
                <a:lnTo>
                  <a:pt x="2438" y="12129"/>
                </a:lnTo>
                <a:lnTo>
                  <a:pt x="2532" y="11754"/>
                </a:lnTo>
                <a:lnTo>
                  <a:pt x="2626" y="11410"/>
                </a:lnTo>
                <a:lnTo>
                  <a:pt x="2782" y="11066"/>
                </a:lnTo>
                <a:lnTo>
                  <a:pt x="2969" y="10722"/>
                </a:lnTo>
                <a:lnTo>
                  <a:pt x="3157" y="10441"/>
                </a:lnTo>
                <a:lnTo>
                  <a:pt x="3407" y="10128"/>
                </a:lnTo>
                <a:lnTo>
                  <a:pt x="3657" y="9878"/>
                </a:lnTo>
                <a:lnTo>
                  <a:pt x="3938" y="9628"/>
                </a:lnTo>
                <a:lnTo>
                  <a:pt x="4220" y="9441"/>
                </a:lnTo>
                <a:lnTo>
                  <a:pt x="4532" y="9253"/>
                </a:lnTo>
                <a:lnTo>
                  <a:pt x="4876" y="9097"/>
                </a:lnTo>
                <a:lnTo>
                  <a:pt x="5220" y="8972"/>
                </a:lnTo>
                <a:lnTo>
                  <a:pt x="5595" y="8878"/>
                </a:lnTo>
                <a:lnTo>
                  <a:pt x="5970" y="8815"/>
                </a:lnTo>
                <a:lnTo>
                  <a:pt x="6439" y="8784"/>
                </a:lnTo>
                <a:lnTo>
                  <a:pt x="6877" y="8815"/>
                </a:lnTo>
                <a:lnTo>
                  <a:pt x="7283" y="8878"/>
                </a:lnTo>
                <a:lnTo>
                  <a:pt x="7689" y="9003"/>
                </a:lnTo>
                <a:lnTo>
                  <a:pt x="8096" y="9159"/>
                </a:lnTo>
                <a:lnTo>
                  <a:pt x="8439" y="9347"/>
                </a:lnTo>
                <a:lnTo>
                  <a:pt x="8783" y="9566"/>
                </a:lnTo>
                <a:lnTo>
                  <a:pt x="9127" y="9847"/>
                </a:lnTo>
                <a:lnTo>
                  <a:pt x="9408" y="10128"/>
                </a:lnTo>
                <a:lnTo>
                  <a:pt x="9659" y="10441"/>
                </a:lnTo>
                <a:lnTo>
                  <a:pt x="9877" y="10785"/>
                </a:lnTo>
                <a:lnTo>
                  <a:pt x="10096" y="11160"/>
                </a:lnTo>
                <a:lnTo>
                  <a:pt x="10221" y="11535"/>
                </a:lnTo>
                <a:lnTo>
                  <a:pt x="10346" y="11972"/>
                </a:lnTo>
                <a:lnTo>
                  <a:pt x="10409" y="12379"/>
                </a:lnTo>
                <a:lnTo>
                  <a:pt x="10440" y="12816"/>
                </a:lnTo>
                <a:lnTo>
                  <a:pt x="10440" y="12910"/>
                </a:lnTo>
                <a:lnTo>
                  <a:pt x="10440" y="13004"/>
                </a:lnTo>
                <a:lnTo>
                  <a:pt x="10471" y="13129"/>
                </a:lnTo>
                <a:lnTo>
                  <a:pt x="10534" y="13191"/>
                </a:lnTo>
                <a:lnTo>
                  <a:pt x="10596" y="13285"/>
                </a:lnTo>
                <a:lnTo>
                  <a:pt x="10659" y="13348"/>
                </a:lnTo>
                <a:lnTo>
                  <a:pt x="10753" y="13379"/>
                </a:lnTo>
                <a:lnTo>
                  <a:pt x="10846" y="13410"/>
                </a:lnTo>
                <a:lnTo>
                  <a:pt x="10940" y="13441"/>
                </a:lnTo>
                <a:lnTo>
                  <a:pt x="19161" y="13441"/>
                </a:lnTo>
                <a:lnTo>
                  <a:pt x="19255" y="13410"/>
                </a:lnTo>
                <a:lnTo>
                  <a:pt x="19348" y="13379"/>
                </a:lnTo>
                <a:lnTo>
                  <a:pt x="19442" y="13348"/>
                </a:lnTo>
                <a:lnTo>
                  <a:pt x="19505" y="13285"/>
                </a:lnTo>
                <a:lnTo>
                  <a:pt x="19567" y="13191"/>
                </a:lnTo>
                <a:lnTo>
                  <a:pt x="19630" y="13098"/>
                </a:lnTo>
                <a:lnTo>
                  <a:pt x="19661" y="13004"/>
                </a:lnTo>
                <a:lnTo>
                  <a:pt x="19661" y="12910"/>
                </a:lnTo>
                <a:lnTo>
                  <a:pt x="19661" y="12879"/>
                </a:lnTo>
                <a:lnTo>
                  <a:pt x="19661" y="12504"/>
                </a:lnTo>
                <a:lnTo>
                  <a:pt x="19723" y="12129"/>
                </a:lnTo>
                <a:lnTo>
                  <a:pt x="19817" y="11754"/>
                </a:lnTo>
                <a:lnTo>
                  <a:pt x="19911" y="11410"/>
                </a:lnTo>
                <a:lnTo>
                  <a:pt x="20067" y="11066"/>
                </a:lnTo>
                <a:lnTo>
                  <a:pt x="20255" y="10722"/>
                </a:lnTo>
                <a:lnTo>
                  <a:pt x="20442" y="10441"/>
                </a:lnTo>
                <a:lnTo>
                  <a:pt x="20692" y="10128"/>
                </a:lnTo>
                <a:lnTo>
                  <a:pt x="20942" y="9878"/>
                </a:lnTo>
                <a:lnTo>
                  <a:pt x="21224" y="9628"/>
                </a:lnTo>
                <a:lnTo>
                  <a:pt x="21505" y="9441"/>
                </a:lnTo>
                <a:lnTo>
                  <a:pt x="21818" y="9253"/>
                </a:lnTo>
                <a:lnTo>
                  <a:pt x="22161" y="9097"/>
                </a:lnTo>
                <a:lnTo>
                  <a:pt x="22505" y="8972"/>
                </a:lnTo>
                <a:lnTo>
                  <a:pt x="22880" y="8878"/>
                </a:lnTo>
                <a:lnTo>
                  <a:pt x="23255" y="8815"/>
                </a:lnTo>
                <a:lnTo>
                  <a:pt x="23724" y="8784"/>
                </a:lnTo>
                <a:lnTo>
                  <a:pt x="24162" y="8815"/>
                </a:lnTo>
                <a:lnTo>
                  <a:pt x="24568" y="8878"/>
                </a:lnTo>
                <a:lnTo>
                  <a:pt x="24975" y="9003"/>
                </a:lnTo>
                <a:lnTo>
                  <a:pt x="25381" y="9159"/>
                </a:lnTo>
                <a:lnTo>
                  <a:pt x="25756" y="9347"/>
                </a:lnTo>
                <a:lnTo>
                  <a:pt x="26100" y="9566"/>
                </a:lnTo>
                <a:lnTo>
                  <a:pt x="26412" y="9847"/>
                </a:lnTo>
                <a:lnTo>
                  <a:pt x="26694" y="10128"/>
                </a:lnTo>
                <a:lnTo>
                  <a:pt x="26944" y="10441"/>
                </a:lnTo>
                <a:lnTo>
                  <a:pt x="27194" y="10785"/>
                </a:lnTo>
                <a:lnTo>
                  <a:pt x="27381" y="11160"/>
                </a:lnTo>
                <a:lnTo>
                  <a:pt x="27538" y="11535"/>
                </a:lnTo>
                <a:lnTo>
                  <a:pt x="27632" y="11972"/>
                </a:lnTo>
                <a:lnTo>
                  <a:pt x="27694" y="12379"/>
                </a:lnTo>
                <a:lnTo>
                  <a:pt x="27725" y="12816"/>
                </a:lnTo>
                <a:lnTo>
                  <a:pt x="27725" y="13129"/>
                </a:lnTo>
                <a:lnTo>
                  <a:pt x="27694" y="13441"/>
                </a:lnTo>
                <a:lnTo>
                  <a:pt x="28257" y="13441"/>
                </a:lnTo>
                <a:lnTo>
                  <a:pt x="28382" y="13316"/>
                </a:lnTo>
                <a:lnTo>
                  <a:pt x="28694" y="12973"/>
                </a:lnTo>
                <a:lnTo>
                  <a:pt x="29101" y="12410"/>
                </a:lnTo>
                <a:lnTo>
                  <a:pt x="29351" y="12066"/>
                </a:lnTo>
                <a:lnTo>
                  <a:pt x="29569" y="11660"/>
                </a:lnTo>
                <a:lnTo>
                  <a:pt x="29820" y="11222"/>
                </a:lnTo>
                <a:lnTo>
                  <a:pt x="30038" y="10753"/>
                </a:lnTo>
                <a:lnTo>
                  <a:pt x="30226" y="10222"/>
                </a:lnTo>
                <a:lnTo>
                  <a:pt x="30382" y="9659"/>
                </a:lnTo>
                <a:lnTo>
                  <a:pt x="30507" y="9065"/>
                </a:lnTo>
                <a:lnTo>
                  <a:pt x="30601" y="8409"/>
                </a:lnTo>
                <a:lnTo>
                  <a:pt x="30601" y="7753"/>
                </a:lnTo>
                <a:lnTo>
                  <a:pt x="30570" y="7065"/>
                </a:lnTo>
                <a:lnTo>
                  <a:pt x="30445" y="6346"/>
                </a:lnTo>
                <a:lnTo>
                  <a:pt x="30320" y="5721"/>
                </a:lnTo>
                <a:lnTo>
                  <a:pt x="30132" y="5127"/>
                </a:lnTo>
                <a:lnTo>
                  <a:pt x="29913" y="4564"/>
                </a:lnTo>
                <a:lnTo>
                  <a:pt x="29695" y="4064"/>
                </a:lnTo>
                <a:lnTo>
                  <a:pt x="29444" y="3627"/>
                </a:lnTo>
                <a:lnTo>
                  <a:pt x="29194" y="3220"/>
                </a:lnTo>
                <a:lnTo>
                  <a:pt x="28944" y="2845"/>
                </a:lnTo>
                <a:lnTo>
                  <a:pt x="28726" y="2533"/>
                </a:lnTo>
                <a:lnTo>
                  <a:pt x="28475" y="2251"/>
                </a:lnTo>
                <a:lnTo>
                  <a:pt x="28069" y="1845"/>
                </a:lnTo>
                <a:lnTo>
                  <a:pt x="27788" y="1595"/>
                </a:lnTo>
                <a:lnTo>
                  <a:pt x="27694" y="1501"/>
                </a:lnTo>
                <a:lnTo>
                  <a:pt x="27850" y="1001"/>
                </a:lnTo>
                <a:lnTo>
                  <a:pt x="27850" y="813"/>
                </a:lnTo>
                <a:lnTo>
                  <a:pt x="27850" y="626"/>
                </a:lnTo>
                <a:lnTo>
                  <a:pt x="27788" y="470"/>
                </a:lnTo>
                <a:lnTo>
                  <a:pt x="27694" y="313"/>
                </a:lnTo>
                <a:lnTo>
                  <a:pt x="27569" y="188"/>
                </a:lnTo>
                <a:lnTo>
                  <a:pt x="27444" y="95"/>
                </a:lnTo>
                <a:lnTo>
                  <a:pt x="27256" y="32"/>
                </a:lnTo>
                <a:lnTo>
                  <a:pt x="2706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654696" y="4303034"/>
            <a:ext cx="203797" cy="114979"/>
          </a:xfrm>
          <a:custGeom>
            <a:rect b="b" l="l" r="r" t="t"/>
            <a:pathLst>
              <a:path extrusionOk="0" h="1376" w="2439">
                <a:moveTo>
                  <a:pt x="31" y="0"/>
                </a:moveTo>
                <a:lnTo>
                  <a:pt x="0" y="63"/>
                </a:lnTo>
                <a:lnTo>
                  <a:pt x="31" y="281"/>
                </a:lnTo>
                <a:lnTo>
                  <a:pt x="125" y="500"/>
                </a:lnTo>
                <a:lnTo>
                  <a:pt x="219" y="657"/>
                </a:lnTo>
                <a:lnTo>
                  <a:pt x="375" y="813"/>
                </a:lnTo>
                <a:lnTo>
                  <a:pt x="563" y="938"/>
                </a:lnTo>
                <a:lnTo>
                  <a:pt x="781" y="1063"/>
                </a:lnTo>
                <a:lnTo>
                  <a:pt x="1000" y="1125"/>
                </a:lnTo>
                <a:lnTo>
                  <a:pt x="1219" y="1219"/>
                </a:lnTo>
                <a:lnTo>
                  <a:pt x="1657" y="1313"/>
                </a:lnTo>
                <a:lnTo>
                  <a:pt x="2032" y="1344"/>
                </a:lnTo>
                <a:lnTo>
                  <a:pt x="2407" y="1375"/>
                </a:lnTo>
                <a:lnTo>
                  <a:pt x="2376" y="1094"/>
                </a:lnTo>
                <a:lnTo>
                  <a:pt x="2376" y="813"/>
                </a:lnTo>
                <a:lnTo>
                  <a:pt x="2376" y="406"/>
                </a:lnTo>
                <a:lnTo>
                  <a:pt x="2438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966107" y="4303034"/>
            <a:ext cx="141129" cy="114979"/>
          </a:xfrm>
          <a:custGeom>
            <a:rect b="b" l="l" r="r" t="t"/>
            <a:pathLst>
              <a:path extrusionOk="0" h="1376" w="1689">
                <a:moveTo>
                  <a:pt x="1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1063"/>
                </a:lnTo>
                <a:lnTo>
                  <a:pt x="32" y="1375"/>
                </a:lnTo>
                <a:lnTo>
                  <a:pt x="595" y="1375"/>
                </a:lnTo>
                <a:lnTo>
                  <a:pt x="938" y="1000"/>
                </a:lnTo>
                <a:lnTo>
                  <a:pt x="1282" y="594"/>
                </a:lnTo>
                <a:lnTo>
                  <a:pt x="1689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521789" y="4303034"/>
            <a:ext cx="781012" cy="114979"/>
          </a:xfrm>
          <a:custGeom>
            <a:rect b="b" l="l" r="r" t="t"/>
            <a:pathLst>
              <a:path extrusionOk="0" h="1376" w="9347">
                <a:moveTo>
                  <a:pt x="0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844"/>
                </a:lnTo>
                <a:lnTo>
                  <a:pt x="63" y="969"/>
                </a:lnTo>
                <a:lnTo>
                  <a:pt x="94" y="1063"/>
                </a:lnTo>
                <a:lnTo>
                  <a:pt x="157" y="1125"/>
                </a:lnTo>
                <a:lnTo>
                  <a:pt x="219" y="1219"/>
                </a:lnTo>
                <a:lnTo>
                  <a:pt x="282" y="1282"/>
                </a:lnTo>
                <a:lnTo>
                  <a:pt x="376" y="1313"/>
                </a:lnTo>
                <a:lnTo>
                  <a:pt x="469" y="1344"/>
                </a:lnTo>
                <a:lnTo>
                  <a:pt x="563" y="1375"/>
                </a:lnTo>
                <a:lnTo>
                  <a:pt x="8784" y="1375"/>
                </a:lnTo>
                <a:lnTo>
                  <a:pt x="8878" y="1344"/>
                </a:lnTo>
                <a:lnTo>
                  <a:pt x="8971" y="1313"/>
                </a:lnTo>
                <a:lnTo>
                  <a:pt x="9065" y="1282"/>
                </a:lnTo>
                <a:lnTo>
                  <a:pt x="9128" y="1219"/>
                </a:lnTo>
                <a:lnTo>
                  <a:pt x="9190" y="1125"/>
                </a:lnTo>
                <a:lnTo>
                  <a:pt x="9253" y="1032"/>
                </a:lnTo>
                <a:lnTo>
                  <a:pt x="9284" y="938"/>
                </a:lnTo>
                <a:lnTo>
                  <a:pt x="9284" y="844"/>
                </a:lnTo>
                <a:lnTo>
                  <a:pt x="9284" y="813"/>
                </a:lnTo>
                <a:lnTo>
                  <a:pt x="9315" y="406"/>
                </a:lnTo>
                <a:lnTo>
                  <a:pt x="9346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853149" y="4028791"/>
            <a:ext cx="673891" cy="334407"/>
          </a:xfrm>
          <a:custGeom>
            <a:rect b="b" l="l" r="r" t="t"/>
            <a:pathLst>
              <a:path extrusionOk="0" h="4002" w="8065">
                <a:moveTo>
                  <a:pt x="4033" y="0"/>
                </a:moveTo>
                <a:lnTo>
                  <a:pt x="3626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2" y="688"/>
                </a:lnTo>
                <a:lnTo>
                  <a:pt x="1470" y="907"/>
                </a:lnTo>
                <a:lnTo>
                  <a:pt x="1188" y="1188"/>
                </a:lnTo>
                <a:lnTo>
                  <a:pt x="938" y="1469"/>
                </a:lnTo>
                <a:lnTo>
                  <a:pt x="688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4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1" y="3220"/>
                </a:lnTo>
                <a:lnTo>
                  <a:pt x="7877" y="2813"/>
                </a:lnTo>
                <a:lnTo>
                  <a:pt x="7752" y="2438"/>
                </a:lnTo>
                <a:lnTo>
                  <a:pt x="7565" y="2094"/>
                </a:lnTo>
                <a:lnTo>
                  <a:pt x="7377" y="1782"/>
                </a:lnTo>
                <a:lnTo>
                  <a:pt x="7127" y="1469"/>
                </a:lnTo>
                <a:lnTo>
                  <a:pt x="6877" y="1188"/>
                </a:lnTo>
                <a:lnTo>
                  <a:pt x="6596" y="907"/>
                </a:lnTo>
                <a:lnTo>
                  <a:pt x="6283" y="688"/>
                </a:lnTo>
                <a:lnTo>
                  <a:pt x="5939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5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297467" y="4028791"/>
            <a:ext cx="673975" cy="334407"/>
          </a:xfrm>
          <a:custGeom>
            <a:rect b="b" l="l" r="r" t="t"/>
            <a:pathLst>
              <a:path extrusionOk="0" h="4002" w="8066">
                <a:moveTo>
                  <a:pt x="4033" y="0"/>
                </a:moveTo>
                <a:lnTo>
                  <a:pt x="3627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3" y="688"/>
                </a:lnTo>
                <a:lnTo>
                  <a:pt x="1470" y="907"/>
                </a:lnTo>
                <a:lnTo>
                  <a:pt x="1189" y="1188"/>
                </a:lnTo>
                <a:lnTo>
                  <a:pt x="939" y="1469"/>
                </a:lnTo>
                <a:lnTo>
                  <a:pt x="689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5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2" y="3220"/>
                </a:lnTo>
                <a:lnTo>
                  <a:pt x="7878" y="2813"/>
                </a:lnTo>
                <a:lnTo>
                  <a:pt x="7753" y="2438"/>
                </a:lnTo>
                <a:lnTo>
                  <a:pt x="7565" y="2094"/>
                </a:lnTo>
                <a:lnTo>
                  <a:pt x="7378" y="1782"/>
                </a:lnTo>
                <a:lnTo>
                  <a:pt x="7128" y="1469"/>
                </a:lnTo>
                <a:lnTo>
                  <a:pt x="6878" y="1188"/>
                </a:lnTo>
                <a:lnTo>
                  <a:pt x="6596" y="907"/>
                </a:lnTo>
                <a:lnTo>
                  <a:pt x="6284" y="688"/>
                </a:lnTo>
                <a:lnTo>
                  <a:pt x="5940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6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2892338" y="4067897"/>
            <a:ext cx="595598" cy="595616"/>
          </a:xfrm>
          <a:custGeom>
            <a:rect b="b" l="l" r="r" t="t"/>
            <a:pathLst>
              <a:path extrusionOk="0" h="7128" w="7128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8" y="282"/>
                </a:lnTo>
                <a:lnTo>
                  <a:pt x="1876" y="439"/>
                </a:lnTo>
                <a:lnTo>
                  <a:pt x="1563" y="626"/>
                </a:lnTo>
                <a:lnTo>
                  <a:pt x="1313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4" y="2845"/>
                </a:lnTo>
                <a:lnTo>
                  <a:pt x="32" y="3189"/>
                </a:lnTo>
                <a:lnTo>
                  <a:pt x="0" y="3564"/>
                </a:lnTo>
                <a:lnTo>
                  <a:pt x="32" y="3939"/>
                </a:lnTo>
                <a:lnTo>
                  <a:pt x="94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3" y="6315"/>
                </a:lnTo>
                <a:lnTo>
                  <a:pt x="1563" y="6503"/>
                </a:lnTo>
                <a:lnTo>
                  <a:pt x="1876" y="6690"/>
                </a:lnTo>
                <a:lnTo>
                  <a:pt x="2188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4" y="6503"/>
                </a:lnTo>
                <a:lnTo>
                  <a:pt x="5814" y="6315"/>
                </a:lnTo>
                <a:lnTo>
                  <a:pt x="6064" y="6065"/>
                </a:lnTo>
                <a:lnTo>
                  <a:pt x="6314" y="5815"/>
                </a:lnTo>
                <a:lnTo>
                  <a:pt x="6502" y="5565"/>
                </a:lnTo>
                <a:lnTo>
                  <a:pt x="6689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3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3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89" y="1876"/>
                </a:lnTo>
                <a:lnTo>
                  <a:pt x="6502" y="1595"/>
                </a:lnTo>
                <a:lnTo>
                  <a:pt x="6314" y="1314"/>
                </a:lnTo>
                <a:lnTo>
                  <a:pt x="6064" y="1064"/>
                </a:lnTo>
                <a:lnTo>
                  <a:pt x="5814" y="814"/>
                </a:lnTo>
                <a:lnTo>
                  <a:pt x="5564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949827" y="4125386"/>
            <a:ext cx="480623" cy="480637"/>
          </a:xfrm>
          <a:custGeom>
            <a:rect b="b" l="l" r="r" t="t"/>
            <a:pathLst>
              <a:path extrusionOk="0" h="5752" w="5752">
                <a:moveTo>
                  <a:pt x="2876" y="1"/>
                </a:moveTo>
                <a:lnTo>
                  <a:pt x="2594" y="32"/>
                </a:lnTo>
                <a:lnTo>
                  <a:pt x="2282" y="63"/>
                </a:lnTo>
                <a:lnTo>
                  <a:pt x="2032" y="126"/>
                </a:lnTo>
                <a:lnTo>
                  <a:pt x="1750" y="219"/>
                </a:lnTo>
                <a:lnTo>
                  <a:pt x="1500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6" y="1063"/>
                </a:lnTo>
                <a:lnTo>
                  <a:pt x="500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0" y="4502"/>
                </a:lnTo>
                <a:lnTo>
                  <a:pt x="656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0" y="5408"/>
                </a:lnTo>
                <a:lnTo>
                  <a:pt x="1750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4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7" y="4908"/>
                </a:lnTo>
                <a:lnTo>
                  <a:pt x="5095" y="4721"/>
                </a:lnTo>
                <a:lnTo>
                  <a:pt x="5251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6" y="3720"/>
                </a:lnTo>
                <a:lnTo>
                  <a:pt x="5689" y="3470"/>
                </a:lnTo>
                <a:lnTo>
                  <a:pt x="5751" y="3158"/>
                </a:lnTo>
                <a:lnTo>
                  <a:pt x="5751" y="2876"/>
                </a:lnTo>
                <a:lnTo>
                  <a:pt x="5751" y="2595"/>
                </a:lnTo>
                <a:lnTo>
                  <a:pt x="5689" y="2314"/>
                </a:lnTo>
                <a:lnTo>
                  <a:pt x="5626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1" y="1282"/>
                </a:lnTo>
                <a:lnTo>
                  <a:pt x="5095" y="1063"/>
                </a:lnTo>
                <a:lnTo>
                  <a:pt x="4907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988933" y="4164575"/>
            <a:ext cx="402329" cy="402341"/>
          </a:xfrm>
          <a:custGeom>
            <a:rect b="b" l="l" r="r" t="t"/>
            <a:pathLst>
              <a:path extrusionOk="0" h="4815" w="4815">
                <a:moveTo>
                  <a:pt x="2158" y="0"/>
                </a:moveTo>
                <a:lnTo>
                  <a:pt x="1908" y="32"/>
                </a:lnTo>
                <a:lnTo>
                  <a:pt x="1689" y="94"/>
                </a:lnTo>
                <a:lnTo>
                  <a:pt x="1470" y="188"/>
                </a:lnTo>
                <a:lnTo>
                  <a:pt x="1251" y="282"/>
                </a:lnTo>
                <a:lnTo>
                  <a:pt x="1064" y="407"/>
                </a:lnTo>
                <a:lnTo>
                  <a:pt x="876" y="532"/>
                </a:lnTo>
                <a:lnTo>
                  <a:pt x="689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5" y="1688"/>
                </a:lnTo>
                <a:lnTo>
                  <a:pt x="32" y="1938"/>
                </a:lnTo>
                <a:lnTo>
                  <a:pt x="1" y="2157"/>
                </a:lnTo>
                <a:lnTo>
                  <a:pt x="1" y="2407"/>
                </a:lnTo>
                <a:lnTo>
                  <a:pt x="1" y="2657"/>
                </a:lnTo>
                <a:lnTo>
                  <a:pt x="32" y="2907"/>
                </a:lnTo>
                <a:lnTo>
                  <a:pt x="95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9" y="4126"/>
                </a:lnTo>
                <a:lnTo>
                  <a:pt x="876" y="4283"/>
                </a:lnTo>
                <a:lnTo>
                  <a:pt x="1064" y="4408"/>
                </a:lnTo>
                <a:lnTo>
                  <a:pt x="1251" y="4533"/>
                </a:lnTo>
                <a:lnTo>
                  <a:pt x="1470" y="4627"/>
                </a:lnTo>
                <a:lnTo>
                  <a:pt x="1689" y="4720"/>
                </a:lnTo>
                <a:lnTo>
                  <a:pt x="1908" y="4783"/>
                </a:lnTo>
                <a:lnTo>
                  <a:pt x="2158" y="4814"/>
                </a:lnTo>
                <a:lnTo>
                  <a:pt x="2658" y="4814"/>
                </a:lnTo>
                <a:lnTo>
                  <a:pt x="2908" y="4783"/>
                </a:lnTo>
                <a:lnTo>
                  <a:pt x="3127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2" y="4408"/>
                </a:lnTo>
                <a:lnTo>
                  <a:pt x="3939" y="4283"/>
                </a:lnTo>
                <a:lnTo>
                  <a:pt x="4127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7" y="3345"/>
                </a:lnTo>
                <a:lnTo>
                  <a:pt x="4721" y="3126"/>
                </a:lnTo>
                <a:lnTo>
                  <a:pt x="4783" y="2907"/>
                </a:lnTo>
                <a:lnTo>
                  <a:pt x="4815" y="2657"/>
                </a:lnTo>
                <a:lnTo>
                  <a:pt x="4815" y="2407"/>
                </a:lnTo>
                <a:lnTo>
                  <a:pt x="4815" y="2157"/>
                </a:lnTo>
                <a:lnTo>
                  <a:pt x="4783" y="1938"/>
                </a:lnTo>
                <a:lnTo>
                  <a:pt x="4721" y="1688"/>
                </a:lnTo>
                <a:lnTo>
                  <a:pt x="4627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7" y="688"/>
                </a:lnTo>
                <a:lnTo>
                  <a:pt x="3939" y="532"/>
                </a:lnTo>
                <a:lnTo>
                  <a:pt x="3752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7" y="94"/>
                </a:lnTo>
                <a:lnTo>
                  <a:pt x="2908" y="32"/>
                </a:lnTo>
                <a:lnTo>
                  <a:pt x="2658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062130" y="4195910"/>
            <a:ext cx="130684" cy="138542"/>
          </a:xfrm>
          <a:custGeom>
            <a:rect b="b" l="l" r="r" t="t"/>
            <a:pathLst>
              <a:path extrusionOk="0" h="1658" w="1564">
                <a:moveTo>
                  <a:pt x="625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0" y="1626"/>
                </a:lnTo>
                <a:lnTo>
                  <a:pt x="1094" y="1657"/>
                </a:lnTo>
                <a:lnTo>
                  <a:pt x="1219" y="1657"/>
                </a:lnTo>
                <a:lnTo>
                  <a:pt x="1313" y="1626"/>
                </a:lnTo>
                <a:lnTo>
                  <a:pt x="1375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0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3002051" y="4342140"/>
            <a:ext cx="148899" cy="112472"/>
          </a:xfrm>
          <a:custGeom>
            <a:rect b="b" l="l" r="r" t="t"/>
            <a:pathLst>
              <a:path extrusionOk="0" h="1346" w="1782">
                <a:moveTo>
                  <a:pt x="532" y="1"/>
                </a:moveTo>
                <a:lnTo>
                  <a:pt x="375" y="64"/>
                </a:lnTo>
                <a:lnTo>
                  <a:pt x="250" y="126"/>
                </a:lnTo>
                <a:lnTo>
                  <a:pt x="157" y="251"/>
                </a:lnTo>
                <a:lnTo>
                  <a:pt x="63" y="345"/>
                </a:lnTo>
                <a:lnTo>
                  <a:pt x="31" y="501"/>
                </a:lnTo>
                <a:lnTo>
                  <a:pt x="0" y="657"/>
                </a:lnTo>
                <a:lnTo>
                  <a:pt x="0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5" y="1345"/>
                </a:lnTo>
                <a:lnTo>
                  <a:pt x="813" y="1345"/>
                </a:lnTo>
                <a:lnTo>
                  <a:pt x="969" y="1283"/>
                </a:lnTo>
                <a:lnTo>
                  <a:pt x="1125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19" y="564"/>
                </a:lnTo>
                <a:lnTo>
                  <a:pt x="1751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19" y="126"/>
                </a:lnTo>
                <a:lnTo>
                  <a:pt x="1657" y="64"/>
                </a:lnTo>
                <a:lnTo>
                  <a:pt x="1594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122209" y="4402220"/>
            <a:ext cx="112385" cy="154252"/>
          </a:xfrm>
          <a:custGeom>
            <a:rect b="b" l="l" r="r" t="t"/>
            <a:pathLst>
              <a:path extrusionOk="0" h="1846" w="1345">
                <a:moveTo>
                  <a:pt x="500" y="1"/>
                </a:moveTo>
                <a:lnTo>
                  <a:pt x="406" y="32"/>
                </a:lnTo>
                <a:lnTo>
                  <a:pt x="344" y="95"/>
                </a:lnTo>
                <a:lnTo>
                  <a:pt x="281" y="157"/>
                </a:lnTo>
                <a:lnTo>
                  <a:pt x="250" y="251"/>
                </a:lnTo>
                <a:lnTo>
                  <a:pt x="31" y="939"/>
                </a:lnTo>
                <a:lnTo>
                  <a:pt x="0" y="1095"/>
                </a:lnTo>
                <a:lnTo>
                  <a:pt x="0" y="1251"/>
                </a:lnTo>
                <a:lnTo>
                  <a:pt x="31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282" y="876"/>
                </a:lnTo>
                <a:lnTo>
                  <a:pt x="1000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216213" y="4360440"/>
            <a:ext cx="151573" cy="112388"/>
          </a:xfrm>
          <a:custGeom>
            <a:rect b="b" l="l" r="r" t="t"/>
            <a:pathLst>
              <a:path extrusionOk="0" h="1345" w="1814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0" y="126"/>
                </a:lnTo>
                <a:lnTo>
                  <a:pt x="125" y="220"/>
                </a:lnTo>
                <a:lnTo>
                  <a:pt x="63" y="282"/>
                </a:lnTo>
                <a:lnTo>
                  <a:pt x="32" y="345"/>
                </a:lnTo>
                <a:lnTo>
                  <a:pt x="0" y="407"/>
                </a:lnTo>
                <a:lnTo>
                  <a:pt x="0" y="501"/>
                </a:lnTo>
                <a:lnTo>
                  <a:pt x="0" y="563"/>
                </a:lnTo>
                <a:lnTo>
                  <a:pt x="32" y="657"/>
                </a:lnTo>
                <a:lnTo>
                  <a:pt x="63" y="720"/>
                </a:lnTo>
                <a:lnTo>
                  <a:pt x="125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69" y="1282"/>
                </a:lnTo>
                <a:lnTo>
                  <a:pt x="1563" y="1189"/>
                </a:lnTo>
                <a:lnTo>
                  <a:pt x="1688" y="1095"/>
                </a:lnTo>
                <a:lnTo>
                  <a:pt x="1751" y="970"/>
                </a:lnTo>
                <a:lnTo>
                  <a:pt x="1813" y="782"/>
                </a:lnTo>
                <a:lnTo>
                  <a:pt x="1813" y="595"/>
                </a:lnTo>
                <a:lnTo>
                  <a:pt x="1782" y="438"/>
                </a:lnTo>
                <a:lnTo>
                  <a:pt x="1688" y="282"/>
                </a:lnTo>
                <a:lnTo>
                  <a:pt x="1594" y="157"/>
                </a:lnTo>
                <a:lnTo>
                  <a:pt x="1438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208359" y="4206355"/>
            <a:ext cx="122830" cy="146397"/>
          </a:xfrm>
          <a:custGeom>
            <a:rect b="b" l="l" r="r" t="t"/>
            <a:pathLst>
              <a:path extrusionOk="0" h="1752" w="1470">
                <a:moveTo>
                  <a:pt x="751" y="1"/>
                </a:moveTo>
                <a:lnTo>
                  <a:pt x="594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63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4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4" y="1689"/>
                </a:lnTo>
                <a:lnTo>
                  <a:pt x="1188" y="1251"/>
                </a:lnTo>
                <a:lnTo>
                  <a:pt x="1313" y="1126"/>
                </a:lnTo>
                <a:lnTo>
                  <a:pt x="1407" y="1001"/>
                </a:lnTo>
                <a:lnTo>
                  <a:pt x="1438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8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8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166579" y="4344814"/>
            <a:ext cx="44453" cy="44454"/>
          </a:xfrm>
          <a:custGeom>
            <a:rect b="b" l="l" r="r" t="t"/>
            <a:pathLst>
              <a:path extrusionOk="0" h="532" w="532">
                <a:moveTo>
                  <a:pt x="282" y="0"/>
                </a:moveTo>
                <a:lnTo>
                  <a:pt x="157" y="32"/>
                </a:lnTo>
                <a:lnTo>
                  <a:pt x="94" y="94"/>
                </a:lnTo>
                <a:lnTo>
                  <a:pt x="32" y="157"/>
                </a:lnTo>
                <a:lnTo>
                  <a:pt x="0" y="282"/>
                </a:lnTo>
                <a:lnTo>
                  <a:pt x="32" y="375"/>
                </a:lnTo>
                <a:lnTo>
                  <a:pt x="94" y="469"/>
                </a:lnTo>
                <a:lnTo>
                  <a:pt x="157" y="532"/>
                </a:lnTo>
                <a:lnTo>
                  <a:pt x="376" y="532"/>
                </a:lnTo>
                <a:lnTo>
                  <a:pt x="469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69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336657" y="4067897"/>
            <a:ext cx="595598" cy="595616"/>
          </a:xfrm>
          <a:custGeom>
            <a:rect b="b" l="l" r="r" t="t"/>
            <a:pathLst>
              <a:path extrusionOk="0" h="7128" w="7128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9" y="282"/>
                </a:lnTo>
                <a:lnTo>
                  <a:pt x="1876" y="439"/>
                </a:lnTo>
                <a:lnTo>
                  <a:pt x="1564" y="626"/>
                </a:lnTo>
                <a:lnTo>
                  <a:pt x="1314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5" y="2845"/>
                </a:lnTo>
                <a:lnTo>
                  <a:pt x="32" y="3189"/>
                </a:lnTo>
                <a:lnTo>
                  <a:pt x="1" y="3564"/>
                </a:lnTo>
                <a:lnTo>
                  <a:pt x="32" y="3939"/>
                </a:lnTo>
                <a:lnTo>
                  <a:pt x="95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4" y="6315"/>
                </a:lnTo>
                <a:lnTo>
                  <a:pt x="1564" y="6503"/>
                </a:lnTo>
                <a:lnTo>
                  <a:pt x="1876" y="6690"/>
                </a:lnTo>
                <a:lnTo>
                  <a:pt x="2189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5" y="6503"/>
                </a:lnTo>
                <a:lnTo>
                  <a:pt x="5815" y="6315"/>
                </a:lnTo>
                <a:lnTo>
                  <a:pt x="6065" y="6065"/>
                </a:lnTo>
                <a:lnTo>
                  <a:pt x="6315" y="5815"/>
                </a:lnTo>
                <a:lnTo>
                  <a:pt x="6502" y="5565"/>
                </a:lnTo>
                <a:lnTo>
                  <a:pt x="6690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4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4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90" y="1876"/>
                </a:lnTo>
                <a:lnTo>
                  <a:pt x="6502" y="1595"/>
                </a:lnTo>
                <a:lnTo>
                  <a:pt x="6315" y="1314"/>
                </a:lnTo>
                <a:lnTo>
                  <a:pt x="6065" y="1064"/>
                </a:lnTo>
                <a:lnTo>
                  <a:pt x="5815" y="814"/>
                </a:lnTo>
                <a:lnTo>
                  <a:pt x="5565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394145" y="4125386"/>
            <a:ext cx="480623" cy="480637"/>
          </a:xfrm>
          <a:custGeom>
            <a:rect b="b" l="l" r="r" t="t"/>
            <a:pathLst>
              <a:path extrusionOk="0" h="5752" w="5752">
                <a:moveTo>
                  <a:pt x="2876" y="1"/>
                </a:moveTo>
                <a:lnTo>
                  <a:pt x="2595" y="32"/>
                </a:lnTo>
                <a:lnTo>
                  <a:pt x="2282" y="63"/>
                </a:lnTo>
                <a:lnTo>
                  <a:pt x="2032" y="126"/>
                </a:lnTo>
                <a:lnTo>
                  <a:pt x="1751" y="219"/>
                </a:lnTo>
                <a:lnTo>
                  <a:pt x="1501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7" y="1063"/>
                </a:lnTo>
                <a:lnTo>
                  <a:pt x="501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1" y="4502"/>
                </a:lnTo>
                <a:lnTo>
                  <a:pt x="657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1" y="5408"/>
                </a:lnTo>
                <a:lnTo>
                  <a:pt x="1751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5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8" y="4908"/>
                </a:lnTo>
                <a:lnTo>
                  <a:pt x="5095" y="4721"/>
                </a:lnTo>
                <a:lnTo>
                  <a:pt x="5252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7" y="3720"/>
                </a:lnTo>
                <a:lnTo>
                  <a:pt x="5689" y="3470"/>
                </a:lnTo>
                <a:lnTo>
                  <a:pt x="5752" y="3158"/>
                </a:lnTo>
                <a:lnTo>
                  <a:pt x="5752" y="2876"/>
                </a:lnTo>
                <a:lnTo>
                  <a:pt x="5752" y="2595"/>
                </a:lnTo>
                <a:lnTo>
                  <a:pt x="5689" y="2314"/>
                </a:lnTo>
                <a:lnTo>
                  <a:pt x="5627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2" y="1282"/>
                </a:lnTo>
                <a:lnTo>
                  <a:pt x="5095" y="1063"/>
                </a:lnTo>
                <a:lnTo>
                  <a:pt x="4908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4433334" y="4164575"/>
            <a:ext cx="402246" cy="402341"/>
          </a:xfrm>
          <a:custGeom>
            <a:rect b="b" l="l" r="r" t="t"/>
            <a:pathLst>
              <a:path extrusionOk="0" h="4815" w="4814">
                <a:moveTo>
                  <a:pt x="2157" y="0"/>
                </a:moveTo>
                <a:lnTo>
                  <a:pt x="1907" y="32"/>
                </a:lnTo>
                <a:lnTo>
                  <a:pt x="1688" y="94"/>
                </a:lnTo>
                <a:lnTo>
                  <a:pt x="1469" y="188"/>
                </a:lnTo>
                <a:lnTo>
                  <a:pt x="1251" y="282"/>
                </a:lnTo>
                <a:lnTo>
                  <a:pt x="1063" y="407"/>
                </a:lnTo>
                <a:lnTo>
                  <a:pt x="875" y="532"/>
                </a:lnTo>
                <a:lnTo>
                  <a:pt x="688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4" y="1688"/>
                </a:lnTo>
                <a:lnTo>
                  <a:pt x="32" y="1938"/>
                </a:lnTo>
                <a:lnTo>
                  <a:pt x="0" y="2157"/>
                </a:lnTo>
                <a:lnTo>
                  <a:pt x="0" y="2407"/>
                </a:lnTo>
                <a:lnTo>
                  <a:pt x="0" y="2657"/>
                </a:lnTo>
                <a:lnTo>
                  <a:pt x="32" y="2907"/>
                </a:lnTo>
                <a:lnTo>
                  <a:pt x="94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8" y="4126"/>
                </a:lnTo>
                <a:lnTo>
                  <a:pt x="875" y="4283"/>
                </a:lnTo>
                <a:lnTo>
                  <a:pt x="1063" y="4408"/>
                </a:lnTo>
                <a:lnTo>
                  <a:pt x="1251" y="4533"/>
                </a:lnTo>
                <a:lnTo>
                  <a:pt x="1469" y="4627"/>
                </a:lnTo>
                <a:lnTo>
                  <a:pt x="1688" y="4720"/>
                </a:lnTo>
                <a:lnTo>
                  <a:pt x="1907" y="4783"/>
                </a:lnTo>
                <a:lnTo>
                  <a:pt x="2157" y="4814"/>
                </a:lnTo>
                <a:lnTo>
                  <a:pt x="2657" y="4814"/>
                </a:lnTo>
                <a:lnTo>
                  <a:pt x="2907" y="4783"/>
                </a:lnTo>
                <a:lnTo>
                  <a:pt x="3126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1" y="4408"/>
                </a:lnTo>
                <a:lnTo>
                  <a:pt x="3939" y="4283"/>
                </a:lnTo>
                <a:lnTo>
                  <a:pt x="4126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6" y="3345"/>
                </a:lnTo>
                <a:lnTo>
                  <a:pt x="4720" y="3126"/>
                </a:lnTo>
                <a:lnTo>
                  <a:pt x="4783" y="2907"/>
                </a:lnTo>
                <a:lnTo>
                  <a:pt x="4814" y="2657"/>
                </a:lnTo>
                <a:lnTo>
                  <a:pt x="4814" y="2407"/>
                </a:lnTo>
                <a:lnTo>
                  <a:pt x="4814" y="2157"/>
                </a:lnTo>
                <a:lnTo>
                  <a:pt x="4783" y="1938"/>
                </a:lnTo>
                <a:lnTo>
                  <a:pt x="4720" y="1688"/>
                </a:lnTo>
                <a:lnTo>
                  <a:pt x="4626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6" y="688"/>
                </a:lnTo>
                <a:lnTo>
                  <a:pt x="3939" y="532"/>
                </a:lnTo>
                <a:lnTo>
                  <a:pt x="3751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6" y="94"/>
                </a:lnTo>
                <a:lnTo>
                  <a:pt x="2907" y="32"/>
                </a:lnTo>
                <a:lnTo>
                  <a:pt x="2657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506449" y="4195910"/>
            <a:ext cx="130684" cy="138542"/>
          </a:xfrm>
          <a:custGeom>
            <a:rect b="b" l="l" r="r" t="t"/>
            <a:pathLst>
              <a:path extrusionOk="0" h="1658" w="1564">
                <a:moveTo>
                  <a:pt x="626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1" y="1626"/>
                </a:lnTo>
                <a:lnTo>
                  <a:pt x="1094" y="1657"/>
                </a:lnTo>
                <a:lnTo>
                  <a:pt x="1220" y="1657"/>
                </a:lnTo>
                <a:lnTo>
                  <a:pt x="1313" y="1626"/>
                </a:lnTo>
                <a:lnTo>
                  <a:pt x="1376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1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446370" y="4342140"/>
            <a:ext cx="148983" cy="112472"/>
          </a:xfrm>
          <a:custGeom>
            <a:rect b="b" l="l" r="r" t="t"/>
            <a:pathLst>
              <a:path extrusionOk="0" h="1346" w="1783">
                <a:moveTo>
                  <a:pt x="532" y="1"/>
                </a:moveTo>
                <a:lnTo>
                  <a:pt x="376" y="64"/>
                </a:lnTo>
                <a:lnTo>
                  <a:pt x="251" y="126"/>
                </a:lnTo>
                <a:lnTo>
                  <a:pt x="157" y="251"/>
                </a:lnTo>
                <a:lnTo>
                  <a:pt x="63" y="345"/>
                </a:lnTo>
                <a:lnTo>
                  <a:pt x="32" y="501"/>
                </a:lnTo>
                <a:lnTo>
                  <a:pt x="1" y="657"/>
                </a:lnTo>
                <a:lnTo>
                  <a:pt x="1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6" y="1345"/>
                </a:lnTo>
                <a:lnTo>
                  <a:pt x="813" y="1345"/>
                </a:lnTo>
                <a:lnTo>
                  <a:pt x="970" y="1283"/>
                </a:lnTo>
                <a:lnTo>
                  <a:pt x="1126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20" y="564"/>
                </a:lnTo>
                <a:lnTo>
                  <a:pt x="1782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20" y="126"/>
                </a:lnTo>
                <a:lnTo>
                  <a:pt x="1657" y="64"/>
                </a:lnTo>
                <a:lnTo>
                  <a:pt x="1595" y="32"/>
                </a:lnTo>
                <a:lnTo>
                  <a:pt x="153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566527" y="4402220"/>
            <a:ext cx="112385" cy="154252"/>
          </a:xfrm>
          <a:custGeom>
            <a:rect b="b" l="l" r="r" t="t"/>
            <a:pathLst>
              <a:path extrusionOk="0" h="1846" w="1345">
                <a:moveTo>
                  <a:pt x="501" y="1"/>
                </a:moveTo>
                <a:lnTo>
                  <a:pt x="407" y="32"/>
                </a:lnTo>
                <a:lnTo>
                  <a:pt x="344" y="95"/>
                </a:lnTo>
                <a:lnTo>
                  <a:pt x="313" y="157"/>
                </a:lnTo>
                <a:lnTo>
                  <a:pt x="250" y="251"/>
                </a:lnTo>
                <a:lnTo>
                  <a:pt x="32" y="939"/>
                </a:lnTo>
                <a:lnTo>
                  <a:pt x="0" y="1095"/>
                </a:lnTo>
                <a:lnTo>
                  <a:pt x="0" y="1251"/>
                </a:lnTo>
                <a:lnTo>
                  <a:pt x="32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313" y="876"/>
                </a:lnTo>
                <a:lnTo>
                  <a:pt x="1032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4660531" y="4360440"/>
            <a:ext cx="151573" cy="112388"/>
          </a:xfrm>
          <a:custGeom>
            <a:rect b="b" l="l" r="r" t="t"/>
            <a:pathLst>
              <a:path extrusionOk="0" h="1345" w="1814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1" y="126"/>
                </a:lnTo>
                <a:lnTo>
                  <a:pt x="126" y="220"/>
                </a:lnTo>
                <a:lnTo>
                  <a:pt x="63" y="282"/>
                </a:lnTo>
                <a:lnTo>
                  <a:pt x="32" y="345"/>
                </a:lnTo>
                <a:lnTo>
                  <a:pt x="1" y="407"/>
                </a:lnTo>
                <a:lnTo>
                  <a:pt x="1" y="501"/>
                </a:lnTo>
                <a:lnTo>
                  <a:pt x="1" y="563"/>
                </a:lnTo>
                <a:lnTo>
                  <a:pt x="32" y="657"/>
                </a:lnTo>
                <a:lnTo>
                  <a:pt x="63" y="720"/>
                </a:lnTo>
                <a:lnTo>
                  <a:pt x="157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70" y="1282"/>
                </a:lnTo>
                <a:lnTo>
                  <a:pt x="1595" y="1189"/>
                </a:lnTo>
                <a:lnTo>
                  <a:pt x="1689" y="1095"/>
                </a:lnTo>
                <a:lnTo>
                  <a:pt x="1782" y="970"/>
                </a:lnTo>
                <a:lnTo>
                  <a:pt x="1814" y="782"/>
                </a:lnTo>
                <a:lnTo>
                  <a:pt x="1814" y="595"/>
                </a:lnTo>
                <a:lnTo>
                  <a:pt x="1782" y="438"/>
                </a:lnTo>
                <a:lnTo>
                  <a:pt x="1689" y="282"/>
                </a:lnTo>
                <a:lnTo>
                  <a:pt x="1595" y="157"/>
                </a:lnTo>
                <a:lnTo>
                  <a:pt x="1439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652677" y="4206355"/>
            <a:ext cx="122830" cy="146397"/>
          </a:xfrm>
          <a:custGeom>
            <a:rect b="b" l="l" r="r" t="t"/>
            <a:pathLst>
              <a:path extrusionOk="0" h="1752" w="1470">
                <a:moveTo>
                  <a:pt x="751" y="1"/>
                </a:moveTo>
                <a:lnTo>
                  <a:pt x="595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95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5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5" y="1689"/>
                </a:lnTo>
                <a:lnTo>
                  <a:pt x="1189" y="1251"/>
                </a:lnTo>
                <a:lnTo>
                  <a:pt x="1314" y="1126"/>
                </a:lnTo>
                <a:lnTo>
                  <a:pt x="1407" y="1001"/>
                </a:lnTo>
                <a:lnTo>
                  <a:pt x="1439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9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9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4610897" y="4344814"/>
            <a:ext cx="44536" cy="44454"/>
          </a:xfrm>
          <a:custGeom>
            <a:rect b="b" l="l" r="r" t="t"/>
            <a:pathLst>
              <a:path extrusionOk="0" h="532" w="533">
                <a:moveTo>
                  <a:pt x="282" y="0"/>
                </a:moveTo>
                <a:lnTo>
                  <a:pt x="157" y="32"/>
                </a:lnTo>
                <a:lnTo>
                  <a:pt x="95" y="94"/>
                </a:lnTo>
                <a:lnTo>
                  <a:pt x="32" y="157"/>
                </a:lnTo>
                <a:lnTo>
                  <a:pt x="1" y="282"/>
                </a:lnTo>
                <a:lnTo>
                  <a:pt x="32" y="375"/>
                </a:lnTo>
                <a:lnTo>
                  <a:pt x="95" y="469"/>
                </a:lnTo>
                <a:lnTo>
                  <a:pt x="157" y="532"/>
                </a:lnTo>
                <a:lnTo>
                  <a:pt x="376" y="532"/>
                </a:lnTo>
                <a:lnTo>
                  <a:pt x="470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70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749355" y="3741429"/>
            <a:ext cx="229950" cy="229957"/>
          </a:xfrm>
          <a:custGeom>
            <a:rect b="b" l="l" r="r" t="t"/>
            <a:pathLst>
              <a:path extrusionOk="0" h="2752" w="2752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448675" y="3417551"/>
            <a:ext cx="1123096" cy="846379"/>
          </a:xfrm>
          <a:custGeom>
            <a:rect b="b" l="l" r="r" t="t"/>
            <a:pathLst>
              <a:path extrusionOk="0" h="10129" w="13441">
                <a:moveTo>
                  <a:pt x="7189" y="1"/>
                </a:moveTo>
                <a:lnTo>
                  <a:pt x="6502" y="32"/>
                </a:lnTo>
                <a:lnTo>
                  <a:pt x="5814" y="126"/>
                </a:lnTo>
                <a:lnTo>
                  <a:pt x="5158" y="282"/>
                </a:lnTo>
                <a:lnTo>
                  <a:pt x="4533" y="501"/>
                </a:lnTo>
                <a:lnTo>
                  <a:pt x="3907" y="782"/>
                </a:lnTo>
                <a:lnTo>
                  <a:pt x="3314" y="1126"/>
                </a:lnTo>
                <a:lnTo>
                  <a:pt x="2751" y="1501"/>
                </a:lnTo>
                <a:lnTo>
                  <a:pt x="2220" y="1970"/>
                </a:lnTo>
                <a:lnTo>
                  <a:pt x="625" y="3502"/>
                </a:lnTo>
                <a:lnTo>
                  <a:pt x="375" y="3752"/>
                </a:lnTo>
                <a:lnTo>
                  <a:pt x="219" y="4002"/>
                </a:lnTo>
                <a:lnTo>
                  <a:pt x="94" y="4314"/>
                </a:lnTo>
                <a:lnTo>
                  <a:pt x="31" y="4627"/>
                </a:lnTo>
                <a:lnTo>
                  <a:pt x="0" y="4940"/>
                </a:lnTo>
                <a:lnTo>
                  <a:pt x="31" y="5283"/>
                </a:lnTo>
                <a:lnTo>
                  <a:pt x="94" y="5596"/>
                </a:lnTo>
                <a:lnTo>
                  <a:pt x="250" y="5909"/>
                </a:lnTo>
                <a:lnTo>
                  <a:pt x="2126" y="9253"/>
                </a:lnTo>
                <a:lnTo>
                  <a:pt x="2251" y="9441"/>
                </a:lnTo>
                <a:lnTo>
                  <a:pt x="2376" y="9597"/>
                </a:lnTo>
                <a:lnTo>
                  <a:pt x="2563" y="9753"/>
                </a:lnTo>
                <a:lnTo>
                  <a:pt x="2720" y="9878"/>
                </a:lnTo>
                <a:lnTo>
                  <a:pt x="2938" y="9972"/>
                </a:lnTo>
                <a:lnTo>
                  <a:pt x="3157" y="10066"/>
                </a:lnTo>
                <a:lnTo>
                  <a:pt x="3376" y="10097"/>
                </a:lnTo>
                <a:lnTo>
                  <a:pt x="3595" y="10128"/>
                </a:lnTo>
                <a:lnTo>
                  <a:pt x="7721" y="10128"/>
                </a:lnTo>
                <a:lnTo>
                  <a:pt x="8002" y="10097"/>
                </a:lnTo>
                <a:lnTo>
                  <a:pt x="8283" y="10035"/>
                </a:lnTo>
                <a:lnTo>
                  <a:pt x="8534" y="9972"/>
                </a:lnTo>
                <a:lnTo>
                  <a:pt x="8784" y="9847"/>
                </a:lnTo>
                <a:lnTo>
                  <a:pt x="9002" y="9691"/>
                </a:lnTo>
                <a:lnTo>
                  <a:pt x="9221" y="9534"/>
                </a:lnTo>
                <a:lnTo>
                  <a:pt x="9409" y="9316"/>
                </a:lnTo>
                <a:lnTo>
                  <a:pt x="9596" y="9097"/>
                </a:lnTo>
                <a:lnTo>
                  <a:pt x="13035" y="3846"/>
                </a:lnTo>
                <a:lnTo>
                  <a:pt x="13222" y="3533"/>
                </a:lnTo>
                <a:lnTo>
                  <a:pt x="13347" y="3220"/>
                </a:lnTo>
                <a:lnTo>
                  <a:pt x="13410" y="2877"/>
                </a:lnTo>
                <a:lnTo>
                  <a:pt x="13441" y="2533"/>
                </a:lnTo>
                <a:lnTo>
                  <a:pt x="13441" y="2220"/>
                </a:lnTo>
                <a:lnTo>
                  <a:pt x="13378" y="1908"/>
                </a:lnTo>
                <a:lnTo>
                  <a:pt x="13285" y="1595"/>
                </a:lnTo>
                <a:lnTo>
                  <a:pt x="13160" y="1282"/>
                </a:lnTo>
                <a:lnTo>
                  <a:pt x="12972" y="1032"/>
                </a:lnTo>
                <a:lnTo>
                  <a:pt x="12753" y="782"/>
                </a:lnTo>
                <a:lnTo>
                  <a:pt x="12534" y="563"/>
                </a:lnTo>
                <a:lnTo>
                  <a:pt x="12253" y="345"/>
                </a:lnTo>
                <a:lnTo>
                  <a:pt x="11972" y="188"/>
                </a:lnTo>
                <a:lnTo>
                  <a:pt x="11659" y="95"/>
                </a:lnTo>
                <a:lnTo>
                  <a:pt x="11315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487864" y="3801508"/>
            <a:ext cx="919383" cy="431086"/>
          </a:xfrm>
          <a:custGeom>
            <a:rect b="b" l="l" r="r" t="t"/>
            <a:pathLst>
              <a:path extrusionOk="0" h="5159" w="11003">
                <a:moveTo>
                  <a:pt x="563" y="1"/>
                </a:moveTo>
                <a:lnTo>
                  <a:pt x="375" y="94"/>
                </a:lnTo>
                <a:lnTo>
                  <a:pt x="219" y="220"/>
                </a:lnTo>
                <a:lnTo>
                  <a:pt x="94" y="345"/>
                </a:lnTo>
                <a:lnTo>
                  <a:pt x="31" y="532"/>
                </a:lnTo>
                <a:lnTo>
                  <a:pt x="0" y="720"/>
                </a:lnTo>
                <a:lnTo>
                  <a:pt x="0" y="907"/>
                </a:lnTo>
                <a:lnTo>
                  <a:pt x="94" y="1126"/>
                </a:lnTo>
                <a:lnTo>
                  <a:pt x="1969" y="4471"/>
                </a:lnTo>
                <a:lnTo>
                  <a:pt x="2063" y="4627"/>
                </a:lnTo>
                <a:lnTo>
                  <a:pt x="2188" y="4752"/>
                </a:lnTo>
                <a:lnTo>
                  <a:pt x="2313" y="4877"/>
                </a:lnTo>
                <a:lnTo>
                  <a:pt x="2438" y="4971"/>
                </a:lnTo>
                <a:lnTo>
                  <a:pt x="2594" y="5064"/>
                </a:lnTo>
                <a:lnTo>
                  <a:pt x="2782" y="5096"/>
                </a:lnTo>
                <a:lnTo>
                  <a:pt x="2938" y="5158"/>
                </a:lnTo>
                <a:lnTo>
                  <a:pt x="7252" y="5158"/>
                </a:lnTo>
                <a:lnTo>
                  <a:pt x="7502" y="5127"/>
                </a:lnTo>
                <a:lnTo>
                  <a:pt x="7721" y="5096"/>
                </a:lnTo>
                <a:lnTo>
                  <a:pt x="7939" y="5033"/>
                </a:lnTo>
                <a:lnTo>
                  <a:pt x="8127" y="4939"/>
                </a:lnTo>
                <a:lnTo>
                  <a:pt x="8346" y="4814"/>
                </a:lnTo>
                <a:lnTo>
                  <a:pt x="8502" y="4658"/>
                </a:lnTo>
                <a:lnTo>
                  <a:pt x="8690" y="4502"/>
                </a:lnTo>
                <a:lnTo>
                  <a:pt x="8815" y="4314"/>
                </a:lnTo>
                <a:lnTo>
                  <a:pt x="10878" y="1188"/>
                </a:lnTo>
                <a:lnTo>
                  <a:pt x="10971" y="970"/>
                </a:lnTo>
                <a:lnTo>
                  <a:pt x="11003" y="782"/>
                </a:lnTo>
                <a:lnTo>
                  <a:pt x="10971" y="563"/>
                </a:lnTo>
                <a:lnTo>
                  <a:pt x="10909" y="376"/>
                </a:lnTo>
                <a:lnTo>
                  <a:pt x="10784" y="220"/>
                </a:lnTo>
                <a:lnTo>
                  <a:pt x="10628" y="94"/>
                </a:lnTo>
                <a:lnTo>
                  <a:pt x="10440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3576603" y="4041826"/>
            <a:ext cx="726198" cy="190767"/>
          </a:xfrm>
          <a:custGeom>
            <a:rect b="b" l="l" r="r" t="t"/>
            <a:pathLst>
              <a:path extrusionOk="0" h="2283" w="8691">
                <a:moveTo>
                  <a:pt x="1" y="0"/>
                </a:moveTo>
                <a:lnTo>
                  <a:pt x="907" y="1595"/>
                </a:lnTo>
                <a:lnTo>
                  <a:pt x="1001" y="1751"/>
                </a:lnTo>
                <a:lnTo>
                  <a:pt x="1126" y="1876"/>
                </a:lnTo>
                <a:lnTo>
                  <a:pt x="1251" y="2001"/>
                </a:lnTo>
                <a:lnTo>
                  <a:pt x="1376" y="2095"/>
                </a:lnTo>
                <a:lnTo>
                  <a:pt x="1532" y="2188"/>
                </a:lnTo>
                <a:lnTo>
                  <a:pt x="1720" y="2220"/>
                </a:lnTo>
                <a:lnTo>
                  <a:pt x="1876" y="2282"/>
                </a:lnTo>
                <a:lnTo>
                  <a:pt x="6190" y="2282"/>
                </a:lnTo>
                <a:lnTo>
                  <a:pt x="6440" y="2251"/>
                </a:lnTo>
                <a:lnTo>
                  <a:pt x="6659" y="2220"/>
                </a:lnTo>
                <a:lnTo>
                  <a:pt x="6877" y="2157"/>
                </a:lnTo>
                <a:lnTo>
                  <a:pt x="7065" y="2063"/>
                </a:lnTo>
                <a:lnTo>
                  <a:pt x="7284" y="1938"/>
                </a:lnTo>
                <a:lnTo>
                  <a:pt x="7440" y="1782"/>
                </a:lnTo>
                <a:lnTo>
                  <a:pt x="7628" y="1626"/>
                </a:lnTo>
                <a:lnTo>
                  <a:pt x="7753" y="1438"/>
                </a:lnTo>
                <a:lnTo>
                  <a:pt x="869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4895583" y="3420225"/>
            <a:ext cx="316098" cy="530272"/>
          </a:xfrm>
          <a:custGeom>
            <a:rect b="b" l="l" r="r" t="t"/>
            <a:pathLst>
              <a:path extrusionOk="0" h="6346" w="3783">
                <a:moveTo>
                  <a:pt x="876" y="0"/>
                </a:moveTo>
                <a:lnTo>
                  <a:pt x="188" y="531"/>
                </a:lnTo>
                <a:lnTo>
                  <a:pt x="95" y="625"/>
                </a:lnTo>
                <a:lnTo>
                  <a:pt x="63" y="719"/>
                </a:lnTo>
                <a:lnTo>
                  <a:pt x="1" y="813"/>
                </a:lnTo>
                <a:lnTo>
                  <a:pt x="1" y="938"/>
                </a:lnTo>
                <a:lnTo>
                  <a:pt x="1" y="1032"/>
                </a:lnTo>
                <a:lnTo>
                  <a:pt x="63" y="1157"/>
                </a:lnTo>
                <a:lnTo>
                  <a:pt x="95" y="1250"/>
                </a:lnTo>
                <a:lnTo>
                  <a:pt x="188" y="1313"/>
                </a:lnTo>
                <a:lnTo>
                  <a:pt x="563" y="1626"/>
                </a:lnTo>
                <a:lnTo>
                  <a:pt x="1001" y="2032"/>
                </a:lnTo>
                <a:lnTo>
                  <a:pt x="1470" y="2501"/>
                </a:lnTo>
                <a:lnTo>
                  <a:pt x="1970" y="3095"/>
                </a:lnTo>
                <a:lnTo>
                  <a:pt x="2470" y="3751"/>
                </a:lnTo>
                <a:lnTo>
                  <a:pt x="2720" y="4126"/>
                </a:lnTo>
                <a:lnTo>
                  <a:pt x="2970" y="4532"/>
                </a:lnTo>
                <a:lnTo>
                  <a:pt x="3189" y="4939"/>
                </a:lnTo>
                <a:lnTo>
                  <a:pt x="3408" y="5376"/>
                </a:lnTo>
                <a:lnTo>
                  <a:pt x="3627" y="5845"/>
                </a:lnTo>
                <a:lnTo>
                  <a:pt x="3783" y="6345"/>
                </a:lnTo>
                <a:lnTo>
                  <a:pt x="3783" y="5939"/>
                </a:lnTo>
                <a:lnTo>
                  <a:pt x="3752" y="5564"/>
                </a:lnTo>
                <a:lnTo>
                  <a:pt x="3627" y="4845"/>
                </a:lnTo>
                <a:lnTo>
                  <a:pt x="3502" y="4220"/>
                </a:lnTo>
                <a:lnTo>
                  <a:pt x="3314" y="3626"/>
                </a:lnTo>
                <a:lnTo>
                  <a:pt x="3095" y="3063"/>
                </a:lnTo>
                <a:lnTo>
                  <a:pt x="2877" y="2563"/>
                </a:lnTo>
                <a:lnTo>
                  <a:pt x="2626" y="2126"/>
                </a:lnTo>
                <a:lnTo>
                  <a:pt x="2376" y="1719"/>
                </a:lnTo>
                <a:lnTo>
                  <a:pt x="2126" y="1344"/>
                </a:lnTo>
                <a:lnTo>
                  <a:pt x="1908" y="1032"/>
                </a:lnTo>
                <a:lnTo>
                  <a:pt x="1657" y="750"/>
                </a:lnTo>
                <a:lnTo>
                  <a:pt x="1251" y="344"/>
                </a:lnTo>
                <a:lnTo>
                  <a:pt x="970" y="94"/>
                </a:lnTo>
                <a:lnTo>
                  <a:pt x="876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688621" y="3819808"/>
            <a:ext cx="363141" cy="321372"/>
          </a:xfrm>
          <a:custGeom>
            <a:rect b="b" l="l" r="r" t="t"/>
            <a:pathLst>
              <a:path extrusionOk="0" h="3846" w="4346">
                <a:moveTo>
                  <a:pt x="3782" y="1"/>
                </a:moveTo>
                <a:lnTo>
                  <a:pt x="2001" y="251"/>
                </a:lnTo>
                <a:lnTo>
                  <a:pt x="1720" y="563"/>
                </a:lnTo>
                <a:lnTo>
                  <a:pt x="1438" y="907"/>
                </a:lnTo>
                <a:lnTo>
                  <a:pt x="1188" y="1282"/>
                </a:lnTo>
                <a:lnTo>
                  <a:pt x="938" y="1657"/>
                </a:lnTo>
                <a:lnTo>
                  <a:pt x="719" y="2032"/>
                </a:lnTo>
                <a:lnTo>
                  <a:pt x="532" y="2407"/>
                </a:lnTo>
                <a:lnTo>
                  <a:pt x="375" y="2782"/>
                </a:lnTo>
                <a:lnTo>
                  <a:pt x="94" y="3501"/>
                </a:lnTo>
                <a:lnTo>
                  <a:pt x="0" y="3845"/>
                </a:lnTo>
                <a:lnTo>
                  <a:pt x="719" y="3845"/>
                </a:lnTo>
                <a:lnTo>
                  <a:pt x="969" y="3814"/>
                </a:lnTo>
                <a:lnTo>
                  <a:pt x="1219" y="3783"/>
                </a:lnTo>
                <a:lnTo>
                  <a:pt x="1438" y="3720"/>
                </a:lnTo>
                <a:lnTo>
                  <a:pt x="1688" y="3626"/>
                </a:lnTo>
                <a:lnTo>
                  <a:pt x="1907" y="3501"/>
                </a:lnTo>
                <a:lnTo>
                  <a:pt x="2095" y="3376"/>
                </a:lnTo>
                <a:lnTo>
                  <a:pt x="2282" y="3189"/>
                </a:lnTo>
                <a:lnTo>
                  <a:pt x="2438" y="3001"/>
                </a:lnTo>
                <a:lnTo>
                  <a:pt x="3282" y="2001"/>
                </a:lnTo>
                <a:lnTo>
                  <a:pt x="4220" y="844"/>
                </a:lnTo>
                <a:lnTo>
                  <a:pt x="4283" y="688"/>
                </a:lnTo>
                <a:lnTo>
                  <a:pt x="4345" y="532"/>
                </a:lnTo>
                <a:lnTo>
                  <a:pt x="4314" y="376"/>
                </a:lnTo>
                <a:lnTo>
                  <a:pt x="4283" y="251"/>
                </a:lnTo>
                <a:lnTo>
                  <a:pt x="4189" y="126"/>
                </a:lnTo>
                <a:lnTo>
                  <a:pt x="4095" y="63"/>
                </a:lnTo>
                <a:lnTo>
                  <a:pt x="39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730401" y="3858997"/>
            <a:ext cx="279500" cy="245583"/>
          </a:xfrm>
          <a:custGeom>
            <a:rect b="b" l="l" r="r" t="t"/>
            <a:pathLst>
              <a:path extrusionOk="0" h="2939" w="3345">
                <a:moveTo>
                  <a:pt x="3345" y="0"/>
                </a:moveTo>
                <a:lnTo>
                  <a:pt x="1688" y="188"/>
                </a:lnTo>
                <a:lnTo>
                  <a:pt x="1563" y="219"/>
                </a:lnTo>
                <a:lnTo>
                  <a:pt x="1438" y="313"/>
                </a:lnTo>
                <a:lnTo>
                  <a:pt x="1188" y="626"/>
                </a:lnTo>
                <a:lnTo>
                  <a:pt x="938" y="1001"/>
                </a:lnTo>
                <a:lnTo>
                  <a:pt x="719" y="1438"/>
                </a:lnTo>
                <a:lnTo>
                  <a:pt x="501" y="1876"/>
                </a:lnTo>
                <a:lnTo>
                  <a:pt x="157" y="2626"/>
                </a:lnTo>
                <a:lnTo>
                  <a:pt x="0" y="2939"/>
                </a:lnTo>
                <a:lnTo>
                  <a:pt x="0" y="2939"/>
                </a:lnTo>
                <a:lnTo>
                  <a:pt x="344" y="2907"/>
                </a:lnTo>
                <a:lnTo>
                  <a:pt x="657" y="2845"/>
                </a:lnTo>
                <a:lnTo>
                  <a:pt x="969" y="2720"/>
                </a:lnTo>
                <a:lnTo>
                  <a:pt x="1251" y="2532"/>
                </a:lnTo>
                <a:lnTo>
                  <a:pt x="1532" y="2313"/>
                </a:lnTo>
                <a:lnTo>
                  <a:pt x="1813" y="2063"/>
                </a:lnTo>
                <a:lnTo>
                  <a:pt x="2063" y="1782"/>
                </a:lnTo>
                <a:lnTo>
                  <a:pt x="2314" y="1501"/>
                </a:lnTo>
                <a:lnTo>
                  <a:pt x="2751" y="969"/>
                </a:lnTo>
                <a:lnTo>
                  <a:pt x="3064" y="469"/>
                </a:lnTo>
                <a:lnTo>
                  <a:pt x="3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798334" y="3885068"/>
            <a:ext cx="164608" cy="120243"/>
          </a:xfrm>
          <a:custGeom>
            <a:rect b="b" l="l" r="r" t="t"/>
            <a:pathLst>
              <a:path extrusionOk="0" h="1439" w="1970">
                <a:moveTo>
                  <a:pt x="1969" y="1"/>
                </a:moveTo>
                <a:lnTo>
                  <a:pt x="1000" y="95"/>
                </a:lnTo>
                <a:lnTo>
                  <a:pt x="907" y="95"/>
                </a:lnTo>
                <a:lnTo>
                  <a:pt x="844" y="157"/>
                </a:lnTo>
                <a:lnTo>
                  <a:pt x="688" y="314"/>
                </a:lnTo>
                <a:lnTo>
                  <a:pt x="532" y="501"/>
                </a:lnTo>
                <a:lnTo>
                  <a:pt x="281" y="907"/>
                </a:lnTo>
                <a:lnTo>
                  <a:pt x="0" y="1439"/>
                </a:lnTo>
                <a:lnTo>
                  <a:pt x="188" y="1439"/>
                </a:lnTo>
                <a:lnTo>
                  <a:pt x="375" y="1376"/>
                </a:lnTo>
                <a:lnTo>
                  <a:pt x="563" y="1314"/>
                </a:lnTo>
                <a:lnTo>
                  <a:pt x="719" y="1251"/>
                </a:lnTo>
                <a:lnTo>
                  <a:pt x="1063" y="1001"/>
                </a:lnTo>
                <a:lnTo>
                  <a:pt x="1344" y="751"/>
                </a:lnTo>
                <a:lnTo>
                  <a:pt x="1594" y="470"/>
                </a:lnTo>
                <a:lnTo>
                  <a:pt x="1782" y="220"/>
                </a:lnTo>
                <a:lnTo>
                  <a:pt x="19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143099" y="3294802"/>
            <a:ext cx="1757799" cy="402341"/>
          </a:xfrm>
          <a:custGeom>
            <a:rect b="b" l="l" r="r" t="t"/>
            <a:pathLst>
              <a:path extrusionOk="0" h="4815" w="21037">
                <a:moveTo>
                  <a:pt x="13003" y="1"/>
                </a:moveTo>
                <a:lnTo>
                  <a:pt x="12347" y="32"/>
                </a:lnTo>
                <a:lnTo>
                  <a:pt x="11690" y="95"/>
                </a:lnTo>
                <a:lnTo>
                  <a:pt x="11034" y="188"/>
                </a:lnTo>
                <a:lnTo>
                  <a:pt x="11003" y="188"/>
                </a:lnTo>
                <a:lnTo>
                  <a:pt x="9752" y="407"/>
                </a:lnTo>
                <a:lnTo>
                  <a:pt x="8565" y="657"/>
                </a:lnTo>
                <a:lnTo>
                  <a:pt x="7439" y="970"/>
                </a:lnTo>
                <a:lnTo>
                  <a:pt x="6408" y="1314"/>
                </a:lnTo>
                <a:lnTo>
                  <a:pt x="5439" y="1689"/>
                </a:lnTo>
                <a:lnTo>
                  <a:pt x="4532" y="2064"/>
                </a:lnTo>
                <a:lnTo>
                  <a:pt x="3688" y="2470"/>
                </a:lnTo>
                <a:lnTo>
                  <a:pt x="2938" y="2845"/>
                </a:lnTo>
                <a:lnTo>
                  <a:pt x="2282" y="3252"/>
                </a:lnTo>
                <a:lnTo>
                  <a:pt x="1688" y="3595"/>
                </a:lnTo>
                <a:lnTo>
                  <a:pt x="750" y="4221"/>
                </a:lnTo>
                <a:lnTo>
                  <a:pt x="188" y="4627"/>
                </a:lnTo>
                <a:lnTo>
                  <a:pt x="0" y="4783"/>
                </a:lnTo>
                <a:lnTo>
                  <a:pt x="156" y="4814"/>
                </a:lnTo>
                <a:lnTo>
                  <a:pt x="469" y="4783"/>
                </a:lnTo>
                <a:lnTo>
                  <a:pt x="969" y="4752"/>
                </a:lnTo>
                <a:lnTo>
                  <a:pt x="1594" y="4689"/>
                </a:lnTo>
                <a:lnTo>
                  <a:pt x="2313" y="4564"/>
                </a:lnTo>
                <a:lnTo>
                  <a:pt x="3032" y="4408"/>
                </a:lnTo>
                <a:lnTo>
                  <a:pt x="3407" y="4283"/>
                </a:lnTo>
                <a:lnTo>
                  <a:pt x="3751" y="4189"/>
                </a:lnTo>
                <a:lnTo>
                  <a:pt x="4095" y="4033"/>
                </a:lnTo>
                <a:lnTo>
                  <a:pt x="4376" y="3908"/>
                </a:lnTo>
                <a:lnTo>
                  <a:pt x="4657" y="3720"/>
                </a:lnTo>
                <a:lnTo>
                  <a:pt x="4876" y="3533"/>
                </a:lnTo>
                <a:lnTo>
                  <a:pt x="5564" y="2908"/>
                </a:lnTo>
                <a:lnTo>
                  <a:pt x="5908" y="2626"/>
                </a:lnTo>
                <a:lnTo>
                  <a:pt x="6283" y="2314"/>
                </a:lnTo>
                <a:lnTo>
                  <a:pt x="6720" y="2032"/>
                </a:lnTo>
                <a:lnTo>
                  <a:pt x="7221" y="1782"/>
                </a:lnTo>
                <a:lnTo>
                  <a:pt x="7783" y="1532"/>
                </a:lnTo>
                <a:lnTo>
                  <a:pt x="8408" y="1314"/>
                </a:lnTo>
                <a:lnTo>
                  <a:pt x="9159" y="1126"/>
                </a:lnTo>
                <a:lnTo>
                  <a:pt x="9971" y="1001"/>
                </a:lnTo>
                <a:lnTo>
                  <a:pt x="10940" y="876"/>
                </a:lnTo>
                <a:lnTo>
                  <a:pt x="12034" y="845"/>
                </a:lnTo>
                <a:lnTo>
                  <a:pt x="13253" y="813"/>
                </a:lnTo>
                <a:lnTo>
                  <a:pt x="14629" y="876"/>
                </a:lnTo>
                <a:lnTo>
                  <a:pt x="16191" y="1001"/>
                </a:lnTo>
                <a:lnTo>
                  <a:pt x="17911" y="1157"/>
                </a:lnTo>
                <a:lnTo>
                  <a:pt x="18223" y="1189"/>
                </a:lnTo>
                <a:lnTo>
                  <a:pt x="18504" y="1189"/>
                </a:lnTo>
                <a:lnTo>
                  <a:pt x="18817" y="1157"/>
                </a:lnTo>
                <a:lnTo>
                  <a:pt x="19098" y="1095"/>
                </a:lnTo>
                <a:lnTo>
                  <a:pt x="19380" y="1001"/>
                </a:lnTo>
                <a:lnTo>
                  <a:pt x="19661" y="907"/>
                </a:lnTo>
                <a:lnTo>
                  <a:pt x="19911" y="751"/>
                </a:lnTo>
                <a:lnTo>
                  <a:pt x="20161" y="595"/>
                </a:lnTo>
                <a:lnTo>
                  <a:pt x="2103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4814614" y="3801508"/>
            <a:ext cx="112385" cy="120243"/>
          </a:xfrm>
          <a:custGeom>
            <a:rect b="b" l="l" r="r" t="t"/>
            <a:pathLst>
              <a:path extrusionOk="0" h="1439" w="1345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5449329" y="3075457"/>
            <a:ext cx="914203" cy="1381748"/>
          </a:xfrm>
          <a:custGeom>
            <a:rect b="b" l="l" r="r" t="t"/>
            <a:pathLst>
              <a:path extrusionOk="0" h="16536" w="10941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6023964" y="3075457"/>
            <a:ext cx="339578" cy="1381748"/>
          </a:xfrm>
          <a:custGeom>
            <a:rect b="b" l="l" r="r" t="t"/>
            <a:pathLst>
              <a:path extrusionOk="0" h="16536" w="4064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449329" y="4248135"/>
            <a:ext cx="914203" cy="193358"/>
          </a:xfrm>
          <a:custGeom>
            <a:rect b="b" l="l" r="r" t="t"/>
            <a:pathLst>
              <a:path extrusionOk="0" h="2314" w="10941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310871" y="4310805"/>
            <a:ext cx="1172813" cy="188177"/>
          </a:xfrm>
          <a:custGeom>
            <a:rect b="b" l="l" r="r" t="t"/>
            <a:pathLst>
              <a:path extrusionOk="0" h="2252" w="14036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527707" y="3174643"/>
            <a:ext cx="739150" cy="603470"/>
          </a:xfrm>
          <a:custGeom>
            <a:rect b="b" l="l" r="r" t="t"/>
            <a:pathLst>
              <a:path extrusionOk="0" h="7222" w="8846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757495" y="3877297"/>
            <a:ext cx="303063" cy="316107"/>
          </a:xfrm>
          <a:custGeom>
            <a:rect b="b" l="l" r="r" t="t"/>
            <a:pathLst>
              <a:path extrusionOk="0" h="3783" w="3627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5645191" y="3333991"/>
            <a:ext cx="436254" cy="276918"/>
          </a:xfrm>
          <a:custGeom>
            <a:rect b="b" l="l" r="r" t="t"/>
            <a:pathLst>
              <a:path extrusionOk="0" h="3314" w="5221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5686971" y="3375771"/>
            <a:ext cx="235131" cy="193358"/>
          </a:xfrm>
          <a:custGeom>
            <a:rect b="b" l="l" r="r" t="t"/>
            <a:pathLst>
              <a:path extrusionOk="0" h="2314" w="2814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6107523" y="3412370"/>
            <a:ext cx="65342" cy="109798"/>
          </a:xfrm>
          <a:custGeom>
            <a:rect b="b" l="l" r="r" t="t"/>
            <a:pathLst>
              <a:path extrusionOk="0" h="1314" w="782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360506" y="3600380"/>
            <a:ext cx="88905" cy="214248"/>
          </a:xfrm>
          <a:custGeom>
            <a:rect b="b" l="l" r="r" t="t"/>
            <a:pathLst>
              <a:path extrusionOk="0" h="2564" w="1064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4853803" y="3691794"/>
            <a:ext cx="530256" cy="454566"/>
          </a:xfrm>
          <a:custGeom>
            <a:rect b="b" l="l" r="r" t="t"/>
            <a:pathLst>
              <a:path extrusionOk="0" h="5440" w="6346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BD2F"/>
                </a:solidFill>
                <a:latin typeface="Fira Sans"/>
                <a:ea typeface="Fira Sans"/>
                <a:cs typeface="Fira Sans"/>
                <a:sym typeface="Fira Sans"/>
              </a:rPr>
              <a:t>No pollute</a:t>
            </a:r>
            <a:endParaRPr b="1">
              <a:solidFill>
                <a:srgbClr val="59BD2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715775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1E552"/>
                </a:solidFill>
                <a:latin typeface="Fira Sans"/>
                <a:ea typeface="Fira Sans"/>
                <a:cs typeface="Fira Sans"/>
                <a:sym typeface="Fira Sans"/>
              </a:rPr>
              <a:t>Go green</a:t>
            </a:r>
            <a:endParaRPr b="1">
              <a:solidFill>
                <a:srgbClr val="81E55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440275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3C8DF"/>
                </a:solidFill>
                <a:latin typeface="Fira Sans"/>
                <a:ea typeface="Fira Sans"/>
                <a:cs typeface="Fira Sans"/>
                <a:sym typeface="Fira Sans"/>
              </a:rPr>
              <a:t>Efficiency</a:t>
            </a:r>
            <a:endParaRPr b="1">
              <a:solidFill>
                <a:srgbClr val="03C8D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D8714"/>
                </a:solidFill>
                <a:latin typeface="Fira Sans"/>
                <a:ea typeface="Fira Sans"/>
                <a:cs typeface="Fira Sans"/>
                <a:sym typeface="Fira Sans"/>
              </a:rPr>
              <a:t>Save money</a:t>
            </a:r>
            <a:endParaRPr b="1">
              <a:solidFill>
                <a:srgbClr val="FD871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259100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572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181700" y="1934672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9969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15"/>
          <p:cNvCxnSpPr>
            <a:stCxn id="151" idx="3"/>
          </p:cNvCxnSpPr>
          <p:nvPr/>
        </p:nvCxnSpPr>
        <p:spPr>
          <a:xfrm>
            <a:off x="1888475" y="2939300"/>
            <a:ext cx="1181100" cy="3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1E55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5"/>
          <p:cNvCxnSpPr/>
          <p:nvPr/>
        </p:nvCxnSpPr>
        <p:spPr>
          <a:xfrm flipH="1" rot="-5400000">
            <a:off x="3558000" y="1923425"/>
            <a:ext cx="846300" cy="581700"/>
          </a:xfrm>
          <a:prstGeom prst="bentConnector3">
            <a:avLst>
              <a:gd fmla="val -1338" name="adj1"/>
            </a:avLst>
          </a:prstGeom>
          <a:noFill/>
          <a:ln cap="flat" cmpd="sng" w="9525">
            <a:solidFill>
              <a:srgbClr val="59BD2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9" name="Google Shape;159;p15"/>
          <p:cNvCxnSpPr/>
          <p:nvPr/>
        </p:nvCxnSpPr>
        <p:spPr>
          <a:xfrm rot="5400000">
            <a:off x="4734525" y="1931675"/>
            <a:ext cx="846300" cy="565200"/>
          </a:xfrm>
          <a:prstGeom prst="bentConnector3">
            <a:avLst>
              <a:gd fmla="val -1338" name="adj1"/>
            </a:avLst>
          </a:prstGeom>
          <a:noFill/>
          <a:ln cap="flat" cmpd="sng" w="9525">
            <a:solidFill>
              <a:srgbClr val="03C8D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0" name="Google Shape;160;p15"/>
          <p:cNvSpPr/>
          <p:nvPr/>
        </p:nvSpPr>
        <p:spPr>
          <a:xfrm>
            <a:off x="1060929" y="2313329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7600654" y="2313329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rgbClr val="FD87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700152" y="2408501"/>
            <a:ext cx="283458" cy="283458"/>
            <a:chOff x="1492675" y="2620775"/>
            <a:chExt cx="481825" cy="481825"/>
          </a:xfrm>
        </p:grpSpPr>
        <p:sp>
          <p:nvSpPr>
            <p:cNvPr id="163" name="Google Shape;163;p15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5" name="Google Shape;165;p15"/>
          <p:cNvSpPr/>
          <p:nvPr/>
        </p:nvSpPr>
        <p:spPr>
          <a:xfrm>
            <a:off x="2886254" y="1132104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rgbClr val="59B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5785417" y="1132104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2985733" y="1245752"/>
            <a:ext cx="283458" cy="255127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8" name="Google Shape;168;p15"/>
          <p:cNvGrpSpPr/>
          <p:nvPr/>
        </p:nvGrpSpPr>
        <p:grpSpPr>
          <a:xfrm>
            <a:off x="5884877" y="1212688"/>
            <a:ext cx="283483" cy="321241"/>
            <a:chOff x="3300325" y="249875"/>
            <a:chExt cx="433725" cy="480900"/>
          </a:xfrm>
        </p:grpSpPr>
        <p:sp>
          <p:nvSpPr>
            <p:cNvPr id="169" name="Google Shape;169;p15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5" name="Google Shape;175;p15"/>
          <p:cNvGrpSpPr/>
          <p:nvPr/>
        </p:nvGrpSpPr>
        <p:grpSpPr>
          <a:xfrm>
            <a:off x="1160361" y="2412795"/>
            <a:ext cx="283479" cy="283472"/>
            <a:chOff x="3270450" y="3213625"/>
            <a:chExt cx="483175" cy="481850"/>
          </a:xfrm>
        </p:grpSpPr>
        <p:sp>
          <p:nvSpPr>
            <p:cNvPr id="176" name="Google Shape;176;p15"/>
            <p:cNvSpPr/>
            <p:nvPr/>
          </p:nvSpPr>
          <p:spPr>
            <a:xfrm>
              <a:off x="3392550" y="3335025"/>
              <a:ext cx="239050" cy="239050"/>
            </a:xfrm>
            <a:custGeom>
              <a:rect b="b" l="l" r="r" t="t"/>
              <a:pathLst>
                <a:path extrusionOk="0" h="9562" w="9562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270450" y="3213625"/>
              <a:ext cx="483175" cy="481850"/>
            </a:xfrm>
            <a:custGeom>
              <a:rect b="b" l="l" r="r" t="t"/>
              <a:pathLst>
                <a:path extrusionOk="0" h="19274" w="19327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 txBox="1"/>
          <p:nvPr>
            <p:ph idx="4294967295" type="ctrTitle"/>
          </p:nvPr>
        </p:nvSpPr>
        <p:spPr>
          <a:xfrm>
            <a:off x="455475" y="11821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APPLE CAR</a:t>
            </a:r>
            <a:endParaRPr b="1" sz="6000"/>
          </a:p>
        </p:txBody>
      </p:sp>
      <p:sp>
        <p:nvSpPr>
          <p:cNvPr id="184" name="Google Shape;184;p16"/>
          <p:cNvSpPr txBox="1"/>
          <p:nvPr>
            <p:ph idx="4294967295" type="subTitle"/>
          </p:nvPr>
        </p:nvSpPr>
        <p:spPr>
          <a:xfrm>
            <a:off x="653825" y="2341913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difference? </a:t>
            </a:r>
            <a:endParaRPr/>
          </a:p>
        </p:txBody>
      </p:sp>
      <p:cxnSp>
        <p:nvCxnSpPr>
          <p:cNvPr id="185" name="Google Shape;185;p16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6"/>
          <p:cNvCxnSpPr>
            <a:endCxn id="182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6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16"/>
          <p:cNvGrpSpPr/>
          <p:nvPr/>
        </p:nvGrpSpPr>
        <p:grpSpPr>
          <a:xfrm>
            <a:off x="6106331" y="1398040"/>
            <a:ext cx="1120651" cy="925507"/>
            <a:chOff x="9901824" y="937343"/>
            <a:chExt cx="744273" cy="793950"/>
          </a:xfrm>
        </p:grpSpPr>
        <p:grpSp>
          <p:nvGrpSpPr>
            <p:cNvPr id="191" name="Google Shape;191;p16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Google Shape;202;p16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Technical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Is the project possible with current technology?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Availability of the technology.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r>
              <a:rPr lang="en"/>
              <a:t> Study of Apple Car project</a:t>
            </a:r>
            <a:endParaRPr/>
          </a:p>
        </p:txBody>
      </p:sp>
      <p:sp>
        <p:nvSpPr>
          <p:cNvPr id="214" name="Google Shape;214;p1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Economic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Is the project possible, given resource constraints?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What are the benefits?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/>
              <a:t>What are the development and operational costs?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- Benefit analysis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818263" y="1287825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Start Up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List the equipment, supplies, services, and assets (like cash) that Apple will need before it can start their business.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>
            <p:ph idx="2" type="body"/>
          </p:nvPr>
        </p:nvSpPr>
        <p:spPr>
          <a:xfrm>
            <a:off x="3362104" y="1287825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Sales Forecast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Calculate how much Apple might earn, depending on how much product it can sell in a year.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 txBox="1"/>
          <p:nvPr>
            <p:ph idx="3" type="body"/>
          </p:nvPr>
        </p:nvSpPr>
        <p:spPr>
          <a:xfrm>
            <a:off x="5905946" y="1287825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Income Projection Statement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Pick up the Gross Profit from the Sales Forecast. Apple will then add their Controllable and Fixed expenses, to come up with a Net Profit. </a:t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Up Plan</a:t>
            </a:r>
            <a:endParaRPr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0720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 txBox="1"/>
          <p:nvPr/>
        </p:nvSpPr>
        <p:spPr>
          <a:xfrm>
            <a:off x="6019375" y="2713125"/>
            <a:ext cx="23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$ 27,410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8714"/>
              </a:buClr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$ 20,230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1233250" y="557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Forecast</a:t>
            </a:r>
            <a:endParaRPr/>
          </a:p>
        </p:txBody>
      </p:sp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50" y="758320"/>
            <a:ext cx="6190803" cy="38279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20"/>
          <p:cNvGraphicFramePr/>
          <p:nvPr/>
        </p:nvGraphicFramePr>
        <p:xfrm>
          <a:off x="6722650" y="256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{0AB2EB32-B2A3-4757-A27D-C4FF4BF1D5AE}</a:tableStyleId>
              </a:tblPr>
              <a:tblGrid>
                <a:gridCol w="1370700"/>
                <a:gridCol w="859725"/>
              </a:tblGrid>
              <a:tr h="61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Unit Sales - # Items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14200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chips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4200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