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56" r:id="rId5"/>
    <p:sldId id="264" r:id="rId6"/>
    <p:sldId id="257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5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2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minik.bvahlburg@uni-oldenburg.de" TargetMode="External"/><Relationship Id="rId5" Type="http://schemas.openxmlformats.org/officeDocument/2006/relationships/hyperlink" Target="mailto:dorothee.hodapp@uni-oldenburg.de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_f-My1Q__5BFsVHP2txCslXwqnqOkr6_jjFGEpxtCTIvJavK1xbUCAFodHRwOi8vZ2l0aHViLmNvbQ..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il.uni-oldenburg.de/owa/redir.aspx?REF=dATIfxXSx3_JLnEHL42Gb_kRs5qHXPASOYM8mpCiu4IvJavK1xbUCAFodHRwczovL2dpdC1mb3Itd2luZG93cy5naXRodWIuaW8v" TargetMode="External"/><Relationship Id="rId4" Type="http://schemas.openxmlformats.org/officeDocument/2006/relationships/hyperlink" Target="https://mail.uni-oldenburg.de/owa/redir.aspx?REF=D7_pOyUSOPpMfAGVntOrBkyZidyAHY3tko_cDXQt7TkvJavK1xbUCAFodHRwczovL2VkdWNhdGlvbi5naXRodWIuY29tLw.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getting-started/authenticating-to-github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desktop/guides/getting-started/configuring-git-for-github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qx15sePbzMKF2JmGWM0AZKrGqqBe_SCB20eFl-pCfVEvJavK1xbUCAFodHRwczovL25vdGVwYWQtcGx1cy1wbHVzLm9yZy9kb3dubG9hZC92Ny4yLmh0bWw." TargetMode="External"/><Relationship Id="rId2" Type="http://schemas.openxmlformats.org/officeDocument/2006/relationships/hyperlink" Target="https://mail.uni-oldenburg.de/owa/redir.aspx?REF=8qdVLAJJVXhiYCF2PY7DADIkBZLlSc7NF-M4Qr0z7NwvJavK1xbUCAFtYWlsdG86VVNFUkBVTUFJTC5VQ1NCLkVEVQ..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ahlburg/R_Roundtab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 </a:t>
            </a:r>
            <a:r>
              <a:rPr lang="de-DE" dirty="0" err="1" smtClean="0"/>
              <a:t>Roundtable</a:t>
            </a:r>
            <a:r>
              <a:rPr lang="de-DE" dirty="0" smtClean="0"/>
              <a:t> Session 29.11.16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 smtClean="0"/>
              <a:t>Installation,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en-GB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347" y="2565951"/>
            <a:ext cx="4928315" cy="41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3" y="2744788"/>
            <a:ext cx="2095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61" y="20637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28353" y="5294314"/>
            <a:ext cx="549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Doro Hodapp </a:t>
            </a:r>
            <a:r>
              <a:rPr lang="de-DE" dirty="0" smtClean="0">
                <a:hlinkClick r:id="rId5"/>
              </a:rPr>
              <a:t>dorothee.hodapp@uni-oldenburg.de</a:t>
            </a:r>
            <a:endParaRPr lang="de-DE" dirty="0" smtClean="0"/>
          </a:p>
          <a:p>
            <a:r>
              <a:rPr lang="de-DE" dirty="0" smtClean="0"/>
              <a:t>Dominik </a:t>
            </a:r>
            <a:r>
              <a:rPr lang="de-DE" dirty="0" err="1" smtClean="0"/>
              <a:t>Bahlburg</a:t>
            </a:r>
            <a:r>
              <a:rPr lang="de-DE" dirty="0" smtClean="0"/>
              <a:t> </a:t>
            </a:r>
            <a:r>
              <a:rPr lang="de-DE" dirty="0" smtClean="0">
                <a:hlinkClick r:id="rId6"/>
              </a:rPr>
              <a:t>dominik.bahlburg@uni-oldenburg.de</a:t>
            </a:r>
            <a:r>
              <a:rPr lang="de-D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3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Exchange </a:t>
            </a:r>
            <a:r>
              <a:rPr lang="de-DE" dirty="0" err="1" smtClean="0"/>
              <a:t>platform</a:t>
            </a:r>
            <a:endParaRPr lang="en-GB" dirty="0"/>
          </a:p>
        </p:txBody>
      </p:sp>
      <p:pic>
        <p:nvPicPr>
          <p:cNvPr id="2050" name="Picture 2" descr="Piled Higher and Deeper by Jorge Cham, http://www.phdcomics.com/comics/archive_print.php?comicid=1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3165"/>
            <a:ext cx="4284372" cy="57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7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826" y="2099256"/>
            <a:ext cx="13397164" cy="33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23493" y="695459"/>
            <a:ext cx="2981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Github</a:t>
            </a:r>
            <a:r>
              <a:rPr lang="de-DE" sz="3200" dirty="0" smtClean="0"/>
              <a:t> </a:t>
            </a:r>
            <a:r>
              <a:rPr lang="de-DE" sz="3200" dirty="0" err="1" smtClean="0"/>
              <a:t>workflow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45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6519" y="1171667"/>
            <a:ext cx="9929611" cy="534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G</a:t>
            </a:r>
            <a:r>
              <a:rPr lang="en-US" altLang="en-US" dirty="0" smtClean="0">
                <a:latin typeface="Arial" panose="020B0604020202020204" pitchFamily="34" charset="0"/>
              </a:rPr>
              <a:t>o </a:t>
            </a:r>
            <a:r>
              <a:rPr lang="en-US" altLang="en-US" dirty="0" smtClean="0">
                <a:latin typeface="Arial" panose="020B0604020202020204" pitchFamily="34" charset="0"/>
              </a:rPr>
              <a:t>to </a:t>
            </a:r>
            <a:r>
              <a:rPr lang="en-US" altLang="en-US" dirty="0" smtClean="0">
                <a:latin typeface="Arial" panose="020B0604020202020204" pitchFamily="34" charset="0"/>
              </a:rPr>
              <a:t>the </a:t>
            </a:r>
            <a:r>
              <a:rPr lang="en-US" altLang="en-US" dirty="0" err="1" smtClean="0">
                <a:latin typeface="Arial" panose="020B0604020202020204" pitchFamily="34" charset="0"/>
              </a:rPr>
              <a:t>Github</a:t>
            </a:r>
            <a:r>
              <a:rPr lang="en-US" altLang="en-US" dirty="0" smtClean="0">
                <a:latin typeface="Arial" panose="020B0604020202020204" pitchFamily="34" charset="0"/>
              </a:rPr>
              <a:t> webpage and </a:t>
            </a:r>
            <a:r>
              <a:rPr lang="en-US" altLang="en-US" dirty="0" smtClean="0">
                <a:latin typeface="Arial" panose="020B0604020202020204" pitchFamily="34" charset="0"/>
              </a:rPr>
              <a:t>sign up for an account.</a:t>
            </a:r>
            <a:br>
              <a:rPr lang="en-US" altLang="en-US" dirty="0" smtClean="0">
                <a:latin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https://github.com</a:t>
            </a: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/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Create </a:t>
            </a:r>
            <a:r>
              <a:rPr lang="en-US" altLang="en-US" b="1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account at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http://github.com</a:t>
            </a:r>
            <a:r>
              <a:rPr lang="en-US" altLang="en-US" dirty="0">
                <a:latin typeface="Arial" panose="020B0604020202020204" pitchFamily="34" charset="0"/>
              </a:rPr>
              <a:t>, if you don’t already have one. For username, I recommend all lower-case letters, short as you can. If possible use your university email address, since you can request free private repositories via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GitHub Education</a:t>
            </a:r>
            <a:r>
              <a:rPr lang="en-US" altLang="en-US" dirty="0">
                <a:latin typeface="Arial" panose="020B0604020202020204" pitchFamily="34" charset="0"/>
              </a:rPr>
              <a:t> discount.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GitHub installer here: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https://git-for-windows.github.io/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Windows Command Prompt"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"Checkout Windows-style, commit Unix-style line endings" selected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Windows' default console window"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provide you with both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Bash in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Bash program.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06690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2275" y="1339504"/>
            <a:ext cx="9929611" cy="312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Then download and install the GitHub Desktop App: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hlinkClick r:id="rId2"/>
              </a:rPr>
              <a:t>https://desktop.github.com/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Configure Desktop App as described here: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3"/>
              </a:rPr>
              <a:t>https://help.github.com/desktop/guides/getting-started/authenticating-to-github/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Configure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for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Desktop as described here: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4"/>
              </a:rPr>
              <a:t>https://help.github.com/desktop/guides/getting-started/configuring-git-for-github-desktop/</a:t>
            </a:r>
            <a:r>
              <a:rPr lang="en-US" altLang="en-US" dirty="0"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5710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3792" y="1326523"/>
            <a:ext cx="109539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You </a:t>
            </a:r>
            <a:r>
              <a:rPr lang="en-US" altLang="en-US" dirty="0">
                <a:latin typeface="Arial" panose="020B0604020202020204" pitchFamily="34" charset="0"/>
              </a:rPr>
              <a:t>also need to have </a:t>
            </a:r>
            <a:r>
              <a:rPr lang="en-US" altLang="en-US" b="1" dirty="0">
                <a:latin typeface="Arial" panose="020B0604020202020204" pitchFamily="34" charset="0"/>
              </a:rPr>
              <a:t>R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 err="1" smtClean="0">
                <a:latin typeface="Arial" panose="020B0604020202020204" pitchFamily="34" charset="0"/>
              </a:rPr>
              <a:t>Rstudio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installed on your computer.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Configure </a:t>
            </a:r>
            <a:r>
              <a:rPr lang="en-US" altLang="en-US" b="1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with global commands. Open up the Bash version of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and type the following</a:t>
            </a:r>
            <a:r>
              <a:rPr lang="en-US" altLang="en-US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display your version of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--version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USER with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 account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user.name USER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the email you used to register with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confirm user.* variables set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--list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Download </a:t>
            </a:r>
            <a:r>
              <a:rPr lang="en-US" altLang="en-US" dirty="0">
                <a:latin typeface="Arial" panose="020B0604020202020204" pitchFamily="34" charset="0"/>
              </a:rPr>
              <a:t>and install a text editor, e.g. notepad++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hlinkClick r:id="rId3"/>
              </a:rPr>
              <a:t>https://notepad-plus-plus.org/download/v7.2.html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Be aware that you must </a:t>
            </a:r>
            <a:r>
              <a:rPr lang="en-US" altLang="en-US" b="1" dirty="0" smtClean="0">
                <a:latin typeface="Arial" panose="020B0604020202020204" pitchFamily="34" charset="0"/>
              </a:rPr>
              <a:t>add </a:t>
            </a:r>
            <a:r>
              <a:rPr lang="en-US" altLang="en-US" b="1" dirty="0">
                <a:latin typeface="Arial" panose="020B0604020202020204" pitchFamily="34" charset="0"/>
              </a:rPr>
              <a:t>its installation directory to your system path</a:t>
            </a:r>
            <a:r>
              <a:rPr lang="en-US" altLang="en-US" b="1" dirty="0" smtClean="0">
                <a:latin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Type this into your </a:t>
            </a:r>
            <a:r>
              <a:rPr lang="en-US" dirty="0" err="1" smtClean="0">
                <a:latin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</a:rPr>
              <a:t> Shell:</a:t>
            </a:r>
          </a:p>
          <a:p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"'C:/Program Files (x86)/Notepad++/notepad++.exe'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9317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stuff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do on </a:t>
            </a:r>
            <a:r>
              <a:rPr lang="de-DE" dirty="0" err="1" smtClean="0"/>
              <a:t>GitHub</a:t>
            </a:r>
            <a:r>
              <a:rPr lang="de-DE" dirty="0" smtClean="0"/>
              <a:t>..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Create/</a:t>
            </a:r>
            <a:r>
              <a:rPr lang="de-DE" dirty="0" err="1" smtClean="0"/>
              <a:t>delete</a:t>
            </a:r>
            <a:r>
              <a:rPr lang="de-DE" dirty="0" smtClean="0"/>
              <a:t>/</a:t>
            </a:r>
            <a:r>
              <a:rPr lang="de-DE" dirty="0" err="1" smtClean="0"/>
              <a:t>fork</a:t>
            </a:r>
            <a:r>
              <a:rPr lang="de-DE" dirty="0" smtClean="0"/>
              <a:t>/push/pull a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err="1" smtClean="0"/>
              <a:t>Clone</a:t>
            </a:r>
            <a:r>
              <a:rPr lang="de-DE" dirty="0" smtClean="0"/>
              <a:t> a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y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smtClean="0"/>
              <a:t>Commit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synchronise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D</a:t>
            </a:r>
            <a:r>
              <a:rPr lang="de-DE" dirty="0" smtClean="0"/>
              <a:t>esktop App</a:t>
            </a:r>
          </a:p>
          <a:p>
            <a:r>
              <a:rPr lang="de-DE" dirty="0" smtClean="0"/>
              <a:t>Work on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via </a:t>
            </a:r>
            <a:r>
              <a:rPr lang="de-DE" dirty="0" err="1" smtClean="0"/>
              <a:t>Rstudio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  (File -&gt; New Project… -&gt; Version Control -&gt; </a:t>
            </a:r>
            <a:r>
              <a:rPr lang="de-DE" dirty="0" err="1" smtClean="0"/>
              <a:t>Git</a:t>
            </a:r>
            <a:r>
              <a:rPr lang="de-DE" dirty="0" smtClean="0"/>
              <a:t> -&gt; </a:t>
            </a:r>
            <a:r>
              <a:rPr lang="de-DE" dirty="0" err="1" smtClean="0"/>
              <a:t>insert</a:t>
            </a:r>
            <a:r>
              <a:rPr lang="de-DE" dirty="0" smtClean="0"/>
              <a:t> URL </a:t>
            </a:r>
            <a:r>
              <a:rPr lang="de-DE" dirty="0" err="1" smtClean="0"/>
              <a:t>of</a:t>
            </a:r>
            <a:r>
              <a:rPr lang="de-DE" dirty="0" smtClean="0"/>
              <a:t>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2622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Organisational </a:t>
            </a:r>
            <a:r>
              <a:rPr lang="de-DE" dirty="0" err="1" smtClean="0"/>
              <a:t>Platform</a:t>
            </a:r>
            <a:r>
              <a:rPr lang="de-DE" dirty="0" smtClean="0"/>
              <a:t>: 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,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intending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(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, links, ..) in </a:t>
            </a:r>
            <a:r>
              <a:rPr lang="de-DE" dirty="0" err="1" smtClean="0"/>
              <a:t>advance</a:t>
            </a:r>
            <a:r>
              <a:rPr lang="de-DE" dirty="0" smtClean="0"/>
              <a:t> (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Monday</a:t>
            </a:r>
            <a:r>
              <a:rPr lang="de-DE" dirty="0" smtClean="0"/>
              <a:t> </a:t>
            </a:r>
            <a:r>
              <a:rPr lang="de-DE" dirty="0" err="1" smtClean="0"/>
              <a:t>night</a:t>
            </a:r>
            <a:r>
              <a:rPr lang="de-DE" dirty="0" smtClean="0"/>
              <a:t>..)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material (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presentation</a:t>
            </a:r>
            <a:r>
              <a:rPr lang="de-DE" dirty="0" smtClean="0"/>
              <a:t>,..) 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R </a:t>
            </a:r>
            <a:r>
              <a:rPr lang="de-DE" b="1" dirty="0" err="1" smtClean="0"/>
              <a:t>Roundtable</a:t>
            </a:r>
            <a:r>
              <a:rPr lang="de-DE" b="1" dirty="0" smtClean="0"/>
              <a:t> </a:t>
            </a:r>
            <a:r>
              <a:rPr lang="de-DE" b="1" dirty="0" err="1" smtClean="0"/>
              <a:t>Github</a:t>
            </a:r>
            <a:r>
              <a:rPr lang="de-DE" b="1" dirty="0" smtClean="0"/>
              <a:t> </a:t>
            </a:r>
            <a:r>
              <a:rPr lang="de-DE" b="1" dirty="0" err="1" smtClean="0"/>
              <a:t>page</a:t>
            </a:r>
            <a:endParaRPr lang="de-DE" b="1" dirty="0" smtClean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github.com/dbahlburg/R_Roundtable</a:t>
            </a:r>
            <a:r>
              <a:rPr lang="de-DE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51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Courier New</vt:lpstr>
      <vt:lpstr>Office Theme</vt:lpstr>
      <vt:lpstr>R Roundtable Session 29.11.16</vt:lpstr>
      <vt:lpstr>What is Github? Why should I use it?</vt:lpstr>
      <vt:lpstr>PowerPoint-Präsentation</vt:lpstr>
      <vt:lpstr>PowerPoint-Präsentation</vt:lpstr>
      <vt:lpstr>PowerPoint-Präsentation</vt:lpstr>
      <vt:lpstr>PowerPoint-Präsentation</vt:lpstr>
      <vt:lpstr>Basic stuff you do on GitHub..</vt:lpstr>
      <vt:lpstr>What will we use Github for?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Doro</dc:creator>
  <cp:lastModifiedBy>Doro</cp:lastModifiedBy>
  <cp:revision>12</cp:revision>
  <dcterms:created xsi:type="dcterms:W3CDTF">2016-11-27T15:14:08Z</dcterms:created>
  <dcterms:modified xsi:type="dcterms:W3CDTF">2016-11-28T17:54:00Z</dcterms:modified>
</cp:coreProperties>
</file>