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834D1-1F1E-4174-BC85-62FDF694A5E8}" v="39" dt="2023-08-28T13:17:23.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73" d="100"/>
          <a:sy n="73" d="100"/>
        </p:scale>
        <p:origin x="52"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Eriksson" userId="81ff670a38e94248" providerId="LiveId" clId="{E57834D1-1F1E-4174-BC85-62FDF694A5E8}"/>
    <pc:docChg chg="undo custSel addSld modSld sldOrd">
      <pc:chgData name="Marcus Eriksson" userId="81ff670a38e94248" providerId="LiveId" clId="{E57834D1-1F1E-4174-BC85-62FDF694A5E8}" dt="2023-08-28T13:20:41.531" v="959" actId="20577"/>
      <pc:docMkLst>
        <pc:docMk/>
      </pc:docMkLst>
      <pc:sldChg chg="addSp delSp modSp mod modMedia setBg delAnim">
        <pc:chgData name="Marcus Eriksson" userId="81ff670a38e94248" providerId="LiveId" clId="{E57834D1-1F1E-4174-BC85-62FDF694A5E8}" dt="2023-08-28T13:12:50.025" v="611" actId="1076"/>
        <pc:sldMkLst>
          <pc:docMk/>
          <pc:sldMk cId="2024801274" sldId="256"/>
        </pc:sldMkLst>
        <pc:spChg chg="mod">
          <ac:chgData name="Marcus Eriksson" userId="81ff670a38e94248" providerId="LiveId" clId="{E57834D1-1F1E-4174-BC85-62FDF694A5E8}" dt="2023-08-28T13:09:07.754" v="598" actId="1076"/>
          <ac:spMkLst>
            <pc:docMk/>
            <pc:sldMk cId="2024801274" sldId="256"/>
            <ac:spMk id="2" creationId="{F8A4A7BF-7131-193D-315B-7BFEEE33E8B8}"/>
          </ac:spMkLst>
        </pc:spChg>
        <pc:spChg chg="mod">
          <ac:chgData name="Marcus Eriksson" userId="81ff670a38e94248" providerId="LiveId" clId="{E57834D1-1F1E-4174-BC85-62FDF694A5E8}" dt="2023-08-28T12:36:18.054" v="226" actId="313"/>
          <ac:spMkLst>
            <pc:docMk/>
            <pc:sldMk cId="2024801274" sldId="256"/>
            <ac:spMk id="3" creationId="{A42D699A-0E9D-DF9C-D594-97532047435F}"/>
          </ac:spMkLst>
        </pc:spChg>
        <pc:spChg chg="add mod">
          <ac:chgData name="Marcus Eriksson" userId="81ff670a38e94248" providerId="LiveId" clId="{E57834D1-1F1E-4174-BC85-62FDF694A5E8}" dt="2023-08-28T13:12:50.025" v="611" actId="1076"/>
          <ac:spMkLst>
            <pc:docMk/>
            <pc:sldMk cId="2024801274" sldId="256"/>
            <ac:spMk id="8" creationId="{7CA56E9E-7435-30D7-9BAE-7B720DFBCE18}"/>
          </ac:spMkLst>
        </pc:spChg>
        <pc:spChg chg="add del">
          <ac:chgData name="Marcus Eriksson" userId="81ff670a38e94248" providerId="LiveId" clId="{E57834D1-1F1E-4174-BC85-62FDF694A5E8}" dt="2023-08-28T12:35:33.348" v="193" actId="26606"/>
          <ac:spMkLst>
            <pc:docMk/>
            <pc:sldMk cId="2024801274" sldId="256"/>
            <ac:spMk id="9" creationId="{C1DD1A8A-57D5-4A81-AD04-532B043C5611}"/>
          </ac:spMkLst>
        </pc:spChg>
        <pc:spChg chg="add del">
          <ac:chgData name="Marcus Eriksson" userId="81ff670a38e94248" providerId="LiveId" clId="{E57834D1-1F1E-4174-BC85-62FDF694A5E8}" dt="2023-08-28T12:35:33.348" v="193" actId="26606"/>
          <ac:spMkLst>
            <pc:docMk/>
            <pc:sldMk cId="2024801274" sldId="256"/>
            <ac:spMk id="11" creationId="{007891EC-4501-44ED-A8C8-B11B6DB767AB}"/>
          </ac:spMkLst>
        </pc:spChg>
        <pc:spChg chg="add">
          <ac:chgData name="Marcus Eriksson" userId="81ff670a38e94248" providerId="LiveId" clId="{E57834D1-1F1E-4174-BC85-62FDF694A5E8}" dt="2023-08-28T12:35:33.348" v="193" actId="26606"/>
          <ac:spMkLst>
            <pc:docMk/>
            <pc:sldMk cId="2024801274" sldId="256"/>
            <ac:spMk id="16" creationId="{0671A8AE-40A1-4631-A6B8-581AFF065482}"/>
          </ac:spMkLst>
        </pc:spChg>
        <pc:spChg chg="add">
          <ac:chgData name="Marcus Eriksson" userId="81ff670a38e94248" providerId="LiveId" clId="{E57834D1-1F1E-4174-BC85-62FDF694A5E8}" dt="2023-08-28T12:35:33.348" v="193" actId="26606"/>
          <ac:spMkLst>
            <pc:docMk/>
            <pc:sldMk cId="2024801274" sldId="256"/>
            <ac:spMk id="18" creationId="{AB58EF07-17C2-48CF-ABB0-EEF1F17CB8F0}"/>
          </ac:spMkLst>
        </pc:spChg>
        <pc:spChg chg="add">
          <ac:chgData name="Marcus Eriksson" userId="81ff670a38e94248" providerId="LiveId" clId="{E57834D1-1F1E-4174-BC85-62FDF694A5E8}" dt="2023-08-28T12:35:33.348" v="193" actId="26606"/>
          <ac:spMkLst>
            <pc:docMk/>
            <pc:sldMk cId="2024801274" sldId="256"/>
            <ac:spMk id="20" creationId="{AF2F604E-43BE-4DC3-B983-E071523364F8}"/>
          </ac:spMkLst>
        </pc:spChg>
        <pc:spChg chg="add">
          <ac:chgData name="Marcus Eriksson" userId="81ff670a38e94248" providerId="LiveId" clId="{E57834D1-1F1E-4174-BC85-62FDF694A5E8}" dt="2023-08-28T12:35:33.348" v="193" actId="26606"/>
          <ac:spMkLst>
            <pc:docMk/>
            <pc:sldMk cId="2024801274" sldId="256"/>
            <ac:spMk id="22" creationId="{08C9B587-E65E-4B52-B37C-ABEBB6E87928}"/>
          </ac:spMkLst>
        </pc:spChg>
        <pc:picChg chg="add del mod ord">
          <ac:chgData name="Marcus Eriksson" userId="81ff670a38e94248" providerId="LiveId" clId="{E57834D1-1F1E-4174-BC85-62FDF694A5E8}" dt="2023-08-28T12:19:58.673" v="108" actId="478"/>
          <ac:picMkLst>
            <pc:docMk/>
            <pc:sldMk cId="2024801274" sldId="256"/>
            <ac:picMk id="4" creationId="{65489518-AF79-DD65-72C2-E9FD476F490C}"/>
          </ac:picMkLst>
        </pc:picChg>
        <pc:picChg chg="add del mod">
          <ac:chgData name="Marcus Eriksson" userId="81ff670a38e94248" providerId="LiveId" clId="{E57834D1-1F1E-4174-BC85-62FDF694A5E8}" dt="2023-08-28T12:16:18.936" v="80" actId="478"/>
          <ac:picMkLst>
            <pc:docMk/>
            <pc:sldMk cId="2024801274" sldId="256"/>
            <ac:picMk id="5" creationId="{6C5E517E-ACD3-6D4F-B753-6F2B019C5429}"/>
          </ac:picMkLst>
        </pc:picChg>
        <pc:picChg chg="add mod">
          <ac:chgData name="Marcus Eriksson" userId="81ff670a38e94248" providerId="LiveId" clId="{E57834D1-1F1E-4174-BC85-62FDF694A5E8}" dt="2023-08-28T12:18:02.859" v="95" actId="571"/>
          <ac:picMkLst>
            <pc:docMk/>
            <pc:sldMk cId="2024801274" sldId="256"/>
            <ac:picMk id="6" creationId="{216F6A7E-E8D5-AE21-3316-D39A1D1EF4EC}"/>
          </ac:picMkLst>
        </pc:picChg>
        <pc:picChg chg="add mod ord">
          <ac:chgData name="Marcus Eriksson" userId="81ff670a38e94248" providerId="LiveId" clId="{E57834D1-1F1E-4174-BC85-62FDF694A5E8}" dt="2023-08-28T12:35:33.348" v="193" actId="26606"/>
          <ac:picMkLst>
            <pc:docMk/>
            <pc:sldMk cId="2024801274" sldId="256"/>
            <ac:picMk id="7" creationId="{3E352EC3-BBF7-B051-1B6A-04AFC83B9F1C}"/>
          </ac:picMkLst>
        </pc:picChg>
      </pc:sldChg>
      <pc:sldChg chg="addSp delSp modSp new mod setBg">
        <pc:chgData name="Marcus Eriksson" userId="81ff670a38e94248" providerId="LiveId" clId="{E57834D1-1F1E-4174-BC85-62FDF694A5E8}" dt="2023-08-28T12:45:45.346" v="401" actId="20577"/>
        <pc:sldMkLst>
          <pc:docMk/>
          <pc:sldMk cId="1584893284" sldId="257"/>
        </pc:sldMkLst>
        <pc:spChg chg="mod">
          <ac:chgData name="Marcus Eriksson" userId="81ff670a38e94248" providerId="LiveId" clId="{E57834D1-1F1E-4174-BC85-62FDF694A5E8}" dt="2023-08-28T12:43:47.123" v="394" actId="403"/>
          <ac:spMkLst>
            <pc:docMk/>
            <pc:sldMk cId="1584893284" sldId="257"/>
            <ac:spMk id="2" creationId="{33AB6839-20A3-A0B0-1419-ACEFC6B2B9B5}"/>
          </ac:spMkLst>
        </pc:spChg>
        <pc:spChg chg="add del mod">
          <ac:chgData name="Marcus Eriksson" userId="81ff670a38e94248" providerId="LiveId" clId="{E57834D1-1F1E-4174-BC85-62FDF694A5E8}" dt="2023-08-28T12:45:45.346" v="401" actId="20577"/>
          <ac:spMkLst>
            <pc:docMk/>
            <pc:sldMk cId="1584893284" sldId="257"/>
            <ac:spMk id="3" creationId="{4D8A3F7D-4268-DB8B-8F34-EF8552216165}"/>
          </ac:spMkLst>
        </pc:spChg>
        <pc:spChg chg="add del">
          <ac:chgData name="Marcus Eriksson" userId="81ff670a38e94248" providerId="LiveId" clId="{E57834D1-1F1E-4174-BC85-62FDF694A5E8}" dt="2023-08-28T12:42:30.841" v="354" actId="26606"/>
          <ac:spMkLst>
            <pc:docMk/>
            <pc:sldMk cId="1584893284" sldId="257"/>
            <ac:spMk id="8" creationId="{907EF6B7-1338-4443-8C46-6A318D952DFD}"/>
          </ac:spMkLst>
        </pc:spChg>
        <pc:spChg chg="add del">
          <ac:chgData name="Marcus Eriksson" userId="81ff670a38e94248" providerId="LiveId" clId="{E57834D1-1F1E-4174-BC85-62FDF694A5E8}" dt="2023-08-28T12:42:35.549" v="356" actId="26606"/>
          <ac:spMkLst>
            <pc:docMk/>
            <pc:sldMk cId="1584893284" sldId="257"/>
            <ac:spMk id="9" creationId="{C0763A76-9F1C-4FC5-82B7-DD475DA461B2}"/>
          </ac:spMkLst>
        </pc:spChg>
        <pc:spChg chg="add del">
          <ac:chgData name="Marcus Eriksson" userId="81ff670a38e94248" providerId="LiveId" clId="{E57834D1-1F1E-4174-BC85-62FDF694A5E8}" dt="2023-08-28T12:42:30.841" v="354" actId="26606"/>
          <ac:spMkLst>
            <pc:docMk/>
            <pc:sldMk cId="1584893284" sldId="257"/>
            <ac:spMk id="10" creationId="{DAAE4CDD-124C-4DCF-9584-B6033B545DD5}"/>
          </ac:spMkLst>
        </pc:spChg>
        <pc:spChg chg="add del">
          <ac:chgData name="Marcus Eriksson" userId="81ff670a38e94248" providerId="LiveId" clId="{E57834D1-1F1E-4174-BC85-62FDF694A5E8}" dt="2023-08-28T12:42:35.549" v="356" actId="26606"/>
          <ac:spMkLst>
            <pc:docMk/>
            <pc:sldMk cId="1584893284" sldId="257"/>
            <ac:spMk id="11" creationId="{E81BF4F6-F2CF-4984-9D14-D6966D92F99F}"/>
          </ac:spMkLst>
        </pc:spChg>
        <pc:spChg chg="add del">
          <ac:chgData name="Marcus Eriksson" userId="81ff670a38e94248" providerId="LiveId" clId="{E57834D1-1F1E-4174-BC85-62FDF694A5E8}" dt="2023-08-28T12:42:30.841" v="354" actId="26606"/>
          <ac:spMkLst>
            <pc:docMk/>
            <pc:sldMk cId="1584893284" sldId="257"/>
            <ac:spMk id="12" creationId="{081E4A58-353D-44AE-B2FC-2A74E2E400F7}"/>
          </ac:spMkLst>
        </pc:spChg>
        <pc:spChg chg="add del">
          <ac:chgData name="Marcus Eriksson" userId="81ff670a38e94248" providerId="LiveId" clId="{E57834D1-1F1E-4174-BC85-62FDF694A5E8}" dt="2023-08-28T12:42:48.116" v="358" actId="26606"/>
          <ac:spMkLst>
            <pc:docMk/>
            <pc:sldMk cId="1584893284" sldId="257"/>
            <ac:spMk id="13" creationId="{9F7D5CDA-D291-4307-BF55-1381FED29634}"/>
          </ac:spMkLst>
        </pc:spChg>
        <pc:spChg chg="add del">
          <ac:chgData name="Marcus Eriksson" userId="81ff670a38e94248" providerId="LiveId" clId="{E57834D1-1F1E-4174-BC85-62FDF694A5E8}" dt="2023-08-28T12:43:37.456" v="389" actId="26606"/>
          <ac:spMkLst>
            <pc:docMk/>
            <pc:sldMk cId="1584893284" sldId="257"/>
            <ac:spMk id="16" creationId="{B210AC1D-4063-4C6E-9528-FA9C4C0C18E6}"/>
          </ac:spMkLst>
        </pc:spChg>
        <pc:spChg chg="add del">
          <ac:chgData name="Marcus Eriksson" userId="81ff670a38e94248" providerId="LiveId" clId="{E57834D1-1F1E-4174-BC85-62FDF694A5E8}" dt="2023-08-28T12:43:37.456" v="389" actId="26606"/>
          <ac:spMkLst>
            <pc:docMk/>
            <pc:sldMk cId="1584893284" sldId="257"/>
            <ac:spMk id="17" creationId="{02F8C595-E68C-4306-AED8-DC7826A0A506}"/>
          </ac:spMkLst>
        </pc:spChg>
        <pc:spChg chg="add">
          <ac:chgData name="Marcus Eriksson" userId="81ff670a38e94248" providerId="LiveId" clId="{E57834D1-1F1E-4174-BC85-62FDF694A5E8}" dt="2023-08-28T12:43:37.456" v="389" actId="26606"/>
          <ac:spMkLst>
            <pc:docMk/>
            <pc:sldMk cId="1584893284" sldId="257"/>
            <ac:spMk id="22" creationId="{09588DA8-065E-4F6F-8EFD-43104AB2E0CF}"/>
          </ac:spMkLst>
        </pc:spChg>
        <pc:spChg chg="add">
          <ac:chgData name="Marcus Eriksson" userId="81ff670a38e94248" providerId="LiveId" clId="{E57834D1-1F1E-4174-BC85-62FDF694A5E8}" dt="2023-08-28T12:43:37.456" v="389" actId="26606"/>
          <ac:spMkLst>
            <pc:docMk/>
            <pc:sldMk cId="1584893284" sldId="257"/>
            <ac:spMk id="24" creationId="{C4285719-470E-454C-AF62-8323075F1F5B}"/>
          </ac:spMkLst>
        </pc:spChg>
        <pc:spChg chg="add">
          <ac:chgData name="Marcus Eriksson" userId="81ff670a38e94248" providerId="LiveId" clId="{E57834D1-1F1E-4174-BC85-62FDF694A5E8}" dt="2023-08-28T12:43:37.456" v="389" actId="26606"/>
          <ac:spMkLst>
            <pc:docMk/>
            <pc:sldMk cId="1584893284" sldId="257"/>
            <ac:spMk id="26" creationId="{CD9FE4EF-C4D8-49A0-B2FF-81D8DB7D8A24}"/>
          </ac:spMkLst>
        </pc:spChg>
        <pc:spChg chg="add">
          <ac:chgData name="Marcus Eriksson" userId="81ff670a38e94248" providerId="LiveId" clId="{E57834D1-1F1E-4174-BC85-62FDF694A5E8}" dt="2023-08-28T12:43:37.456" v="389" actId="26606"/>
          <ac:spMkLst>
            <pc:docMk/>
            <pc:sldMk cId="1584893284" sldId="257"/>
            <ac:spMk id="28" creationId="{4300840D-0A0B-4512-BACA-B439D5B9C57C}"/>
          </ac:spMkLst>
        </pc:spChg>
        <pc:spChg chg="add">
          <ac:chgData name="Marcus Eriksson" userId="81ff670a38e94248" providerId="LiveId" clId="{E57834D1-1F1E-4174-BC85-62FDF694A5E8}" dt="2023-08-28T12:43:37.456" v="389" actId="26606"/>
          <ac:spMkLst>
            <pc:docMk/>
            <pc:sldMk cId="1584893284" sldId="257"/>
            <ac:spMk id="30" creationId="{D2B78728-A580-49A7-84F9-6EF6F583ADE0}"/>
          </ac:spMkLst>
        </pc:spChg>
        <pc:spChg chg="add">
          <ac:chgData name="Marcus Eriksson" userId="81ff670a38e94248" providerId="LiveId" clId="{E57834D1-1F1E-4174-BC85-62FDF694A5E8}" dt="2023-08-28T12:43:37.456" v="389" actId="26606"/>
          <ac:spMkLst>
            <pc:docMk/>
            <pc:sldMk cId="1584893284" sldId="257"/>
            <ac:spMk id="32" creationId="{38FAA1A1-D861-433F-88FA-1E9D6FD31D11}"/>
          </ac:spMkLst>
        </pc:spChg>
        <pc:spChg chg="add">
          <ac:chgData name="Marcus Eriksson" userId="81ff670a38e94248" providerId="LiveId" clId="{E57834D1-1F1E-4174-BC85-62FDF694A5E8}" dt="2023-08-28T12:43:37.456" v="389" actId="26606"/>
          <ac:spMkLst>
            <pc:docMk/>
            <pc:sldMk cId="1584893284" sldId="257"/>
            <ac:spMk id="34" creationId="{8D71EDA1-87BF-4D5D-AB79-F346FD19278A}"/>
          </ac:spMkLst>
        </pc:spChg>
        <pc:graphicFrameChg chg="add del mod">
          <ac:chgData name="Marcus Eriksson" userId="81ff670a38e94248" providerId="LiveId" clId="{E57834D1-1F1E-4174-BC85-62FDF694A5E8}" dt="2023-08-28T12:45:33.429" v="400" actId="12084"/>
          <ac:graphicFrameMkLst>
            <pc:docMk/>
            <pc:sldMk cId="1584893284" sldId="257"/>
            <ac:graphicFrameMk id="4" creationId="{C812F13F-8EDF-97DB-A585-B23D0637B322}"/>
          </ac:graphicFrameMkLst>
        </pc:graphicFrameChg>
        <pc:picChg chg="add del">
          <ac:chgData name="Marcus Eriksson" userId="81ff670a38e94248" providerId="LiveId" clId="{E57834D1-1F1E-4174-BC85-62FDF694A5E8}" dt="2023-08-28T12:42:35.549" v="356" actId="26606"/>
          <ac:picMkLst>
            <pc:docMk/>
            <pc:sldMk cId="1584893284" sldId="257"/>
            <ac:picMk id="5" creationId="{D7E42D4F-D07D-96C6-6940-EFE2FC1461C5}"/>
          </ac:picMkLst>
        </pc:picChg>
        <pc:picChg chg="add del">
          <ac:chgData name="Marcus Eriksson" userId="81ff670a38e94248" providerId="LiveId" clId="{E57834D1-1F1E-4174-BC85-62FDF694A5E8}" dt="2023-08-28T12:42:48.116" v="358" actId="26606"/>
          <ac:picMkLst>
            <pc:docMk/>
            <pc:sldMk cId="1584893284" sldId="257"/>
            <ac:picMk id="14" creationId="{3F13CBE5-7EFA-D23C-7311-1B62D62C01A6}"/>
          </ac:picMkLst>
        </pc:picChg>
        <pc:picChg chg="add del">
          <ac:chgData name="Marcus Eriksson" userId="81ff670a38e94248" providerId="LiveId" clId="{E57834D1-1F1E-4174-BC85-62FDF694A5E8}" dt="2023-08-28T12:43:26.169" v="388" actId="478"/>
          <ac:picMkLst>
            <pc:docMk/>
            <pc:sldMk cId="1584893284" sldId="257"/>
            <ac:picMk id="18" creationId="{FCA67E90-E1FB-F529-76C6-C743488742DD}"/>
          </ac:picMkLst>
        </pc:picChg>
      </pc:sldChg>
      <pc:sldChg chg="addSp delSp modSp new mod ord setBg">
        <pc:chgData name="Marcus Eriksson" userId="81ff670a38e94248" providerId="LiveId" clId="{E57834D1-1F1E-4174-BC85-62FDF694A5E8}" dt="2023-08-28T13:13:31.020" v="613" actId="166"/>
        <pc:sldMkLst>
          <pc:docMk/>
          <pc:sldMk cId="988161267" sldId="258"/>
        </pc:sldMkLst>
        <pc:spChg chg="mod ord">
          <ac:chgData name="Marcus Eriksson" userId="81ff670a38e94248" providerId="LiveId" clId="{E57834D1-1F1E-4174-BC85-62FDF694A5E8}" dt="2023-08-28T13:00:11.368" v="503" actId="1076"/>
          <ac:spMkLst>
            <pc:docMk/>
            <pc:sldMk cId="988161267" sldId="258"/>
            <ac:spMk id="2" creationId="{32AD12A4-15BD-5043-0A74-434BF7EFC883}"/>
          </ac:spMkLst>
        </pc:spChg>
        <pc:spChg chg="del mod ord">
          <ac:chgData name="Marcus Eriksson" userId="81ff670a38e94248" providerId="LiveId" clId="{E57834D1-1F1E-4174-BC85-62FDF694A5E8}" dt="2023-08-28T12:56:02.857" v="489" actId="12084"/>
          <ac:spMkLst>
            <pc:docMk/>
            <pc:sldMk cId="988161267" sldId="258"/>
            <ac:spMk id="3" creationId="{A2257994-0B3D-9936-C3F2-CFBE1A35EAD2}"/>
          </ac:spMkLst>
        </pc:spChg>
        <pc:spChg chg="add del">
          <ac:chgData name="Marcus Eriksson" userId="81ff670a38e94248" providerId="LiveId" clId="{E57834D1-1F1E-4174-BC85-62FDF694A5E8}" dt="2023-08-28T12:53:29.578" v="479" actId="26606"/>
          <ac:spMkLst>
            <pc:docMk/>
            <pc:sldMk cId="988161267" sldId="258"/>
            <ac:spMk id="9" creationId="{AE3A741D-C19B-960A-5803-1C5887147820}"/>
          </ac:spMkLst>
        </pc:spChg>
        <pc:spChg chg="add">
          <ac:chgData name="Marcus Eriksson" userId="81ff670a38e94248" providerId="LiveId" clId="{E57834D1-1F1E-4174-BC85-62FDF694A5E8}" dt="2023-08-28T12:55:26.738" v="484" actId="26606"/>
          <ac:spMkLst>
            <pc:docMk/>
            <pc:sldMk cId="988161267" sldId="258"/>
            <ac:spMk id="10" creationId="{327D73B4-9F5C-4A64-A179-51B9500CB8B5}"/>
          </ac:spMkLst>
        </pc:spChg>
        <pc:spChg chg="add del">
          <ac:chgData name="Marcus Eriksson" userId="81ff670a38e94248" providerId="LiveId" clId="{E57834D1-1F1E-4174-BC85-62FDF694A5E8}" dt="2023-08-28T12:53:29.578" v="479" actId="26606"/>
          <ac:spMkLst>
            <pc:docMk/>
            <pc:sldMk cId="988161267" sldId="258"/>
            <ac:spMk id="11" creationId="{9C3A50E9-9119-7BC3-083B-2D84CCC78E47}"/>
          </ac:spMkLst>
        </pc:spChg>
        <pc:spChg chg="add">
          <ac:chgData name="Marcus Eriksson" userId="81ff670a38e94248" providerId="LiveId" clId="{E57834D1-1F1E-4174-BC85-62FDF694A5E8}" dt="2023-08-28T12:55:26.738" v="484" actId="26606"/>
          <ac:spMkLst>
            <pc:docMk/>
            <pc:sldMk cId="988161267" sldId="258"/>
            <ac:spMk id="12" creationId="{C1F06963-6374-4B48-844F-071A9BAAAE02}"/>
          </ac:spMkLst>
        </pc:spChg>
        <pc:spChg chg="add del">
          <ac:chgData name="Marcus Eriksson" userId="81ff670a38e94248" providerId="LiveId" clId="{E57834D1-1F1E-4174-BC85-62FDF694A5E8}" dt="2023-08-28T12:53:29.578" v="479" actId="26606"/>
          <ac:spMkLst>
            <pc:docMk/>
            <pc:sldMk cId="988161267" sldId="258"/>
            <ac:spMk id="13" creationId="{DC39DE25-0E4E-0AA7-0932-1D78C2372786}"/>
          </ac:spMkLst>
        </pc:spChg>
        <pc:spChg chg="add">
          <ac:chgData name="Marcus Eriksson" userId="81ff670a38e94248" providerId="LiveId" clId="{E57834D1-1F1E-4174-BC85-62FDF694A5E8}" dt="2023-08-28T12:55:26.738" v="484" actId="26606"/>
          <ac:spMkLst>
            <pc:docMk/>
            <pc:sldMk cId="988161267" sldId="258"/>
            <ac:spMk id="14" creationId="{6CB927A4-E432-4310-9CD5-E89FF5063179}"/>
          </ac:spMkLst>
        </pc:spChg>
        <pc:spChg chg="add del">
          <ac:chgData name="Marcus Eriksson" userId="81ff670a38e94248" providerId="LiveId" clId="{E57834D1-1F1E-4174-BC85-62FDF694A5E8}" dt="2023-08-28T12:53:29.578" v="479" actId="26606"/>
          <ac:spMkLst>
            <pc:docMk/>
            <pc:sldMk cId="988161267" sldId="258"/>
            <ac:spMk id="15" creationId="{8D6EA299-0840-6DEA-E670-C49AEBC87E89}"/>
          </ac:spMkLst>
        </pc:spChg>
        <pc:spChg chg="add">
          <ac:chgData name="Marcus Eriksson" userId="81ff670a38e94248" providerId="LiveId" clId="{E57834D1-1F1E-4174-BC85-62FDF694A5E8}" dt="2023-08-28T12:55:26.738" v="484" actId="26606"/>
          <ac:spMkLst>
            <pc:docMk/>
            <pc:sldMk cId="988161267" sldId="258"/>
            <ac:spMk id="16" creationId="{1453BF6C-B012-48B7-B4E8-6D7AC7C27D02}"/>
          </ac:spMkLst>
        </pc:spChg>
        <pc:spChg chg="add">
          <ac:chgData name="Marcus Eriksson" userId="81ff670a38e94248" providerId="LiveId" clId="{E57834D1-1F1E-4174-BC85-62FDF694A5E8}" dt="2023-08-28T12:55:26.738" v="484" actId="26606"/>
          <ac:spMkLst>
            <pc:docMk/>
            <pc:sldMk cId="988161267" sldId="258"/>
            <ac:spMk id="18" creationId="{E3020543-B24B-4EC4-8FFC-8DD88EEA91A8}"/>
          </ac:spMkLst>
        </pc:spChg>
        <pc:graphicFrameChg chg="add mod">
          <ac:chgData name="Marcus Eriksson" userId="81ff670a38e94248" providerId="LiveId" clId="{E57834D1-1F1E-4174-BC85-62FDF694A5E8}" dt="2023-08-28T13:00:16.181" v="504" actId="1076"/>
          <ac:graphicFrameMkLst>
            <pc:docMk/>
            <pc:sldMk cId="988161267" sldId="258"/>
            <ac:graphicFrameMk id="6" creationId="{C8E49B0E-2D3B-2643-1DE7-5B6EA3BB7C21}"/>
          </ac:graphicFrameMkLst>
        </pc:graphicFrameChg>
        <pc:picChg chg="add del mod">
          <ac:chgData name="Marcus Eriksson" userId="81ff670a38e94248" providerId="LiveId" clId="{E57834D1-1F1E-4174-BC85-62FDF694A5E8}" dt="2023-08-28T12:53:30.590" v="480"/>
          <ac:picMkLst>
            <pc:docMk/>
            <pc:sldMk cId="988161267" sldId="258"/>
            <ac:picMk id="4" creationId="{E96B4A19-27CE-0389-B25C-78E736D215FB}"/>
          </ac:picMkLst>
        </pc:picChg>
        <pc:picChg chg="add mod ord">
          <ac:chgData name="Marcus Eriksson" userId="81ff670a38e94248" providerId="LiveId" clId="{E57834D1-1F1E-4174-BC85-62FDF694A5E8}" dt="2023-08-28T13:13:31.020" v="613" actId="166"/>
          <ac:picMkLst>
            <pc:docMk/>
            <pc:sldMk cId="988161267" sldId="258"/>
            <ac:picMk id="5" creationId="{A425AD22-DD40-B816-8FE4-9086E6084105}"/>
          </ac:picMkLst>
        </pc:picChg>
        <pc:cxnChg chg="add">
          <ac:chgData name="Marcus Eriksson" userId="81ff670a38e94248" providerId="LiveId" clId="{E57834D1-1F1E-4174-BC85-62FDF694A5E8}" dt="2023-08-28T12:55:26.738" v="484" actId="26606"/>
          <ac:cxnSpMkLst>
            <pc:docMk/>
            <pc:sldMk cId="988161267" sldId="258"/>
            <ac:cxnSpMk id="20" creationId="{C49DA8F6-BCC1-4447-B54C-57856834B94B}"/>
          </ac:cxnSpMkLst>
        </pc:cxnChg>
      </pc:sldChg>
      <pc:sldChg chg="addSp delSp modSp new mod ord setBg">
        <pc:chgData name="Marcus Eriksson" userId="81ff670a38e94248" providerId="LiveId" clId="{E57834D1-1F1E-4174-BC85-62FDF694A5E8}" dt="2023-08-28T12:48:19.044" v="405" actId="20577"/>
        <pc:sldMkLst>
          <pc:docMk/>
          <pc:sldMk cId="1373687980" sldId="259"/>
        </pc:sldMkLst>
        <pc:spChg chg="mod">
          <ac:chgData name="Marcus Eriksson" userId="81ff670a38e94248" providerId="LiveId" clId="{E57834D1-1F1E-4174-BC85-62FDF694A5E8}" dt="2023-08-28T12:33:07.536" v="164" actId="26606"/>
          <ac:spMkLst>
            <pc:docMk/>
            <pc:sldMk cId="1373687980" sldId="259"/>
            <ac:spMk id="2" creationId="{CC5DBAAB-B798-7C0A-880C-58A433B9B110}"/>
          </ac:spMkLst>
        </pc:spChg>
        <pc:spChg chg="mod">
          <ac:chgData name="Marcus Eriksson" userId="81ff670a38e94248" providerId="LiveId" clId="{E57834D1-1F1E-4174-BC85-62FDF694A5E8}" dt="2023-08-28T12:48:19.044" v="405" actId="20577"/>
          <ac:spMkLst>
            <pc:docMk/>
            <pc:sldMk cId="1373687980" sldId="259"/>
            <ac:spMk id="3" creationId="{C88331AF-99C4-41C5-A47E-843F3FF58FF2}"/>
          </ac:spMkLst>
        </pc:spChg>
        <pc:spChg chg="add">
          <ac:chgData name="Marcus Eriksson" userId="81ff670a38e94248" providerId="LiveId" clId="{E57834D1-1F1E-4174-BC85-62FDF694A5E8}" dt="2023-08-28T12:33:07.536" v="164" actId="26606"/>
          <ac:spMkLst>
            <pc:docMk/>
            <pc:sldMk cId="1373687980" sldId="259"/>
            <ac:spMk id="6" creationId="{C0763A76-9F1C-4FC5-82B7-DD475DA461B2}"/>
          </ac:spMkLst>
        </pc:spChg>
        <pc:spChg chg="add">
          <ac:chgData name="Marcus Eriksson" userId="81ff670a38e94248" providerId="LiveId" clId="{E57834D1-1F1E-4174-BC85-62FDF694A5E8}" dt="2023-08-28T12:33:07.536" v="164" actId="26606"/>
          <ac:spMkLst>
            <pc:docMk/>
            <pc:sldMk cId="1373687980" sldId="259"/>
            <ac:spMk id="11" creationId="{E81BF4F6-F2CF-4984-9D14-D6966D92F99F}"/>
          </ac:spMkLst>
        </pc:spChg>
        <pc:spChg chg="add del">
          <ac:chgData name="Marcus Eriksson" userId="81ff670a38e94248" providerId="LiveId" clId="{E57834D1-1F1E-4174-BC85-62FDF694A5E8}" dt="2023-08-28T12:26:26.545" v="147" actId="26606"/>
          <ac:spMkLst>
            <pc:docMk/>
            <pc:sldMk cId="1373687980" sldId="259"/>
            <ac:spMk id="14" creationId="{04812C46-200A-4DEB-A05E-3ED6C68C2387}"/>
          </ac:spMkLst>
        </pc:spChg>
        <pc:spChg chg="add del">
          <ac:chgData name="Marcus Eriksson" userId="81ff670a38e94248" providerId="LiveId" clId="{E57834D1-1F1E-4174-BC85-62FDF694A5E8}" dt="2023-08-28T12:26:26.545" v="147" actId="26606"/>
          <ac:spMkLst>
            <pc:docMk/>
            <pc:sldMk cId="1373687980" sldId="259"/>
            <ac:spMk id="16" creationId="{D1EA859B-E555-4109-94F3-6700E046E008}"/>
          </ac:spMkLst>
        </pc:spChg>
        <pc:spChg chg="add del">
          <ac:chgData name="Marcus Eriksson" userId="81ff670a38e94248" providerId="LiveId" clId="{E57834D1-1F1E-4174-BC85-62FDF694A5E8}" dt="2023-08-28T12:31:54.751" v="157" actId="26606"/>
          <ac:spMkLst>
            <pc:docMk/>
            <pc:sldMk cId="1373687980" sldId="259"/>
            <ac:spMk id="18" creationId="{55D4142C-5077-457F-A6AD-3FECFDB39685}"/>
          </ac:spMkLst>
        </pc:spChg>
        <pc:spChg chg="add del">
          <ac:chgData name="Marcus Eriksson" userId="81ff670a38e94248" providerId="LiveId" clId="{E57834D1-1F1E-4174-BC85-62FDF694A5E8}" dt="2023-08-28T12:31:54.751" v="157" actId="26606"/>
          <ac:spMkLst>
            <pc:docMk/>
            <pc:sldMk cId="1373687980" sldId="259"/>
            <ac:spMk id="19" creationId="{9AA72BD9-2C5A-4EDC-931F-5AA08EACA0F3}"/>
          </ac:spMkLst>
        </pc:spChg>
        <pc:spChg chg="add del">
          <ac:chgData name="Marcus Eriksson" userId="81ff670a38e94248" providerId="LiveId" clId="{E57834D1-1F1E-4174-BC85-62FDF694A5E8}" dt="2023-08-28T12:31:54.751" v="157" actId="26606"/>
          <ac:spMkLst>
            <pc:docMk/>
            <pc:sldMk cId="1373687980" sldId="259"/>
            <ac:spMk id="20" creationId="{7A5F0580-5EE9-419F-96EE-B6529EF6E7D0}"/>
          </ac:spMkLst>
        </pc:spChg>
        <pc:spChg chg="add del">
          <ac:chgData name="Marcus Eriksson" userId="81ff670a38e94248" providerId="LiveId" clId="{E57834D1-1F1E-4174-BC85-62FDF694A5E8}" dt="2023-08-28T12:31:54.751" v="157" actId="26606"/>
          <ac:spMkLst>
            <pc:docMk/>
            <pc:sldMk cId="1373687980" sldId="259"/>
            <ac:spMk id="21" creationId="{DD3981AC-7B61-4947-BCF3-F7AA7FA385B9}"/>
          </ac:spMkLst>
        </pc:spChg>
        <pc:spChg chg="add del">
          <ac:chgData name="Marcus Eriksson" userId="81ff670a38e94248" providerId="LiveId" clId="{E57834D1-1F1E-4174-BC85-62FDF694A5E8}" dt="2023-08-28T12:27:11.130" v="152" actId="26606"/>
          <ac:spMkLst>
            <pc:docMk/>
            <pc:sldMk cId="1373687980" sldId="259"/>
            <ac:spMk id="26" creationId="{C0A1ED06-4733-4020-9C60-81D4D801408D}"/>
          </ac:spMkLst>
        </pc:spChg>
        <pc:spChg chg="add del">
          <ac:chgData name="Marcus Eriksson" userId="81ff670a38e94248" providerId="LiveId" clId="{E57834D1-1F1E-4174-BC85-62FDF694A5E8}" dt="2023-08-28T12:27:11.130" v="152" actId="26606"/>
          <ac:spMkLst>
            <pc:docMk/>
            <pc:sldMk cId="1373687980" sldId="259"/>
            <ac:spMk id="28" creationId="{B0CA3509-3AF9-45FE-93ED-57BB5D5E8E07}"/>
          </ac:spMkLst>
        </pc:spChg>
        <pc:spChg chg="add del">
          <ac:chgData name="Marcus Eriksson" userId="81ff670a38e94248" providerId="LiveId" clId="{E57834D1-1F1E-4174-BC85-62FDF694A5E8}" dt="2023-08-28T12:31:52.845" v="154" actId="26606"/>
          <ac:spMkLst>
            <pc:docMk/>
            <pc:sldMk cId="1373687980" sldId="259"/>
            <ac:spMk id="30" creationId="{3D4A84B9-E564-4DD0-97F8-DBF1C460C28A}"/>
          </ac:spMkLst>
        </pc:spChg>
        <pc:spChg chg="add del">
          <ac:chgData name="Marcus Eriksson" userId="81ff670a38e94248" providerId="LiveId" clId="{E57834D1-1F1E-4174-BC85-62FDF694A5E8}" dt="2023-08-28T12:31:52.845" v="154" actId="26606"/>
          <ac:spMkLst>
            <pc:docMk/>
            <pc:sldMk cId="1373687980" sldId="259"/>
            <ac:spMk id="31" creationId="{0D7B6173-1D58-48E2-83CF-37350F315F75}"/>
          </ac:spMkLst>
        </pc:spChg>
        <pc:spChg chg="add del">
          <ac:chgData name="Marcus Eriksson" userId="81ff670a38e94248" providerId="LiveId" clId="{E57834D1-1F1E-4174-BC85-62FDF694A5E8}" dt="2023-08-28T12:31:52.845" v="154" actId="26606"/>
          <ac:spMkLst>
            <pc:docMk/>
            <pc:sldMk cId="1373687980" sldId="259"/>
            <ac:spMk id="32" creationId="{102382E0-0A09-46AE-B955-B911CAFE7F00}"/>
          </ac:spMkLst>
        </pc:spChg>
        <pc:spChg chg="add del">
          <ac:chgData name="Marcus Eriksson" userId="81ff670a38e94248" providerId="LiveId" clId="{E57834D1-1F1E-4174-BC85-62FDF694A5E8}" dt="2023-08-28T12:31:52.845" v="154" actId="26606"/>
          <ac:spMkLst>
            <pc:docMk/>
            <pc:sldMk cId="1373687980" sldId="259"/>
            <ac:spMk id="33" creationId="{2F36CA75-CFBF-4844-B719-8FE9EBADA9AF}"/>
          </ac:spMkLst>
        </pc:spChg>
        <pc:spChg chg="add del">
          <ac:chgData name="Marcus Eriksson" userId="81ff670a38e94248" providerId="LiveId" clId="{E57834D1-1F1E-4174-BC85-62FDF694A5E8}" dt="2023-08-28T12:31:52.845" v="154" actId="26606"/>
          <ac:spMkLst>
            <pc:docMk/>
            <pc:sldMk cId="1373687980" sldId="259"/>
            <ac:spMk id="34" creationId="{7DE75D4A-0965-4973-BE75-DECCAC9A9614}"/>
          </ac:spMkLst>
        </pc:spChg>
        <pc:picChg chg="add del mod ord">
          <ac:chgData name="Marcus Eriksson" userId="81ff670a38e94248" providerId="LiveId" clId="{E57834D1-1F1E-4174-BC85-62FDF694A5E8}" dt="2023-08-28T12:31:57.838" v="163" actId="26606"/>
          <ac:picMkLst>
            <pc:docMk/>
            <pc:sldMk cId="1373687980" sldId="259"/>
            <ac:picMk id="5" creationId="{6C7491EA-5B74-6B5E-9313-50F49FCEBFB3}"/>
          </ac:picMkLst>
        </pc:picChg>
        <pc:picChg chg="add">
          <ac:chgData name="Marcus Eriksson" userId="81ff670a38e94248" providerId="LiveId" clId="{E57834D1-1F1E-4174-BC85-62FDF694A5E8}" dt="2023-08-28T12:33:07.536" v="164" actId="26606"/>
          <ac:picMkLst>
            <pc:docMk/>
            <pc:sldMk cId="1373687980" sldId="259"/>
            <ac:picMk id="7" creationId="{E6847FF8-9DE6-9299-22D0-D0A650899B05}"/>
          </ac:picMkLst>
        </pc:picChg>
        <pc:picChg chg="add del">
          <ac:chgData name="Marcus Eriksson" userId="81ff670a38e94248" providerId="LiveId" clId="{E57834D1-1F1E-4174-BC85-62FDF694A5E8}" dt="2023-08-28T12:31:52.845" v="154" actId="26606"/>
          <ac:picMkLst>
            <pc:docMk/>
            <pc:sldMk cId="1373687980" sldId="259"/>
            <ac:picMk id="36" creationId="{4A599609-F5C2-4A0B-A992-913F814A631A}"/>
          </ac:picMkLst>
        </pc:picChg>
        <pc:cxnChg chg="add del">
          <ac:chgData name="Marcus Eriksson" userId="81ff670a38e94248" providerId="LiveId" clId="{E57834D1-1F1E-4174-BC85-62FDF694A5E8}" dt="2023-08-28T12:31:57.838" v="163" actId="26606"/>
          <ac:cxnSpMkLst>
            <pc:docMk/>
            <pc:sldMk cId="1373687980" sldId="259"/>
            <ac:cxnSpMk id="9" creationId="{1503BFE4-729B-D9D0-C17B-501E6AF1127A}"/>
          </ac:cxnSpMkLst>
        </pc:cxnChg>
      </pc:sldChg>
      <pc:sldChg chg="addSp delSp modSp new mod setBg">
        <pc:chgData name="Marcus Eriksson" userId="81ff670a38e94248" providerId="LiveId" clId="{E57834D1-1F1E-4174-BC85-62FDF694A5E8}" dt="2023-08-28T13:04:19.379" v="558" actId="26606"/>
        <pc:sldMkLst>
          <pc:docMk/>
          <pc:sldMk cId="2806829995" sldId="260"/>
        </pc:sldMkLst>
        <pc:spChg chg="mod ord">
          <ac:chgData name="Marcus Eriksson" userId="81ff670a38e94248" providerId="LiveId" clId="{E57834D1-1F1E-4174-BC85-62FDF694A5E8}" dt="2023-08-28T13:04:19.379" v="558" actId="26606"/>
          <ac:spMkLst>
            <pc:docMk/>
            <pc:sldMk cId="2806829995" sldId="260"/>
            <ac:spMk id="2" creationId="{3A6A4EE6-50C7-56E7-2C48-167B9D898BF6}"/>
          </ac:spMkLst>
        </pc:spChg>
        <pc:spChg chg="mod">
          <ac:chgData name="Marcus Eriksson" userId="81ff670a38e94248" providerId="LiveId" clId="{E57834D1-1F1E-4174-BC85-62FDF694A5E8}" dt="2023-08-28T13:04:19.379" v="558" actId="26606"/>
          <ac:spMkLst>
            <pc:docMk/>
            <pc:sldMk cId="2806829995" sldId="260"/>
            <ac:spMk id="3" creationId="{4E707397-3871-D83F-DA7C-080BF8A40358}"/>
          </ac:spMkLst>
        </pc:spChg>
        <pc:spChg chg="add">
          <ac:chgData name="Marcus Eriksson" userId="81ff670a38e94248" providerId="LiveId" clId="{E57834D1-1F1E-4174-BC85-62FDF694A5E8}" dt="2023-08-28T13:04:19.379" v="558" actId="26606"/>
          <ac:spMkLst>
            <pc:docMk/>
            <pc:sldMk cId="2806829995" sldId="260"/>
            <ac:spMk id="14" creationId="{04812C46-200A-4DEB-A05E-3ED6C68C2387}"/>
          </ac:spMkLst>
        </pc:spChg>
        <pc:spChg chg="add">
          <ac:chgData name="Marcus Eriksson" userId="81ff670a38e94248" providerId="LiveId" clId="{E57834D1-1F1E-4174-BC85-62FDF694A5E8}" dt="2023-08-28T13:04:19.379" v="558" actId="26606"/>
          <ac:spMkLst>
            <pc:docMk/>
            <pc:sldMk cId="2806829995" sldId="260"/>
            <ac:spMk id="16" creationId="{D1EA859B-E555-4109-94F3-6700E046E008}"/>
          </ac:spMkLst>
        </pc:spChg>
        <pc:picChg chg="add mod">
          <ac:chgData name="Marcus Eriksson" userId="81ff670a38e94248" providerId="LiveId" clId="{E57834D1-1F1E-4174-BC85-62FDF694A5E8}" dt="2023-08-28T13:04:19.379" v="558" actId="26606"/>
          <ac:picMkLst>
            <pc:docMk/>
            <pc:sldMk cId="2806829995" sldId="260"/>
            <ac:picMk id="5" creationId="{13A38989-D6F1-0F3E-8610-E5E8D8374992}"/>
          </ac:picMkLst>
        </pc:picChg>
        <pc:cxnChg chg="add del">
          <ac:chgData name="Marcus Eriksson" userId="81ff670a38e94248" providerId="LiveId" clId="{E57834D1-1F1E-4174-BC85-62FDF694A5E8}" dt="2023-08-28T13:04:19.379" v="558" actId="26606"/>
          <ac:cxnSpMkLst>
            <pc:docMk/>
            <pc:sldMk cId="2806829995" sldId="260"/>
            <ac:cxnSpMk id="9" creationId="{1503BFE4-729B-D9D0-C17B-501E6AF1127A}"/>
          </ac:cxnSpMkLst>
        </pc:cxnChg>
      </pc:sldChg>
      <pc:sldChg chg="addSp delSp modSp new mod">
        <pc:chgData name="Marcus Eriksson" userId="81ff670a38e94248" providerId="LiveId" clId="{E57834D1-1F1E-4174-BC85-62FDF694A5E8}" dt="2023-08-28T13:17:30.975" v="773" actId="1076"/>
        <pc:sldMkLst>
          <pc:docMk/>
          <pc:sldMk cId="2407889697" sldId="261"/>
        </pc:sldMkLst>
        <pc:spChg chg="mod">
          <ac:chgData name="Marcus Eriksson" userId="81ff670a38e94248" providerId="LiveId" clId="{E57834D1-1F1E-4174-BC85-62FDF694A5E8}" dt="2023-08-28T12:15:04.697" v="65" actId="20577"/>
          <ac:spMkLst>
            <pc:docMk/>
            <pc:sldMk cId="2407889697" sldId="261"/>
            <ac:spMk id="2" creationId="{C3B31BDF-4174-D327-C8BF-6A7A989C00DA}"/>
          </ac:spMkLst>
        </pc:spChg>
        <pc:spChg chg="del mod">
          <ac:chgData name="Marcus Eriksson" userId="81ff670a38e94248" providerId="LiveId" clId="{E57834D1-1F1E-4174-BC85-62FDF694A5E8}" dt="2023-08-28T13:05:45.615" v="561" actId="26606"/>
          <ac:spMkLst>
            <pc:docMk/>
            <pc:sldMk cId="2407889697" sldId="261"/>
            <ac:spMk id="3" creationId="{A597C187-EA5F-8215-3C18-369F51C9E130}"/>
          </ac:spMkLst>
        </pc:spChg>
        <pc:spChg chg="add del mod">
          <ac:chgData name="Marcus Eriksson" userId="81ff670a38e94248" providerId="LiveId" clId="{E57834D1-1F1E-4174-BC85-62FDF694A5E8}" dt="2023-08-28T13:14:49.834" v="621" actId="478"/>
          <ac:spMkLst>
            <pc:docMk/>
            <pc:sldMk cId="2407889697" sldId="261"/>
            <ac:spMk id="4" creationId="{4341319C-7448-3A63-B96B-6A3D7EF3931F}"/>
          </ac:spMkLst>
        </pc:spChg>
        <pc:spChg chg="add mod topLvl">
          <ac:chgData name="Marcus Eriksson" userId="81ff670a38e94248" providerId="LiveId" clId="{E57834D1-1F1E-4174-BC85-62FDF694A5E8}" dt="2023-08-28T13:17:07.974" v="769" actId="478"/>
          <ac:spMkLst>
            <pc:docMk/>
            <pc:sldMk cId="2407889697" sldId="261"/>
            <ac:spMk id="7" creationId="{08459C7B-D9BE-A7D8-FCC7-64B5D0001A79}"/>
          </ac:spMkLst>
        </pc:spChg>
        <pc:spChg chg="add del mod topLvl">
          <ac:chgData name="Marcus Eriksson" userId="81ff670a38e94248" providerId="LiveId" clId="{E57834D1-1F1E-4174-BC85-62FDF694A5E8}" dt="2023-08-28T13:17:07.974" v="769" actId="478"/>
          <ac:spMkLst>
            <pc:docMk/>
            <pc:sldMk cId="2407889697" sldId="261"/>
            <ac:spMk id="8" creationId="{CC482E3D-51C3-ED59-841E-D34FAFC6EE4E}"/>
          </ac:spMkLst>
        </pc:spChg>
        <pc:spChg chg="add mod">
          <ac:chgData name="Marcus Eriksson" userId="81ff670a38e94248" providerId="LiveId" clId="{E57834D1-1F1E-4174-BC85-62FDF694A5E8}" dt="2023-08-28T13:14:45.226" v="619"/>
          <ac:spMkLst>
            <pc:docMk/>
            <pc:sldMk cId="2407889697" sldId="261"/>
            <ac:spMk id="10" creationId="{15CAAB77-3D49-5BF7-2C81-BF15AA602C83}"/>
          </ac:spMkLst>
        </pc:spChg>
        <pc:spChg chg="add mod">
          <ac:chgData name="Marcus Eriksson" userId="81ff670a38e94248" providerId="LiveId" clId="{E57834D1-1F1E-4174-BC85-62FDF694A5E8}" dt="2023-08-28T13:14:45.226" v="619"/>
          <ac:spMkLst>
            <pc:docMk/>
            <pc:sldMk cId="2407889697" sldId="261"/>
            <ac:spMk id="11" creationId="{DE914C72-5086-33A2-60F5-795A85305DE3}"/>
          </ac:spMkLst>
        </pc:spChg>
        <pc:spChg chg="add mod">
          <ac:chgData name="Marcus Eriksson" userId="81ff670a38e94248" providerId="LiveId" clId="{E57834D1-1F1E-4174-BC85-62FDF694A5E8}" dt="2023-08-28T13:14:54.792" v="622"/>
          <ac:spMkLst>
            <pc:docMk/>
            <pc:sldMk cId="2407889697" sldId="261"/>
            <ac:spMk id="13" creationId="{226AB019-3636-F851-A8EE-C74A858EC232}"/>
          </ac:spMkLst>
        </pc:spChg>
        <pc:spChg chg="add mod">
          <ac:chgData name="Marcus Eriksson" userId="81ff670a38e94248" providerId="LiveId" clId="{E57834D1-1F1E-4174-BC85-62FDF694A5E8}" dt="2023-08-28T13:16:54.398" v="765" actId="6549"/>
          <ac:spMkLst>
            <pc:docMk/>
            <pc:sldMk cId="2407889697" sldId="261"/>
            <ac:spMk id="14" creationId="{E8CF6DA0-7C3F-E60F-0B93-CDD417E59536}"/>
          </ac:spMkLst>
        </pc:spChg>
        <pc:spChg chg="add del mod">
          <ac:chgData name="Marcus Eriksson" userId="81ff670a38e94248" providerId="LiveId" clId="{E57834D1-1F1E-4174-BC85-62FDF694A5E8}" dt="2023-08-28T13:17:17.048" v="771" actId="26606"/>
          <ac:spMkLst>
            <pc:docMk/>
            <pc:sldMk cId="2407889697" sldId="261"/>
            <ac:spMk id="16" creationId="{4982A807-8085-6DC2-BA20-C32BF41F61F4}"/>
          </ac:spMkLst>
        </pc:spChg>
        <pc:grpChg chg="add del mod">
          <ac:chgData name="Marcus Eriksson" userId="81ff670a38e94248" providerId="LiveId" clId="{E57834D1-1F1E-4174-BC85-62FDF694A5E8}" dt="2023-08-28T13:17:07.974" v="769" actId="478"/>
          <ac:grpSpMkLst>
            <pc:docMk/>
            <pc:sldMk cId="2407889697" sldId="261"/>
            <ac:grpSpMk id="6" creationId="{2FB0E936-B9FB-A102-DB7B-ACC4ACCBB010}"/>
          </ac:grpSpMkLst>
        </pc:grpChg>
        <pc:grpChg chg="add del mod">
          <ac:chgData name="Marcus Eriksson" userId="81ff670a38e94248" providerId="LiveId" clId="{E57834D1-1F1E-4174-BC85-62FDF694A5E8}" dt="2023-08-28T13:17:09.131" v="770" actId="478"/>
          <ac:grpSpMkLst>
            <pc:docMk/>
            <pc:sldMk cId="2407889697" sldId="261"/>
            <ac:grpSpMk id="9" creationId="{9448F912-F47C-A10F-F01D-7C053A0C6C38}"/>
          </ac:grpSpMkLst>
        </pc:grpChg>
        <pc:grpChg chg="add mod">
          <ac:chgData name="Marcus Eriksson" userId="81ff670a38e94248" providerId="LiveId" clId="{E57834D1-1F1E-4174-BC85-62FDF694A5E8}" dt="2023-08-28T13:15:04.078" v="623" actId="1076"/>
          <ac:grpSpMkLst>
            <pc:docMk/>
            <pc:sldMk cId="2407889697" sldId="261"/>
            <ac:grpSpMk id="12" creationId="{C526E1CC-C0CB-6D13-EDDF-D66CE77B69CA}"/>
          </ac:grpSpMkLst>
        </pc:grpChg>
        <pc:graphicFrameChg chg="add del mod">
          <ac:chgData name="Marcus Eriksson" userId="81ff670a38e94248" providerId="LiveId" clId="{E57834D1-1F1E-4174-BC85-62FDF694A5E8}" dt="2023-08-28T13:15:06.289" v="624" actId="478"/>
          <ac:graphicFrameMkLst>
            <pc:docMk/>
            <pc:sldMk cId="2407889697" sldId="261"/>
            <ac:graphicFrameMk id="5" creationId="{A0CC1ADB-0833-9880-F89B-A7FD35819B3A}"/>
          </ac:graphicFrameMkLst>
        </pc:graphicFrameChg>
        <pc:graphicFrameChg chg="add mod">
          <ac:chgData name="Marcus Eriksson" userId="81ff670a38e94248" providerId="LiveId" clId="{E57834D1-1F1E-4174-BC85-62FDF694A5E8}" dt="2023-08-28T13:17:30.975" v="773" actId="1076"/>
          <ac:graphicFrameMkLst>
            <pc:docMk/>
            <pc:sldMk cId="2407889697" sldId="261"/>
            <ac:graphicFrameMk id="18" creationId="{BA5C78DC-ED54-EE58-2704-1CD4E6BEAF8B}"/>
          </ac:graphicFrameMkLst>
        </pc:graphicFrameChg>
      </pc:sldChg>
      <pc:sldChg chg="addSp delSp modSp new mod setBg">
        <pc:chgData name="Marcus Eriksson" userId="81ff670a38e94248" providerId="LiveId" clId="{E57834D1-1F1E-4174-BC85-62FDF694A5E8}" dt="2023-08-28T13:20:41.531" v="959" actId="20577"/>
        <pc:sldMkLst>
          <pc:docMk/>
          <pc:sldMk cId="3364916881" sldId="262"/>
        </pc:sldMkLst>
        <pc:spChg chg="mod">
          <ac:chgData name="Marcus Eriksson" userId="81ff670a38e94248" providerId="LiveId" clId="{E57834D1-1F1E-4174-BC85-62FDF694A5E8}" dt="2023-08-28T13:06:50.001" v="563" actId="26606"/>
          <ac:spMkLst>
            <pc:docMk/>
            <pc:sldMk cId="3364916881" sldId="262"/>
            <ac:spMk id="2" creationId="{9CAACF2E-7C03-AC5D-6580-EA308DBCB5B1}"/>
          </ac:spMkLst>
        </pc:spChg>
        <pc:spChg chg="mod">
          <ac:chgData name="Marcus Eriksson" userId="81ff670a38e94248" providerId="LiveId" clId="{E57834D1-1F1E-4174-BC85-62FDF694A5E8}" dt="2023-08-28T13:20:41.531" v="959" actId="20577"/>
          <ac:spMkLst>
            <pc:docMk/>
            <pc:sldMk cId="3364916881" sldId="262"/>
            <ac:spMk id="3" creationId="{49DFDDC8-EE8A-D448-F44E-B4535CEDBEF0}"/>
          </ac:spMkLst>
        </pc:spChg>
        <pc:spChg chg="add del">
          <ac:chgData name="Marcus Eriksson" userId="81ff670a38e94248" providerId="LiveId" clId="{E57834D1-1F1E-4174-BC85-62FDF694A5E8}" dt="2023-08-28T13:06:50.001" v="563" actId="26606"/>
          <ac:spMkLst>
            <pc:docMk/>
            <pc:sldMk cId="3364916881" sldId="262"/>
            <ac:spMk id="9" creationId="{3ECBE1F1-D69B-4AFA-ABD5-8E41720EF6DE}"/>
          </ac:spMkLst>
        </pc:spChg>
        <pc:spChg chg="add del">
          <ac:chgData name="Marcus Eriksson" userId="81ff670a38e94248" providerId="LiveId" clId="{E57834D1-1F1E-4174-BC85-62FDF694A5E8}" dt="2023-08-28T13:06:50.001" v="563" actId="26606"/>
          <ac:spMkLst>
            <pc:docMk/>
            <pc:sldMk cId="3364916881" sldId="262"/>
            <ac:spMk id="11" creationId="{603A6265-E10C-4B85-9C20-E75FCAF9CC63}"/>
          </ac:spMkLst>
        </pc:spChg>
        <pc:spChg chg="add">
          <ac:chgData name="Marcus Eriksson" userId="81ff670a38e94248" providerId="LiveId" clId="{E57834D1-1F1E-4174-BC85-62FDF694A5E8}" dt="2023-08-28T13:06:50.001" v="563" actId="26606"/>
          <ac:spMkLst>
            <pc:docMk/>
            <pc:sldMk cId="3364916881" sldId="262"/>
            <ac:spMk id="16" creationId="{2C61293E-6EBE-43EF-A52C-9BEBFD7679D4}"/>
          </ac:spMkLst>
        </pc:spChg>
        <pc:spChg chg="add">
          <ac:chgData name="Marcus Eriksson" userId="81ff670a38e94248" providerId="LiveId" clId="{E57834D1-1F1E-4174-BC85-62FDF694A5E8}" dt="2023-08-28T13:06:50.001" v="563" actId="26606"/>
          <ac:spMkLst>
            <pc:docMk/>
            <pc:sldMk cId="3364916881" sldId="262"/>
            <ac:spMk id="18" creationId="{21540236-BFD5-4A9D-8840-4703E7F76825}"/>
          </ac:spMkLst>
        </pc:spChg>
        <pc:picChg chg="add mod ord">
          <ac:chgData name="Marcus Eriksson" userId="81ff670a38e94248" providerId="LiveId" clId="{E57834D1-1F1E-4174-BC85-62FDF694A5E8}" dt="2023-08-28T13:06:50.001" v="563" actId="26606"/>
          <ac:picMkLst>
            <pc:docMk/>
            <pc:sldMk cId="3364916881" sldId="262"/>
            <ac:picMk id="5" creationId="{277D6ECB-3BD0-8079-A631-FB1E15E82E7F}"/>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0E5A6-6ADC-42BB-BE3F-79F516D5B0CF}" type="doc">
      <dgm:prSet loTypeId="urn:microsoft.com/office/officeart/2005/8/layout/vList2" loCatId="list" qsTypeId="urn:microsoft.com/office/officeart/2005/8/quickstyle/3d1" qsCatId="3D" csTypeId="urn:microsoft.com/office/officeart/2005/8/colors/colorful2" csCatId="colorful"/>
      <dgm:spPr/>
      <dgm:t>
        <a:bodyPr/>
        <a:lstStyle/>
        <a:p>
          <a:endParaRPr lang="sv-SE"/>
        </a:p>
      </dgm:t>
    </dgm:pt>
    <dgm:pt modelId="{001AD645-4D9B-40FC-94E0-C9B49A04EA9A}">
      <dgm:prSet/>
      <dgm:spPr/>
      <dgm:t>
        <a:bodyPr/>
        <a:lstStyle/>
        <a:p>
          <a:r>
            <a:rPr lang="sv-SE" b="0" i="0" dirty="0"/>
            <a:t>Vårt huvudsakliga mål är att utveckla en decentraliserad kommunikationsplattform för industriella truckar. Denna plattform kommer att möjliggöra insamling av truckens aktuella tillståndsinformation och sedan distribuera denna information till andra truckar i närheten. Genom att använda närhetsbaserad kommunikation</a:t>
          </a:r>
          <a:r>
            <a:rPr lang="sv-SE" dirty="0"/>
            <a:t> </a:t>
          </a:r>
          <a:r>
            <a:rPr lang="sv-SE" b="0" i="0" dirty="0"/>
            <a:t>kan varje truck fatta beslut baserat på sin egna data och data från omgivande enheter.</a:t>
          </a:r>
          <a:endParaRPr lang="sv-SE" dirty="0"/>
        </a:p>
      </dgm:t>
    </dgm:pt>
    <dgm:pt modelId="{E3374294-11D0-45D8-9635-579BABB05339}" type="parTrans" cxnId="{83258D20-429E-4098-8C5B-3DB17FD7EEC7}">
      <dgm:prSet/>
      <dgm:spPr/>
      <dgm:t>
        <a:bodyPr/>
        <a:lstStyle/>
        <a:p>
          <a:endParaRPr lang="sv-SE"/>
        </a:p>
      </dgm:t>
    </dgm:pt>
    <dgm:pt modelId="{858E8EB1-4DBE-4BA4-A4E7-5060B20FFE36}" type="sibTrans" cxnId="{83258D20-429E-4098-8C5B-3DB17FD7EEC7}">
      <dgm:prSet/>
      <dgm:spPr/>
      <dgm:t>
        <a:bodyPr/>
        <a:lstStyle/>
        <a:p>
          <a:endParaRPr lang="sv-SE"/>
        </a:p>
      </dgm:t>
    </dgm:pt>
    <dgm:pt modelId="{17939540-7E4E-471C-AA86-8EBE01E2451D}" type="pres">
      <dgm:prSet presAssocID="{A840E5A6-6ADC-42BB-BE3F-79F516D5B0CF}" presName="linear" presStyleCnt="0">
        <dgm:presLayoutVars>
          <dgm:animLvl val="lvl"/>
          <dgm:resizeHandles val="exact"/>
        </dgm:presLayoutVars>
      </dgm:prSet>
      <dgm:spPr/>
    </dgm:pt>
    <dgm:pt modelId="{D84C81E6-633D-4144-B616-623C3D242C10}" type="pres">
      <dgm:prSet presAssocID="{001AD645-4D9B-40FC-94E0-C9B49A04EA9A}" presName="parentText" presStyleLbl="node1" presStyleIdx="0" presStyleCnt="1">
        <dgm:presLayoutVars>
          <dgm:chMax val="0"/>
          <dgm:bulletEnabled val="1"/>
        </dgm:presLayoutVars>
      </dgm:prSet>
      <dgm:spPr/>
    </dgm:pt>
  </dgm:ptLst>
  <dgm:cxnLst>
    <dgm:cxn modelId="{83258D20-429E-4098-8C5B-3DB17FD7EEC7}" srcId="{A840E5A6-6ADC-42BB-BE3F-79F516D5B0CF}" destId="{001AD645-4D9B-40FC-94E0-C9B49A04EA9A}" srcOrd="0" destOrd="0" parTransId="{E3374294-11D0-45D8-9635-579BABB05339}" sibTransId="{858E8EB1-4DBE-4BA4-A4E7-5060B20FFE36}"/>
    <dgm:cxn modelId="{D41EA459-A703-4037-94F9-FE2C1B305B42}" type="presOf" srcId="{001AD645-4D9B-40FC-94E0-C9B49A04EA9A}" destId="{D84C81E6-633D-4144-B616-623C3D242C10}" srcOrd="0" destOrd="0" presId="urn:microsoft.com/office/officeart/2005/8/layout/vList2"/>
    <dgm:cxn modelId="{8587B5ED-EBF3-4AE9-8D72-467BCC20F508}" type="presOf" srcId="{A840E5A6-6ADC-42BB-BE3F-79F516D5B0CF}" destId="{17939540-7E4E-471C-AA86-8EBE01E2451D}" srcOrd="0" destOrd="0" presId="urn:microsoft.com/office/officeart/2005/8/layout/vList2"/>
    <dgm:cxn modelId="{DF04819B-84D2-495A-A0B7-D85AD88812FA}" type="presParOf" srcId="{17939540-7E4E-471C-AA86-8EBE01E2451D}" destId="{D84C81E6-633D-4144-B616-623C3D242C1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EBE067-88D0-4523-A06E-82510A9C87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8EF9F27-3741-479E-BB02-80057FD131A5}">
      <dgm:prSet/>
      <dgm:spPr/>
      <dgm:t>
        <a:bodyPr/>
        <a:lstStyle/>
        <a:p>
          <a:pPr>
            <a:lnSpc>
              <a:spcPct val="100000"/>
            </a:lnSpc>
          </a:pPr>
          <a:r>
            <a:rPr lang="en-US" b="0" i="0" dirty="0" err="1"/>
            <a:t>Genom</a:t>
          </a:r>
          <a:r>
            <a:rPr lang="en-US" b="0" i="0" dirty="0"/>
            <a:t> </a:t>
          </a:r>
          <a:r>
            <a:rPr lang="en-US" b="0" i="0" dirty="0" err="1"/>
            <a:t>att</a:t>
          </a:r>
          <a:r>
            <a:rPr lang="en-US" b="0" i="0" dirty="0"/>
            <a:t> </a:t>
          </a:r>
          <a:r>
            <a:rPr lang="en-US" b="0" i="0" dirty="0" err="1"/>
            <a:t>undvika</a:t>
          </a:r>
          <a:r>
            <a:rPr lang="en-US" b="0" i="0" dirty="0"/>
            <a:t> </a:t>
          </a:r>
          <a:r>
            <a:rPr lang="en-US" b="0" i="0" dirty="0" err="1"/>
            <a:t>internetberoende</a:t>
          </a:r>
          <a:r>
            <a:rPr lang="en-US" b="0" i="0" dirty="0"/>
            <a:t> </a:t>
          </a:r>
          <a:r>
            <a:rPr lang="en-US" b="0" i="0" dirty="0" err="1"/>
            <a:t>och</a:t>
          </a:r>
          <a:r>
            <a:rPr lang="en-US" b="0" i="0" dirty="0"/>
            <a:t> </a:t>
          </a:r>
          <a:r>
            <a:rPr lang="en-US" b="0" i="0" dirty="0" err="1"/>
            <a:t>centralisera</a:t>
          </a:r>
          <a:r>
            <a:rPr lang="en-US" b="0" i="0" dirty="0"/>
            <a:t> </a:t>
          </a:r>
          <a:r>
            <a:rPr lang="en-US" b="0" i="0" dirty="0" err="1"/>
            <a:t>kommunikation</a:t>
          </a:r>
          <a:r>
            <a:rPr lang="en-US" b="0" i="0" dirty="0"/>
            <a:t> </a:t>
          </a:r>
          <a:r>
            <a:rPr lang="en-US" b="0" i="0" dirty="0" err="1"/>
            <a:t>kommer</a:t>
          </a:r>
          <a:r>
            <a:rPr lang="en-US" b="0" i="0" dirty="0"/>
            <a:t> </a:t>
          </a:r>
          <a:r>
            <a:rPr lang="en-US" b="0" i="0" dirty="0" err="1"/>
            <a:t>vårt</a:t>
          </a:r>
          <a:r>
            <a:rPr lang="en-US" b="0" i="0" dirty="0"/>
            <a:t> system </a:t>
          </a:r>
          <a:r>
            <a:rPr lang="en-US" b="0" i="0" dirty="0" err="1"/>
            <a:t>att</a:t>
          </a:r>
          <a:r>
            <a:rPr lang="en-US" b="0" i="0" dirty="0"/>
            <a:t> </a:t>
          </a:r>
          <a:r>
            <a:rPr lang="en-US" b="0" i="0" dirty="0" err="1"/>
            <a:t>minska</a:t>
          </a:r>
          <a:r>
            <a:rPr lang="en-US" b="0" i="0" dirty="0"/>
            <a:t> </a:t>
          </a:r>
          <a:r>
            <a:rPr lang="en-US" b="0" i="0" dirty="0" err="1"/>
            <a:t>sårbarheter</a:t>
          </a:r>
          <a:r>
            <a:rPr lang="en-US" b="0" i="0" dirty="0"/>
            <a:t> </a:t>
          </a:r>
          <a:r>
            <a:rPr lang="en-US" b="0" i="0" dirty="0" err="1"/>
            <a:t>och</a:t>
          </a:r>
          <a:r>
            <a:rPr lang="en-US" b="0" i="0" dirty="0"/>
            <a:t> </a:t>
          </a:r>
          <a:r>
            <a:rPr lang="en-US" b="0" i="0" dirty="0" err="1"/>
            <a:t>förbättra</a:t>
          </a:r>
          <a:r>
            <a:rPr lang="en-US" b="0" i="0" dirty="0"/>
            <a:t> </a:t>
          </a:r>
          <a:r>
            <a:rPr lang="en-US" b="0" i="0" dirty="0" err="1"/>
            <a:t>lagerhanteringsprocessen</a:t>
          </a:r>
          <a:r>
            <a:rPr lang="en-US" b="0" i="0" dirty="0"/>
            <a:t>. </a:t>
          </a:r>
          <a:r>
            <a:rPr lang="en-US" b="0" i="0" dirty="0" err="1"/>
            <a:t>Möjliga</a:t>
          </a:r>
          <a:r>
            <a:rPr lang="en-US" b="0" i="0" dirty="0"/>
            <a:t> </a:t>
          </a:r>
          <a:r>
            <a:rPr lang="en-US" b="0" i="0" dirty="0" err="1"/>
            <a:t>fördelar</a:t>
          </a:r>
          <a:r>
            <a:rPr lang="en-US" b="0" i="0" dirty="0"/>
            <a:t> </a:t>
          </a:r>
          <a:r>
            <a:rPr lang="en-US" b="0" i="0" dirty="0" err="1"/>
            <a:t>inkluderar</a:t>
          </a:r>
          <a:r>
            <a:rPr lang="en-US" b="0" i="0" dirty="0"/>
            <a:t>: </a:t>
          </a:r>
          <a:endParaRPr lang="en-US" dirty="0"/>
        </a:p>
      </dgm:t>
    </dgm:pt>
    <dgm:pt modelId="{407AB387-9301-429D-883C-37E815FFD034}" type="parTrans" cxnId="{4D730E30-C5DD-4E65-B4B4-AD1F3AA500A1}">
      <dgm:prSet/>
      <dgm:spPr/>
      <dgm:t>
        <a:bodyPr/>
        <a:lstStyle/>
        <a:p>
          <a:endParaRPr lang="en-US"/>
        </a:p>
      </dgm:t>
    </dgm:pt>
    <dgm:pt modelId="{E41CA11C-281D-4F02-8F09-F60F3AC8983C}" type="sibTrans" cxnId="{4D730E30-C5DD-4E65-B4B4-AD1F3AA500A1}">
      <dgm:prSet/>
      <dgm:spPr/>
      <dgm:t>
        <a:bodyPr/>
        <a:lstStyle/>
        <a:p>
          <a:endParaRPr lang="en-US"/>
        </a:p>
      </dgm:t>
    </dgm:pt>
    <dgm:pt modelId="{408A7136-BAC7-43F4-98E5-F0864323CFCB}">
      <dgm:prSet/>
      <dgm:spPr/>
      <dgm:t>
        <a:bodyPr/>
        <a:lstStyle/>
        <a:p>
          <a:pPr>
            <a:lnSpc>
              <a:spcPct val="100000"/>
            </a:lnSpc>
          </a:pPr>
          <a:r>
            <a:rPr lang="en-US" b="0" i="0"/>
            <a:t>Tidsbesparing: Truckar kan agera snabbt på förändringar i omgivningen och samarbeta för att undvika flaskhalsar.</a:t>
          </a:r>
          <a:endParaRPr lang="en-US"/>
        </a:p>
      </dgm:t>
    </dgm:pt>
    <dgm:pt modelId="{DCA4AE0F-BCB9-4B2F-9EF4-CCFBE58BBEEB}" type="parTrans" cxnId="{E4BD0A48-B86D-40BB-9931-3BC1377B5876}">
      <dgm:prSet/>
      <dgm:spPr/>
      <dgm:t>
        <a:bodyPr/>
        <a:lstStyle/>
        <a:p>
          <a:endParaRPr lang="en-US"/>
        </a:p>
      </dgm:t>
    </dgm:pt>
    <dgm:pt modelId="{CCE75747-00B1-4747-AC98-83D9B0F91A4C}" type="sibTrans" cxnId="{E4BD0A48-B86D-40BB-9931-3BC1377B5876}">
      <dgm:prSet/>
      <dgm:spPr/>
      <dgm:t>
        <a:bodyPr/>
        <a:lstStyle/>
        <a:p>
          <a:endParaRPr lang="en-US"/>
        </a:p>
      </dgm:t>
    </dgm:pt>
    <dgm:pt modelId="{63CA3681-F4E1-4FC3-868B-0834B198204B}">
      <dgm:prSet/>
      <dgm:spPr/>
      <dgm:t>
        <a:bodyPr/>
        <a:lstStyle/>
        <a:p>
          <a:pPr>
            <a:lnSpc>
              <a:spcPct val="100000"/>
            </a:lnSpc>
          </a:pPr>
          <a:r>
            <a:rPr lang="en-US" b="0" i="0"/>
            <a:t>Säkerhet: Eftersom kommunikationen är lokal, minskar risken för externa intrång och störningar.</a:t>
          </a:r>
          <a:endParaRPr lang="en-US"/>
        </a:p>
      </dgm:t>
    </dgm:pt>
    <dgm:pt modelId="{B42106E4-B501-4B19-86E0-C513563E56EF}" type="parTrans" cxnId="{3FAC5B0D-BC30-474A-9249-E57A96149B78}">
      <dgm:prSet/>
      <dgm:spPr/>
      <dgm:t>
        <a:bodyPr/>
        <a:lstStyle/>
        <a:p>
          <a:endParaRPr lang="en-US"/>
        </a:p>
      </dgm:t>
    </dgm:pt>
    <dgm:pt modelId="{F1FB8935-2968-471E-9C5A-AA45151789D1}" type="sibTrans" cxnId="{3FAC5B0D-BC30-474A-9249-E57A96149B78}">
      <dgm:prSet/>
      <dgm:spPr/>
      <dgm:t>
        <a:bodyPr/>
        <a:lstStyle/>
        <a:p>
          <a:endParaRPr lang="en-US"/>
        </a:p>
      </dgm:t>
    </dgm:pt>
    <dgm:pt modelId="{C45F7654-3F12-4285-B743-0E288B1031ED}" type="pres">
      <dgm:prSet presAssocID="{DEEBE067-88D0-4523-A06E-82510A9C8777}" presName="root" presStyleCnt="0">
        <dgm:presLayoutVars>
          <dgm:dir/>
          <dgm:resizeHandles val="exact"/>
        </dgm:presLayoutVars>
      </dgm:prSet>
      <dgm:spPr/>
    </dgm:pt>
    <dgm:pt modelId="{7DC27C9A-94BA-45BC-9539-DE8A46C3C5B1}" type="pres">
      <dgm:prSet presAssocID="{C8EF9F27-3741-479E-BB02-80057FD131A5}" presName="compNode" presStyleCnt="0"/>
      <dgm:spPr/>
    </dgm:pt>
    <dgm:pt modelId="{9DF699FB-EC29-4C51-A86D-414C449CEB1F}" type="pres">
      <dgm:prSet presAssocID="{C8EF9F27-3741-479E-BB02-80057FD131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3245738B-861A-4D69-9125-41F7F3DF9645}" type="pres">
      <dgm:prSet presAssocID="{C8EF9F27-3741-479E-BB02-80057FD131A5}" presName="spaceRect" presStyleCnt="0"/>
      <dgm:spPr/>
    </dgm:pt>
    <dgm:pt modelId="{99071264-D6C2-4D48-B377-BA84AD248F99}" type="pres">
      <dgm:prSet presAssocID="{C8EF9F27-3741-479E-BB02-80057FD131A5}" presName="textRect" presStyleLbl="revTx" presStyleIdx="0" presStyleCnt="3">
        <dgm:presLayoutVars>
          <dgm:chMax val="1"/>
          <dgm:chPref val="1"/>
        </dgm:presLayoutVars>
      </dgm:prSet>
      <dgm:spPr/>
    </dgm:pt>
    <dgm:pt modelId="{EF64E426-10AC-4106-8F17-6B38D418B799}" type="pres">
      <dgm:prSet presAssocID="{E41CA11C-281D-4F02-8F09-F60F3AC8983C}" presName="sibTrans" presStyleCnt="0"/>
      <dgm:spPr/>
    </dgm:pt>
    <dgm:pt modelId="{3AEEE3CD-7ACB-4B5D-A28A-43363DF58367}" type="pres">
      <dgm:prSet presAssocID="{408A7136-BAC7-43F4-98E5-F0864323CFCB}" presName="compNode" presStyleCnt="0"/>
      <dgm:spPr/>
    </dgm:pt>
    <dgm:pt modelId="{49363E84-AFFB-49FA-8400-4AF0B64409E0}" type="pres">
      <dgm:prSet presAssocID="{408A7136-BAC7-43F4-98E5-F0864323CF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ör"/>
        </a:ext>
      </dgm:extLst>
    </dgm:pt>
    <dgm:pt modelId="{8526C25D-C945-4EE1-BE11-54C8AFC10EFF}" type="pres">
      <dgm:prSet presAssocID="{408A7136-BAC7-43F4-98E5-F0864323CFCB}" presName="spaceRect" presStyleCnt="0"/>
      <dgm:spPr/>
    </dgm:pt>
    <dgm:pt modelId="{BC90812A-EBCB-4387-8C82-04C698F65291}" type="pres">
      <dgm:prSet presAssocID="{408A7136-BAC7-43F4-98E5-F0864323CFCB}" presName="textRect" presStyleLbl="revTx" presStyleIdx="1" presStyleCnt="3">
        <dgm:presLayoutVars>
          <dgm:chMax val="1"/>
          <dgm:chPref val="1"/>
        </dgm:presLayoutVars>
      </dgm:prSet>
      <dgm:spPr/>
    </dgm:pt>
    <dgm:pt modelId="{3CBC1500-84C6-423E-A20F-4EACF7DBDC13}" type="pres">
      <dgm:prSet presAssocID="{CCE75747-00B1-4747-AC98-83D9B0F91A4C}" presName="sibTrans" presStyleCnt="0"/>
      <dgm:spPr/>
    </dgm:pt>
    <dgm:pt modelId="{43A45DF6-6DD8-4D23-AC65-310C9C70EBEA}" type="pres">
      <dgm:prSet presAssocID="{63CA3681-F4E1-4FC3-868B-0834B198204B}" presName="compNode" presStyleCnt="0"/>
      <dgm:spPr/>
    </dgm:pt>
    <dgm:pt modelId="{BFECCA72-7F0C-41CF-B087-C5D2E952BD48}" type="pres">
      <dgm:prSet presAssocID="{63CA3681-F4E1-4FC3-868B-0834B19820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rånkopplad"/>
        </a:ext>
      </dgm:extLst>
    </dgm:pt>
    <dgm:pt modelId="{49615637-1A67-474D-8117-3BD93845EA70}" type="pres">
      <dgm:prSet presAssocID="{63CA3681-F4E1-4FC3-868B-0834B198204B}" presName="spaceRect" presStyleCnt="0"/>
      <dgm:spPr/>
    </dgm:pt>
    <dgm:pt modelId="{26F6FFBA-0F44-4324-8381-D6F54541FA54}" type="pres">
      <dgm:prSet presAssocID="{63CA3681-F4E1-4FC3-868B-0834B198204B}" presName="textRect" presStyleLbl="revTx" presStyleIdx="2" presStyleCnt="3">
        <dgm:presLayoutVars>
          <dgm:chMax val="1"/>
          <dgm:chPref val="1"/>
        </dgm:presLayoutVars>
      </dgm:prSet>
      <dgm:spPr/>
    </dgm:pt>
  </dgm:ptLst>
  <dgm:cxnLst>
    <dgm:cxn modelId="{3FAC5B0D-BC30-474A-9249-E57A96149B78}" srcId="{DEEBE067-88D0-4523-A06E-82510A9C8777}" destId="{63CA3681-F4E1-4FC3-868B-0834B198204B}" srcOrd="2" destOrd="0" parTransId="{B42106E4-B501-4B19-86E0-C513563E56EF}" sibTransId="{F1FB8935-2968-471E-9C5A-AA45151789D1}"/>
    <dgm:cxn modelId="{4D730E30-C5DD-4E65-B4B4-AD1F3AA500A1}" srcId="{DEEBE067-88D0-4523-A06E-82510A9C8777}" destId="{C8EF9F27-3741-479E-BB02-80057FD131A5}" srcOrd="0" destOrd="0" parTransId="{407AB387-9301-429D-883C-37E815FFD034}" sibTransId="{E41CA11C-281D-4F02-8F09-F60F3AC8983C}"/>
    <dgm:cxn modelId="{E4BD0A48-B86D-40BB-9931-3BC1377B5876}" srcId="{DEEBE067-88D0-4523-A06E-82510A9C8777}" destId="{408A7136-BAC7-43F4-98E5-F0864323CFCB}" srcOrd="1" destOrd="0" parTransId="{DCA4AE0F-BCB9-4B2F-9EF4-CCFBE58BBEEB}" sibTransId="{CCE75747-00B1-4747-AC98-83D9B0F91A4C}"/>
    <dgm:cxn modelId="{02730374-F3B0-4C3C-A0E8-8FE0118B83DC}" type="presOf" srcId="{DEEBE067-88D0-4523-A06E-82510A9C8777}" destId="{C45F7654-3F12-4285-B743-0E288B1031ED}" srcOrd="0" destOrd="0" presId="urn:microsoft.com/office/officeart/2018/2/layout/IconLabelList"/>
    <dgm:cxn modelId="{4DC82755-56B6-44C1-AA8B-6786D05C4F37}" type="presOf" srcId="{408A7136-BAC7-43F4-98E5-F0864323CFCB}" destId="{BC90812A-EBCB-4387-8C82-04C698F65291}" srcOrd="0" destOrd="0" presId="urn:microsoft.com/office/officeart/2018/2/layout/IconLabelList"/>
    <dgm:cxn modelId="{CF334BCB-3C27-49D9-A156-03468367E170}" type="presOf" srcId="{63CA3681-F4E1-4FC3-868B-0834B198204B}" destId="{26F6FFBA-0F44-4324-8381-D6F54541FA54}" srcOrd="0" destOrd="0" presId="urn:microsoft.com/office/officeart/2018/2/layout/IconLabelList"/>
    <dgm:cxn modelId="{141A6DD1-55C4-4C52-86CA-3E3C2B817DCE}" type="presOf" srcId="{C8EF9F27-3741-479E-BB02-80057FD131A5}" destId="{99071264-D6C2-4D48-B377-BA84AD248F99}" srcOrd="0" destOrd="0" presId="urn:microsoft.com/office/officeart/2018/2/layout/IconLabelList"/>
    <dgm:cxn modelId="{1A431ECC-BE74-4997-977F-906B3F792AAD}" type="presParOf" srcId="{C45F7654-3F12-4285-B743-0E288B1031ED}" destId="{7DC27C9A-94BA-45BC-9539-DE8A46C3C5B1}" srcOrd="0" destOrd="0" presId="urn:microsoft.com/office/officeart/2018/2/layout/IconLabelList"/>
    <dgm:cxn modelId="{20108679-E50F-482A-B90F-1EF26D8556D2}" type="presParOf" srcId="{7DC27C9A-94BA-45BC-9539-DE8A46C3C5B1}" destId="{9DF699FB-EC29-4C51-A86D-414C449CEB1F}" srcOrd="0" destOrd="0" presId="urn:microsoft.com/office/officeart/2018/2/layout/IconLabelList"/>
    <dgm:cxn modelId="{BB56C4CB-BE7A-434D-9ACE-5FDBEF87B7B1}" type="presParOf" srcId="{7DC27C9A-94BA-45BC-9539-DE8A46C3C5B1}" destId="{3245738B-861A-4D69-9125-41F7F3DF9645}" srcOrd="1" destOrd="0" presId="urn:microsoft.com/office/officeart/2018/2/layout/IconLabelList"/>
    <dgm:cxn modelId="{DC7FE00F-D7E4-4087-8072-1EB482CA8758}" type="presParOf" srcId="{7DC27C9A-94BA-45BC-9539-DE8A46C3C5B1}" destId="{99071264-D6C2-4D48-B377-BA84AD248F99}" srcOrd="2" destOrd="0" presId="urn:microsoft.com/office/officeart/2018/2/layout/IconLabelList"/>
    <dgm:cxn modelId="{7EE027AA-2465-4540-B123-36EB687F8976}" type="presParOf" srcId="{C45F7654-3F12-4285-B743-0E288B1031ED}" destId="{EF64E426-10AC-4106-8F17-6B38D418B799}" srcOrd="1" destOrd="0" presId="urn:microsoft.com/office/officeart/2018/2/layout/IconLabelList"/>
    <dgm:cxn modelId="{B8694074-02E8-48D3-A310-8582A53C1FC1}" type="presParOf" srcId="{C45F7654-3F12-4285-B743-0E288B1031ED}" destId="{3AEEE3CD-7ACB-4B5D-A28A-43363DF58367}" srcOrd="2" destOrd="0" presId="urn:microsoft.com/office/officeart/2018/2/layout/IconLabelList"/>
    <dgm:cxn modelId="{218FD433-8B19-4366-813F-49459252EF13}" type="presParOf" srcId="{3AEEE3CD-7ACB-4B5D-A28A-43363DF58367}" destId="{49363E84-AFFB-49FA-8400-4AF0B64409E0}" srcOrd="0" destOrd="0" presId="urn:microsoft.com/office/officeart/2018/2/layout/IconLabelList"/>
    <dgm:cxn modelId="{D59E7640-E843-4A5A-B43C-DCA42CAA728C}" type="presParOf" srcId="{3AEEE3CD-7ACB-4B5D-A28A-43363DF58367}" destId="{8526C25D-C945-4EE1-BE11-54C8AFC10EFF}" srcOrd="1" destOrd="0" presId="urn:microsoft.com/office/officeart/2018/2/layout/IconLabelList"/>
    <dgm:cxn modelId="{AD7D40D3-7E78-4536-9895-75C96F92D236}" type="presParOf" srcId="{3AEEE3CD-7ACB-4B5D-A28A-43363DF58367}" destId="{BC90812A-EBCB-4387-8C82-04C698F65291}" srcOrd="2" destOrd="0" presId="urn:microsoft.com/office/officeart/2018/2/layout/IconLabelList"/>
    <dgm:cxn modelId="{997AEB11-7CEA-4B94-B438-90A851B627B8}" type="presParOf" srcId="{C45F7654-3F12-4285-B743-0E288B1031ED}" destId="{3CBC1500-84C6-423E-A20F-4EACF7DBDC13}" srcOrd="3" destOrd="0" presId="urn:microsoft.com/office/officeart/2018/2/layout/IconLabelList"/>
    <dgm:cxn modelId="{325923B9-EAF0-4197-BC89-646E8B5B999D}" type="presParOf" srcId="{C45F7654-3F12-4285-B743-0E288B1031ED}" destId="{43A45DF6-6DD8-4D23-AC65-310C9C70EBEA}" srcOrd="4" destOrd="0" presId="urn:microsoft.com/office/officeart/2018/2/layout/IconLabelList"/>
    <dgm:cxn modelId="{4F8480D4-044D-4881-8759-6FF57459B0AD}" type="presParOf" srcId="{43A45DF6-6DD8-4D23-AC65-310C9C70EBEA}" destId="{BFECCA72-7F0C-41CF-B087-C5D2E952BD48}" srcOrd="0" destOrd="0" presId="urn:microsoft.com/office/officeart/2018/2/layout/IconLabelList"/>
    <dgm:cxn modelId="{0D4B6A13-C9E3-4571-9C34-37CFBE98EB6D}" type="presParOf" srcId="{43A45DF6-6DD8-4D23-AC65-310C9C70EBEA}" destId="{49615637-1A67-474D-8117-3BD93845EA70}" srcOrd="1" destOrd="0" presId="urn:microsoft.com/office/officeart/2018/2/layout/IconLabelList"/>
    <dgm:cxn modelId="{9BFC7CEA-2B97-4659-AFC1-EC087AE1C49F}" type="presParOf" srcId="{43A45DF6-6DD8-4D23-AC65-310C9C70EBEA}" destId="{26F6FFBA-0F44-4324-8381-D6F54541FA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C81E6-633D-4144-B616-623C3D242C10}">
      <dsp:nvSpPr>
        <dsp:cNvPr id="0" name=""/>
        <dsp:cNvSpPr/>
      </dsp:nvSpPr>
      <dsp:spPr>
        <a:xfrm>
          <a:off x="0" y="146536"/>
          <a:ext cx="4195673" cy="2620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sv-SE" sz="1600" b="0" i="0" kern="1200" dirty="0"/>
            <a:t>Vårt huvudsakliga mål är att utveckla en decentraliserad kommunikationsplattform för industriella truckar. Denna plattform kommer att möjliggöra insamling av truckens aktuella tillståndsinformation och sedan distribuera denna information till andra truckar i närheten. Genom att använda närhetsbaserad kommunikation</a:t>
          </a:r>
          <a:r>
            <a:rPr lang="sv-SE" sz="1600" kern="1200" dirty="0"/>
            <a:t> </a:t>
          </a:r>
          <a:r>
            <a:rPr lang="sv-SE" sz="1600" b="0" i="0" kern="1200" dirty="0"/>
            <a:t>kan varje truck fatta beslut baserat på sin egna data och data från omgivande enheter.</a:t>
          </a:r>
          <a:endParaRPr lang="sv-SE" sz="1600" kern="1200" dirty="0"/>
        </a:p>
      </dsp:txBody>
      <dsp:txXfrm>
        <a:off x="127937" y="274473"/>
        <a:ext cx="3939799" cy="2364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699FB-EC29-4C51-A86D-414C449CEB1F}">
      <dsp:nvSpPr>
        <dsp:cNvPr id="0" name=""/>
        <dsp:cNvSpPr/>
      </dsp:nvSpPr>
      <dsp:spPr>
        <a:xfrm>
          <a:off x="1212569" y="90784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071264-D6C2-4D48-B377-BA84AD248F99}">
      <dsp:nvSpPr>
        <dsp:cNvPr id="0" name=""/>
        <dsp:cNvSpPr/>
      </dsp:nvSpPr>
      <dsp:spPr>
        <a:xfrm>
          <a:off x="417971" y="2588496"/>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err="1"/>
            <a:t>Genom</a:t>
          </a:r>
          <a:r>
            <a:rPr lang="en-US" sz="1100" b="0" i="0" kern="1200" dirty="0"/>
            <a:t> </a:t>
          </a:r>
          <a:r>
            <a:rPr lang="en-US" sz="1100" b="0" i="0" kern="1200" dirty="0" err="1"/>
            <a:t>att</a:t>
          </a:r>
          <a:r>
            <a:rPr lang="en-US" sz="1100" b="0" i="0" kern="1200" dirty="0"/>
            <a:t> </a:t>
          </a:r>
          <a:r>
            <a:rPr lang="en-US" sz="1100" b="0" i="0" kern="1200" dirty="0" err="1"/>
            <a:t>undvika</a:t>
          </a:r>
          <a:r>
            <a:rPr lang="en-US" sz="1100" b="0" i="0" kern="1200" dirty="0"/>
            <a:t> </a:t>
          </a:r>
          <a:r>
            <a:rPr lang="en-US" sz="1100" b="0" i="0" kern="1200" dirty="0" err="1"/>
            <a:t>internetberoende</a:t>
          </a:r>
          <a:r>
            <a:rPr lang="en-US" sz="1100" b="0" i="0" kern="1200" dirty="0"/>
            <a:t> </a:t>
          </a:r>
          <a:r>
            <a:rPr lang="en-US" sz="1100" b="0" i="0" kern="1200" dirty="0" err="1"/>
            <a:t>och</a:t>
          </a:r>
          <a:r>
            <a:rPr lang="en-US" sz="1100" b="0" i="0" kern="1200" dirty="0"/>
            <a:t> </a:t>
          </a:r>
          <a:r>
            <a:rPr lang="en-US" sz="1100" b="0" i="0" kern="1200" dirty="0" err="1"/>
            <a:t>centralisera</a:t>
          </a:r>
          <a:r>
            <a:rPr lang="en-US" sz="1100" b="0" i="0" kern="1200" dirty="0"/>
            <a:t> </a:t>
          </a:r>
          <a:r>
            <a:rPr lang="en-US" sz="1100" b="0" i="0" kern="1200" dirty="0" err="1"/>
            <a:t>kommunikation</a:t>
          </a:r>
          <a:r>
            <a:rPr lang="en-US" sz="1100" b="0" i="0" kern="1200" dirty="0"/>
            <a:t> </a:t>
          </a:r>
          <a:r>
            <a:rPr lang="en-US" sz="1100" b="0" i="0" kern="1200" dirty="0" err="1"/>
            <a:t>kommer</a:t>
          </a:r>
          <a:r>
            <a:rPr lang="en-US" sz="1100" b="0" i="0" kern="1200" dirty="0"/>
            <a:t> </a:t>
          </a:r>
          <a:r>
            <a:rPr lang="en-US" sz="1100" b="0" i="0" kern="1200" dirty="0" err="1"/>
            <a:t>vårt</a:t>
          </a:r>
          <a:r>
            <a:rPr lang="en-US" sz="1100" b="0" i="0" kern="1200" dirty="0"/>
            <a:t> system </a:t>
          </a:r>
          <a:r>
            <a:rPr lang="en-US" sz="1100" b="0" i="0" kern="1200" dirty="0" err="1"/>
            <a:t>att</a:t>
          </a:r>
          <a:r>
            <a:rPr lang="en-US" sz="1100" b="0" i="0" kern="1200" dirty="0"/>
            <a:t> </a:t>
          </a:r>
          <a:r>
            <a:rPr lang="en-US" sz="1100" b="0" i="0" kern="1200" dirty="0" err="1"/>
            <a:t>minska</a:t>
          </a:r>
          <a:r>
            <a:rPr lang="en-US" sz="1100" b="0" i="0" kern="1200" dirty="0"/>
            <a:t> </a:t>
          </a:r>
          <a:r>
            <a:rPr lang="en-US" sz="1100" b="0" i="0" kern="1200" dirty="0" err="1"/>
            <a:t>sårbarheter</a:t>
          </a:r>
          <a:r>
            <a:rPr lang="en-US" sz="1100" b="0" i="0" kern="1200" dirty="0"/>
            <a:t> </a:t>
          </a:r>
          <a:r>
            <a:rPr lang="en-US" sz="1100" b="0" i="0" kern="1200" dirty="0" err="1"/>
            <a:t>och</a:t>
          </a:r>
          <a:r>
            <a:rPr lang="en-US" sz="1100" b="0" i="0" kern="1200" dirty="0"/>
            <a:t> </a:t>
          </a:r>
          <a:r>
            <a:rPr lang="en-US" sz="1100" b="0" i="0" kern="1200" dirty="0" err="1"/>
            <a:t>förbättra</a:t>
          </a:r>
          <a:r>
            <a:rPr lang="en-US" sz="1100" b="0" i="0" kern="1200" dirty="0"/>
            <a:t> </a:t>
          </a:r>
          <a:r>
            <a:rPr lang="en-US" sz="1100" b="0" i="0" kern="1200" dirty="0" err="1"/>
            <a:t>lagerhanteringsprocessen</a:t>
          </a:r>
          <a:r>
            <a:rPr lang="en-US" sz="1100" b="0" i="0" kern="1200" dirty="0"/>
            <a:t>. </a:t>
          </a:r>
          <a:r>
            <a:rPr lang="en-US" sz="1100" b="0" i="0" kern="1200" dirty="0" err="1"/>
            <a:t>Möjliga</a:t>
          </a:r>
          <a:r>
            <a:rPr lang="en-US" sz="1100" b="0" i="0" kern="1200" dirty="0"/>
            <a:t> </a:t>
          </a:r>
          <a:r>
            <a:rPr lang="en-US" sz="1100" b="0" i="0" kern="1200" dirty="0" err="1"/>
            <a:t>fördelar</a:t>
          </a:r>
          <a:r>
            <a:rPr lang="en-US" sz="1100" b="0" i="0" kern="1200" dirty="0"/>
            <a:t> </a:t>
          </a:r>
          <a:r>
            <a:rPr lang="en-US" sz="1100" b="0" i="0" kern="1200" dirty="0" err="1"/>
            <a:t>inkluderar</a:t>
          </a:r>
          <a:r>
            <a:rPr lang="en-US" sz="1100" b="0" i="0" kern="1200" dirty="0"/>
            <a:t>: </a:t>
          </a:r>
          <a:endParaRPr lang="en-US" sz="1100" kern="1200" dirty="0"/>
        </a:p>
      </dsp:txBody>
      <dsp:txXfrm>
        <a:off x="417971" y="2588496"/>
        <a:ext cx="2889450" cy="855000"/>
      </dsp:txXfrm>
    </dsp:sp>
    <dsp:sp modelId="{49363E84-AFFB-49FA-8400-4AF0B64409E0}">
      <dsp:nvSpPr>
        <dsp:cNvPr id="0" name=""/>
        <dsp:cNvSpPr/>
      </dsp:nvSpPr>
      <dsp:spPr>
        <a:xfrm>
          <a:off x="4607673" y="90784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0812A-EBCB-4387-8C82-04C698F65291}">
      <dsp:nvSpPr>
        <dsp:cNvPr id="0" name=""/>
        <dsp:cNvSpPr/>
      </dsp:nvSpPr>
      <dsp:spPr>
        <a:xfrm>
          <a:off x="3813075" y="2588496"/>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Tidsbesparing: Truckar kan agera snabbt på förändringar i omgivningen och samarbeta för att undvika flaskhalsar.</a:t>
          </a:r>
          <a:endParaRPr lang="en-US" sz="1100" kern="1200"/>
        </a:p>
      </dsp:txBody>
      <dsp:txXfrm>
        <a:off x="3813075" y="2588496"/>
        <a:ext cx="2889450" cy="855000"/>
      </dsp:txXfrm>
    </dsp:sp>
    <dsp:sp modelId="{BFECCA72-7F0C-41CF-B087-C5D2E952BD48}">
      <dsp:nvSpPr>
        <dsp:cNvPr id="0" name=""/>
        <dsp:cNvSpPr/>
      </dsp:nvSpPr>
      <dsp:spPr>
        <a:xfrm>
          <a:off x="8002777" y="90784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F6FFBA-0F44-4324-8381-D6F54541FA54}">
      <dsp:nvSpPr>
        <dsp:cNvPr id="0" name=""/>
        <dsp:cNvSpPr/>
      </dsp:nvSpPr>
      <dsp:spPr>
        <a:xfrm>
          <a:off x="7208178" y="2588496"/>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Säkerhet: Eftersom kommunikationen är lokal, minskar risken för externa intrång och störningar.</a:t>
          </a:r>
          <a:endParaRPr lang="en-US" sz="1100" kern="1200"/>
        </a:p>
      </dsp:txBody>
      <dsp:txXfrm>
        <a:off x="7208178" y="2588496"/>
        <a:ext cx="2889450" cy="85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A1FC9E5-F068-3A88-286A-95985E817201}"/>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E2D147D9-8F96-3EEB-A8DB-006E73A2D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241C43E3-C897-F7AA-2C21-7210A93A1693}"/>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CCD92DAD-F4C4-0135-E69C-4D4B02D74C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F4C3220-FDE1-BD7F-78E7-CAECD2CD13CF}"/>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163854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352950-5B59-CBE0-33E2-4E48F499F3E1}"/>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FCDEE241-7562-538A-2827-1E5269EA2E24}"/>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13334A5-0C46-4556-67DF-881114CE6605}"/>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4BDB11CB-5C74-17AC-BC31-A933825607F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20FFE156-8749-7050-5A8B-D563C1B36FB3}"/>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15433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9BFDF5A5-5DC3-BBC0-61F4-C60A4FD7D7B6}"/>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370FF00D-5F7F-7A6F-2739-96EF3532F3A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9F73F9-41FF-72EC-97E6-37F03DB3A811}"/>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6AA853D0-4C23-FFDD-C2BA-0215FD02495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50B11F3B-7A5F-C349-A53F-C111F17C7FB8}"/>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206022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1ACC475-BDDC-0FD2-65D1-3887CE66242B}"/>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33D5EF0-8092-239B-311B-6166585B4BD6}"/>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2CA6889-90DF-9D38-8125-34A0E21D990F}"/>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04E22876-042F-DA9F-5C89-0FDA66A5157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FA4DCF5-0392-6556-D55D-B85300DC194A}"/>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169456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2D4121-BA7E-AAC4-43B4-C92433131804}"/>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D64B4D17-57CE-7E1D-88CE-035BCCF2A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5EBBF2DF-AB99-0FDE-4CB0-939A3C472709}"/>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12413BBF-C7B2-F081-9412-35CBFCF0C184}"/>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150E83AD-00AF-29CE-C109-23674CD7A361}"/>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243740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EE0EBF-9D25-58DE-A265-796339CC159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83172E6-C143-6C71-4E8F-D9FE9630FBFC}"/>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00E4C95E-E919-E367-4D50-5FB13912D354}"/>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87ED58BC-BDDC-FD52-16B0-7CACECBF1C19}"/>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6" name="Platshållare för sidfot 5">
            <a:extLst>
              <a:ext uri="{FF2B5EF4-FFF2-40B4-BE49-F238E27FC236}">
                <a16:creationId xmlns:a16="http://schemas.microsoft.com/office/drawing/2014/main" id="{030E01F9-29EC-A1CF-1AB3-B12AB67A49EF}"/>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A80ABAC-B723-E0B6-73A9-1432BE2F7CF6}"/>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337160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8C013B-6CBB-E108-B12E-B20DB332FF6F}"/>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0982DE60-4D80-4CF6-C4B8-707718D15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9E909847-E621-6EC7-8151-07210807FF42}"/>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25647770-1391-D94C-91E9-91A49F381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20D29B5A-1832-E621-0D14-7A8EEBABC150}"/>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80C2BCB9-79D5-B228-4B12-1F00A3338AF7}"/>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8" name="Platshållare för sidfot 7">
            <a:extLst>
              <a:ext uri="{FF2B5EF4-FFF2-40B4-BE49-F238E27FC236}">
                <a16:creationId xmlns:a16="http://schemas.microsoft.com/office/drawing/2014/main" id="{EDA8703C-549B-52B1-77F6-72FCD3A889CD}"/>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F2080F0C-BBA5-C972-E586-1F3AD8D68A48}"/>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37114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3B1637-7B1D-2464-EE69-E70D3162DF6E}"/>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AC3CCEF6-E63E-E62B-2535-CD02E7B1F7AE}"/>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4" name="Platshållare för sidfot 3">
            <a:extLst>
              <a:ext uri="{FF2B5EF4-FFF2-40B4-BE49-F238E27FC236}">
                <a16:creationId xmlns:a16="http://schemas.microsoft.com/office/drawing/2014/main" id="{1FE20427-2364-BF20-906B-4AF3709D06F2}"/>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61D9DB53-C7F4-EFFF-E89E-2956EB6AAF01}"/>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309113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AE02E95B-4129-A95B-0FEF-3075B8D77701}"/>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3" name="Platshållare för sidfot 2">
            <a:extLst>
              <a:ext uri="{FF2B5EF4-FFF2-40B4-BE49-F238E27FC236}">
                <a16:creationId xmlns:a16="http://schemas.microsoft.com/office/drawing/2014/main" id="{0F306C7B-9056-C713-A3ED-DCEE62AB1FED}"/>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8A904B70-597F-94C1-B331-4BA0FD575343}"/>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419761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83E3F66-EAF1-D970-B08E-F60876B2F2D8}"/>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618F9EF-2A6E-F776-9118-7AAAA129F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CEBFD06-F037-D15F-BB44-EFFA07C02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2FE0F4C4-5114-84B6-C271-FAB3DAB45DD3}"/>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6" name="Platshållare för sidfot 5">
            <a:extLst>
              <a:ext uri="{FF2B5EF4-FFF2-40B4-BE49-F238E27FC236}">
                <a16:creationId xmlns:a16="http://schemas.microsoft.com/office/drawing/2014/main" id="{2C814F42-0875-2D7F-5478-D6F581A6B897}"/>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86ADE55-E5DB-ABF5-0B08-E94C55ABD7B2}"/>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67912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4EBE6F-AD9B-B0AF-4473-EC23E0F8B28A}"/>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5D6155F9-B394-292A-2B93-D33C8F246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5474FA6B-2D30-6D83-9F77-1675455EF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B812F979-ED88-43DD-2EA5-B9DC0B094045}"/>
              </a:ext>
            </a:extLst>
          </p:cNvPr>
          <p:cNvSpPr>
            <a:spLocks noGrp="1"/>
          </p:cNvSpPr>
          <p:nvPr>
            <p:ph type="dt" sz="half" idx="10"/>
          </p:nvPr>
        </p:nvSpPr>
        <p:spPr/>
        <p:txBody>
          <a:bodyPr/>
          <a:lstStyle/>
          <a:p>
            <a:fld id="{C2D7E85B-BFBE-48DE-8B19-31EC6395EA8F}" type="datetimeFigureOut">
              <a:rPr lang="sv-SE" smtClean="0"/>
              <a:t>2023-08-28</a:t>
            </a:fld>
            <a:endParaRPr lang="sv-SE"/>
          </a:p>
        </p:txBody>
      </p:sp>
      <p:sp>
        <p:nvSpPr>
          <p:cNvPr id="6" name="Platshållare för sidfot 5">
            <a:extLst>
              <a:ext uri="{FF2B5EF4-FFF2-40B4-BE49-F238E27FC236}">
                <a16:creationId xmlns:a16="http://schemas.microsoft.com/office/drawing/2014/main" id="{6B45663A-F59E-2688-2F1D-4A1BBFC5835A}"/>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7045671E-524B-91EA-4847-ABC9EE55DA6B}"/>
              </a:ext>
            </a:extLst>
          </p:cNvPr>
          <p:cNvSpPr>
            <a:spLocks noGrp="1"/>
          </p:cNvSpPr>
          <p:nvPr>
            <p:ph type="sldNum" sz="quarter" idx="12"/>
          </p:nvPr>
        </p:nvSpPr>
        <p:spPr/>
        <p:txBody>
          <a:bodyPr/>
          <a:lstStyle/>
          <a:p>
            <a:fld id="{6201250F-F628-4D87-B85B-C6480A2938D4}" type="slidenum">
              <a:rPr lang="sv-SE" smtClean="0"/>
              <a:t>‹#›</a:t>
            </a:fld>
            <a:endParaRPr lang="sv-SE"/>
          </a:p>
        </p:txBody>
      </p:sp>
    </p:spTree>
    <p:extLst>
      <p:ext uri="{BB962C8B-B14F-4D97-AF65-F5344CB8AC3E}">
        <p14:creationId xmlns:p14="http://schemas.microsoft.com/office/powerpoint/2010/main" val="49334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6DB9EA83-7845-530A-2A19-0CCF3ABF6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F52DAC46-E283-CFA9-AFDA-690BE180F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DA69C9B-D264-A548-ECD3-AFC3875DF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7E85B-BFBE-48DE-8B19-31EC6395EA8F}" type="datetimeFigureOut">
              <a:rPr lang="sv-SE" smtClean="0"/>
              <a:t>2023-08-28</a:t>
            </a:fld>
            <a:endParaRPr lang="sv-SE"/>
          </a:p>
        </p:txBody>
      </p:sp>
      <p:sp>
        <p:nvSpPr>
          <p:cNvPr id="5" name="Platshållare för sidfot 4">
            <a:extLst>
              <a:ext uri="{FF2B5EF4-FFF2-40B4-BE49-F238E27FC236}">
                <a16:creationId xmlns:a16="http://schemas.microsoft.com/office/drawing/2014/main" id="{480A3AB8-F417-A88F-86CF-831A2C483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ACE1B5B6-BDD5-02A0-F02D-8DBB6CCF6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1250F-F628-4D87-B85B-C6480A2938D4}" type="slidenum">
              <a:rPr lang="sv-SE" smtClean="0"/>
              <a:t>‹#›</a:t>
            </a:fld>
            <a:endParaRPr lang="sv-SE"/>
          </a:p>
        </p:txBody>
      </p:sp>
    </p:spTree>
    <p:extLst>
      <p:ext uri="{BB962C8B-B14F-4D97-AF65-F5344CB8AC3E}">
        <p14:creationId xmlns:p14="http://schemas.microsoft.com/office/powerpoint/2010/main" val="187017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6" descr="En bild som visar byggnad, lagerlokal, stål, inomhus&#10;&#10;Automatiskt genererad beskrivning">
            <a:extLst>
              <a:ext uri="{FF2B5EF4-FFF2-40B4-BE49-F238E27FC236}">
                <a16:creationId xmlns:a16="http://schemas.microsoft.com/office/drawing/2014/main" id="{3E352EC3-BBF7-B051-1B6A-04AFC83B9F1C}"/>
              </a:ext>
            </a:extLst>
          </p:cNvPr>
          <p:cNvPicPr>
            <a:picLocks noChangeAspect="1"/>
          </p:cNvPicPr>
          <p:nvPr/>
        </p:nvPicPr>
        <p:blipFill rotWithShape="1">
          <a:blip r:embed="rId2"/>
          <a:srcRect l="27746" r="27383"/>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F8A4A7BF-7131-193D-315B-7BFEEE33E8B8}"/>
              </a:ext>
            </a:extLst>
          </p:cNvPr>
          <p:cNvSpPr>
            <a:spLocks noGrp="1"/>
          </p:cNvSpPr>
          <p:nvPr>
            <p:ph type="ctrTitle"/>
          </p:nvPr>
        </p:nvSpPr>
        <p:spPr>
          <a:xfrm>
            <a:off x="435309" y="1397671"/>
            <a:ext cx="4023360" cy="3204134"/>
          </a:xfrm>
        </p:spPr>
        <p:txBody>
          <a:bodyPr anchor="b">
            <a:normAutofit/>
          </a:bodyPr>
          <a:lstStyle/>
          <a:p>
            <a:pPr algn="l"/>
            <a:r>
              <a:rPr lang="sv-SE" sz="4800" dirty="0">
                <a:solidFill>
                  <a:schemeClr val="bg1"/>
                </a:solidFill>
              </a:rPr>
              <a:t>DEPOT</a:t>
            </a:r>
          </a:p>
        </p:txBody>
      </p:sp>
      <p:sp>
        <p:nvSpPr>
          <p:cNvPr id="3" name="Underrubrik 2">
            <a:extLst>
              <a:ext uri="{FF2B5EF4-FFF2-40B4-BE49-F238E27FC236}">
                <a16:creationId xmlns:a16="http://schemas.microsoft.com/office/drawing/2014/main" id="{A42D699A-0E9D-DF9C-D594-97532047435F}"/>
              </a:ext>
            </a:extLst>
          </p:cNvPr>
          <p:cNvSpPr>
            <a:spLocks noGrp="1"/>
          </p:cNvSpPr>
          <p:nvPr>
            <p:ph type="subTitle" idx="1"/>
          </p:nvPr>
        </p:nvSpPr>
        <p:spPr>
          <a:xfrm>
            <a:off x="477980" y="4872922"/>
            <a:ext cx="4023359" cy="1208141"/>
          </a:xfrm>
        </p:spPr>
        <p:txBody>
          <a:bodyPr>
            <a:normAutofit/>
          </a:bodyPr>
          <a:lstStyle/>
          <a:p>
            <a:pPr algn="l"/>
            <a:r>
              <a:rPr lang="en-US" sz="2000" b="0" dirty="0">
                <a:solidFill>
                  <a:schemeClr val="bg1"/>
                </a:solidFill>
                <a:effectLst/>
                <a:latin typeface="Consolas" panose="020B0609020204030204" pitchFamily="49" charset="0"/>
              </a:rPr>
              <a:t>Decentralized Environment for Productivity Optimization in Trucks</a:t>
            </a:r>
          </a:p>
          <a:p>
            <a:pPr algn="l"/>
            <a:endParaRPr lang="en-US" sz="2000" b="0" dirty="0">
              <a:solidFill>
                <a:schemeClr val="bg1"/>
              </a:solidFill>
              <a:effectLst/>
              <a:latin typeface="Consolas" panose="020B0609020204030204" pitchFamily="49" charset="0"/>
            </a:endParaRPr>
          </a:p>
          <a:p>
            <a:pPr algn="l"/>
            <a:endParaRPr lang="sv-SE" sz="2000" dirty="0">
              <a:solidFill>
                <a:schemeClr val="bg1"/>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ruta 7">
            <a:extLst>
              <a:ext uri="{FF2B5EF4-FFF2-40B4-BE49-F238E27FC236}">
                <a16:creationId xmlns:a16="http://schemas.microsoft.com/office/drawing/2014/main" id="{7CA56E9E-7435-30D7-9BAE-7B720DFBCE18}"/>
              </a:ext>
            </a:extLst>
          </p:cNvPr>
          <p:cNvSpPr txBox="1"/>
          <p:nvPr/>
        </p:nvSpPr>
        <p:spPr>
          <a:xfrm>
            <a:off x="477980" y="2878588"/>
            <a:ext cx="1702004" cy="646331"/>
          </a:xfrm>
          <a:prstGeom prst="rect">
            <a:avLst/>
          </a:prstGeom>
          <a:noFill/>
        </p:spPr>
        <p:txBody>
          <a:bodyPr wrap="none" rtlCol="0">
            <a:spAutoFit/>
          </a:bodyPr>
          <a:lstStyle/>
          <a:p>
            <a:r>
              <a:rPr lang="sv-SE" dirty="0">
                <a:solidFill>
                  <a:schemeClr val="bg1"/>
                </a:solidFill>
              </a:rPr>
              <a:t>Marcus Eriksson</a:t>
            </a:r>
          </a:p>
          <a:p>
            <a:r>
              <a:rPr lang="sv-SE" dirty="0">
                <a:solidFill>
                  <a:schemeClr val="bg1"/>
                </a:solidFill>
              </a:rPr>
              <a:t>Mats Gard</a:t>
            </a:r>
          </a:p>
        </p:txBody>
      </p:sp>
    </p:spTree>
    <p:extLst>
      <p:ext uri="{BB962C8B-B14F-4D97-AF65-F5344CB8AC3E}">
        <p14:creationId xmlns:p14="http://schemas.microsoft.com/office/powerpoint/2010/main" val="202480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C5DBAAB-B798-7C0A-880C-58A433B9B110}"/>
              </a:ext>
            </a:extLst>
          </p:cNvPr>
          <p:cNvSpPr>
            <a:spLocks noGrp="1"/>
          </p:cNvSpPr>
          <p:nvPr>
            <p:ph type="title"/>
          </p:nvPr>
        </p:nvSpPr>
        <p:spPr>
          <a:xfrm>
            <a:off x="761803" y="350196"/>
            <a:ext cx="4646904" cy="1624520"/>
          </a:xfrm>
        </p:spPr>
        <p:txBody>
          <a:bodyPr anchor="ctr">
            <a:normAutofit/>
          </a:bodyPr>
          <a:lstStyle/>
          <a:p>
            <a:r>
              <a:rPr lang="sv-SE" sz="4000" dirty="0"/>
              <a:t>Sammanfattning	</a:t>
            </a:r>
          </a:p>
        </p:txBody>
      </p:sp>
      <p:sp>
        <p:nvSpPr>
          <p:cNvPr id="3" name="Platshållare för innehåll 2">
            <a:extLst>
              <a:ext uri="{FF2B5EF4-FFF2-40B4-BE49-F238E27FC236}">
                <a16:creationId xmlns:a16="http://schemas.microsoft.com/office/drawing/2014/main" id="{C88331AF-99C4-41C5-A47E-843F3FF58FF2}"/>
              </a:ext>
            </a:extLst>
          </p:cNvPr>
          <p:cNvSpPr>
            <a:spLocks noGrp="1"/>
          </p:cNvSpPr>
          <p:nvPr>
            <p:ph idx="1"/>
          </p:nvPr>
        </p:nvSpPr>
        <p:spPr>
          <a:xfrm>
            <a:off x="761802" y="2743200"/>
            <a:ext cx="4646905" cy="3613149"/>
          </a:xfrm>
        </p:spPr>
        <p:txBody>
          <a:bodyPr anchor="ctr">
            <a:normAutofit/>
          </a:bodyPr>
          <a:lstStyle/>
          <a:p>
            <a:pPr marL="0" indent="0">
              <a:buNone/>
            </a:pPr>
            <a:r>
              <a:rPr lang="sv-SE" sz="1900" b="0" i="0" dirty="0">
                <a:effectLst/>
                <a:latin typeface="Roboto" panose="020F0502020204030204" pitchFamily="2" charset="0"/>
              </a:rPr>
              <a:t>Vårt examensarbete syftar till att utveckla och implementera ett system för kommunikation mellan industriella truckar inom lagermiljöer. Genom att decentralisera kommunikation mellan truckar möjliggörs ett informationsutbyte utan behov av internetuppkoppling. Detta kommer att resultera i en ökning av lagereffektivitet samt en ökad säkerhet.</a:t>
            </a:r>
            <a:endParaRPr lang="sv-SE" sz="1900" dirty="0"/>
          </a:p>
        </p:txBody>
      </p:sp>
      <p:pic>
        <p:nvPicPr>
          <p:cNvPr id="7" name="Picture 4" descr="Kopplingsdäck för elektronik">
            <a:extLst>
              <a:ext uri="{FF2B5EF4-FFF2-40B4-BE49-F238E27FC236}">
                <a16:creationId xmlns:a16="http://schemas.microsoft.com/office/drawing/2014/main" id="{E6847FF8-9DE6-9299-22D0-D0A650899B05}"/>
              </a:ext>
            </a:extLst>
          </p:cNvPr>
          <p:cNvPicPr>
            <a:picLocks noChangeAspect="1"/>
          </p:cNvPicPr>
          <p:nvPr/>
        </p:nvPicPr>
        <p:blipFill rotWithShape="1">
          <a:blip r:embed="rId2"/>
          <a:srcRect l="3298" r="37302" b="-2"/>
          <a:stretch/>
        </p:blipFill>
        <p:spPr>
          <a:xfrm>
            <a:off x="6096000" y="1"/>
            <a:ext cx="6102825" cy="6858000"/>
          </a:xfrm>
          <a:prstGeom prst="rect">
            <a:avLst/>
          </a:prstGeom>
        </p:spPr>
      </p:pic>
    </p:spTree>
    <p:extLst>
      <p:ext uri="{BB962C8B-B14F-4D97-AF65-F5344CB8AC3E}">
        <p14:creationId xmlns:p14="http://schemas.microsoft.com/office/powerpoint/2010/main" val="137368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3AB6839-20A3-A0B0-1419-ACEFC6B2B9B5}"/>
              </a:ext>
            </a:extLst>
          </p:cNvPr>
          <p:cNvSpPr>
            <a:spLocks noGrp="1"/>
          </p:cNvSpPr>
          <p:nvPr>
            <p:ph type="title"/>
          </p:nvPr>
        </p:nvSpPr>
        <p:spPr>
          <a:xfrm>
            <a:off x="466722" y="586855"/>
            <a:ext cx="3201366" cy="3387497"/>
          </a:xfrm>
        </p:spPr>
        <p:txBody>
          <a:bodyPr anchor="b">
            <a:normAutofit/>
          </a:bodyPr>
          <a:lstStyle/>
          <a:p>
            <a:pPr algn="r"/>
            <a:r>
              <a:rPr lang="sv-SE" sz="4000" dirty="0">
                <a:solidFill>
                  <a:srgbClr val="FFFFFF"/>
                </a:solidFill>
              </a:rPr>
              <a:t>Bakgrund</a:t>
            </a:r>
            <a:endParaRPr lang="sv-SE" sz="2800" dirty="0">
              <a:solidFill>
                <a:srgbClr val="FFFFFF"/>
              </a:solidFill>
            </a:endParaRPr>
          </a:p>
        </p:txBody>
      </p:sp>
      <p:sp>
        <p:nvSpPr>
          <p:cNvPr id="3" name="Platshållare för innehåll 2">
            <a:extLst>
              <a:ext uri="{FF2B5EF4-FFF2-40B4-BE49-F238E27FC236}">
                <a16:creationId xmlns:a16="http://schemas.microsoft.com/office/drawing/2014/main" id="{4D8A3F7D-4268-DB8B-8F34-EF8552216165}"/>
              </a:ext>
            </a:extLst>
          </p:cNvPr>
          <p:cNvSpPr>
            <a:spLocks noGrp="1"/>
          </p:cNvSpPr>
          <p:nvPr>
            <p:ph idx="1"/>
          </p:nvPr>
        </p:nvSpPr>
        <p:spPr>
          <a:xfrm>
            <a:off x="4810259" y="649480"/>
            <a:ext cx="6555347" cy="5546047"/>
          </a:xfrm>
        </p:spPr>
        <p:txBody>
          <a:bodyPr anchor="ctr">
            <a:normAutofit/>
          </a:bodyPr>
          <a:lstStyle/>
          <a:p>
            <a:pPr marL="0" indent="0">
              <a:buNone/>
            </a:pPr>
            <a:r>
              <a:rPr lang="sv-SE" sz="2000" b="0" i="0" dirty="0">
                <a:effectLst/>
                <a:latin typeface="Roboto" panose="02000000000000000000" pitchFamily="2" charset="0"/>
              </a:rPr>
              <a:t>Inom lagerhantering är optimering av resurser och tidsanvändning av avgörande betydelse. Det nuvarande tillvägagångssättet för kommunikation mellan industriella truckar involverar vanligtvis centraliserade system eller internetuppkoppling. Dessa lösningar kan vara begränsade av plats, nätverksberoende och potentiell sårbarhet.</a:t>
            </a:r>
            <a:endParaRPr lang="sv-SE" sz="2000" dirty="0"/>
          </a:p>
        </p:txBody>
      </p:sp>
    </p:spTree>
    <p:extLst>
      <p:ext uri="{BB962C8B-B14F-4D97-AF65-F5344CB8AC3E}">
        <p14:creationId xmlns:p14="http://schemas.microsoft.com/office/powerpoint/2010/main" val="15848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a:extLst>
              <a:ext uri="{FF2B5EF4-FFF2-40B4-BE49-F238E27FC236}">
                <a16:creationId xmlns:a16="http://schemas.microsoft.com/office/drawing/2014/main" id="{A425AD22-DD40-B816-8FE4-9086E6084105}"/>
              </a:ext>
            </a:extLst>
          </p:cNvPr>
          <p:cNvPicPr>
            <a:picLocks noChangeAspect="1"/>
          </p:cNvPicPr>
          <p:nvPr/>
        </p:nvPicPr>
        <p:blipFill rotWithShape="1">
          <a:blip r:embed="rId2"/>
          <a:srcRect r="-3" b="-3"/>
          <a:stretch/>
        </p:blipFill>
        <p:spPr>
          <a:xfrm>
            <a:off x="322964"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aphicFrame>
        <p:nvGraphicFramePr>
          <p:cNvPr id="6" name="Platshållare för innehåll 5">
            <a:extLst>
              <a:ext uri="{FF2B5EF4-FFF2-40B4-BE49-F238E27FC236}">
                <a16:creationId xmlns:a16="http://schemas.microsoft.com/office/drawing/2014/main" id="{C8E49B0E-2D3B-2643-1DE7-5B6EA3BB7C21}"/>
              </a:ext>
            </a:extLst>
          </p:cNvPr>
          <p:cNvGraphicFramePr>
            <a:graphicFrameLocks noGrp="1"/>
          </p:cNvGraphicFramePr>
          <p:nvPr>
            <p:ph idx="1"/>
            <p:extLst>
              <p:ext uri="{D42A27DB-BD31-4B8C-83A1-F6EECF244321}">
                <p14:modId xmlns:p14="http://schemas.microsoft.com/office/powerpoint/2010/main" val="2026176545"/>
              </p:ext>
            </p:extLst>
          </p:nvPr>
        </p:nvGraphicFramePr>
        <p:xfrm>
          <a:off x="4185868" y="2206362"/>
          <a:ext cx="4195673" cy="2913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Rubrik 1">
            <a:extLst>
              <a:ext uri="{FF2B5EF4-FFF2-40B4-BE49-F238E27FC236}">
                <a16:creationId xmlns:a16="http://schemas.microsoft.com/office/drawing/2014/main" id="{32AD12A4-15BD-5043-0A74-434BF7EFC883}"/>
              </a:ext>
            </a:extLst>
          </p:cNvPr>
          <p:cNvSpPr>
            <a:spLocks noGrp="1"/>
          </p:cNvSpPr>
          <p:nvPr>
            <p:ph type="title"/>
          </p:nvPr>
        </p:nvSpPr>
        <p:spPr>
          <a:xfrm>
            <a:off x="1618867" y="918368"/>
            <a:ext cx="4195674" cy="2052522"/>
          </a:xfrm>
        </p:spPr>
        <p:txBody>
          <a:bodyPr anchor="b">
            <a:normAutofit/>
          </a:bodyPr>
          <a:lstStyle/>
          <a:p>
            <a:r>
              <a:rPr lang="sv-SE" sz="5600" dirty="0"/>
              <a:t>Mål</a:t>
            </a:r>
          </a:p>
        </p:txBody>
      </p:sp>
    </p:spTree>
    <p:extLst>
      <p:ext uri="{BB962C8B-B14F-4D97-AF65-F5344CB8AC3E}">
        <p14:creationId xmlns:p14="http://schemas.microsoft.com/office/powerpoint/2010/main" val="9881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fär med nätverk och noder">
            <a:extLst>
              <a:ext uri="{FF2B5EF4-FFF2-40B4-BE49-F238E27FC236}">
                <a16:creationId xmlns:a16="http://schemas.microsoft.com/office/drawing/2014/main" id="{13A38989-D6F1-0F3E-8610-E5E8D8374992}"/>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3A6A4EE6-50C7-56E7-2C48-167B9D898BF6}"/>
              </a:ext>
            </a:extLst>
          </p:cNvPr>
          <p:cNvSpPr>
            <a:spLocks noGrp="1"/>
          </p:cNvSpPr>
          <p:nvPr>
            <p:ph type="title"/>
          </p:nvPr>
        </p:nvSpPr>
        <p:spPr>
          <a:xfrm>
            <a:off x="7531610" y="365125"/>
            <a:ext cx="3822189" cy="1899912"/>
          </a:xfrm>
        </p:spPr>
        <p:txBody>
          <a:bodyPr>
            <a:normAutofit/>
          </a:bodyPr>
          <a:lstStyle/>
          <a:p>
            <a:r>
              <a:rPr lang="sv-SE" sz="4000"/>
              <a:t>Metodik</a:t>
            </a:r>
          </a:p>
        </p:txBody>
      </p:sp>
      <p:sp>
        <p:nvSpPr>
          <p:cNvPr id="3" name="Platshållare för innehåll 2">
            <a:extLst>
              <a:ext uri="{FF2B5EF4-FFF2-40B4-BE49-F238E27FC236}">
                <a16:creationId xmlns:a16="http://schemas.microsoft.com/office/drawing/2014/main" id="{4E707397-3871-D83F-DA7C-080BF8A40358}"/>
              </a:ext>
            </a:extLst>
          </p:cNvPr>
          <p:cNvSpPr>
            <a:spLocks noGrp="1"/>
          </p:cNvSpPr>
          <p:nvPr>
            <p:ph idx="1"/>
          </p:nvPr>
        </p:nvSpPr>
        <p:spPr>
          <a:xfrm>
            <a:off x="7531610" y="2434201"/>
            <a:ext cx="3822189" cy="3742762"/>
          </a:xfrm>
        </p:spPr>
        <p:txBody>
          <a:bodyPr>
            <a:normAutofit/>
          </a:bodyPr>
          <a:lstStyle/>
          <a:p>
            <a:r>
              <a:rPr lang="sv-SE" sz="1700" b="0" i="0">
                <a:effectLst/>
                <a:latin typeface="Roboto" panose="02000000000000000000" pitchFamily="2" charset="0"/>
              </a:rPr>
              <a:t>Vi avser att implementera denna plattform genom att använda avancerad radioteknik, såsom LoRaWan (Long Range Wide Area Network). Denna teknik möjliggör pålitlig och snabb kommunikation inom korta avstånd utan att vara beroende av externa nätverk. Vi kommer att utveckla programvara för truckarna för att samla in och sända data samt för att tolka och använda mottagen information för beslutsfattande.</a:t>
            </a:r>
            <a:endParaRPr lang="sv-SE" sz="1700"/>
          </a:p>
        </p:txBody>
      </p:sp>
    </p:spTree>
    <p:extLst>
      <p:ext uri="{BB962C8B-B14F-4D97-AF65-F5344CB8AC3E}">
        <p14:creationId xmlns:p14="http://schemas.microsoft.com/office/powerpoint/2010/main" val="280682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B31BDF-4174-D327-C8BF-6A7A989C00DA}"/>
              </a:ext>
            </a:extLst>
          </p:cNvPr>
          <p:cNvSpPr>
            <a:spLocks noGrp="1"/>
          </p:cNvSpPr>
          <p:nvPr>
            <p:ph type="title"/>
          </p:nvPr>
        </p:nvSpPr>
        <p:spPr/>
        <p:txBody>
          <a:bodyPr/>
          <a:lstStyle/>
          <a:p>
            <a:r>
              <a:rPr lang="sv-SE" dirty="0"/>
              <a:t>Fördelar</a:t>
            </a:r>
          </a:p>
        </p:txBody>
      </p:sp>
      <p:sp>
        <p:nvSpPr>
          <p:cNvPr id="7" name="Rektangel 6">
            <a:extLst>
              <a:ext uri="{FF2B5EF4-FFF2-40B4-BE49-F238E27FC236}">
                <a16:creationId xmlns:a16="http://schemas.microsoft.com/office/drawing/2014/main" id="{08459C7B-D9BE-A7D8-FCC7-64B5D0001A79}"/>
              </a:ext>
            </a:extLst>
          </p:cNvPr>
          <p:cNvSpPr/>
          <p:nvPr/>
        </p:nvSpPr>
        <p:spPr>
          <a:xfrm>
            <a:off x="7552406" y="723157"/>
            <a:ext cx="2072362" cy="103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sv-SE"/>
          </a:p>
        </p:txBody>
      </p:sp>
      <p:grpSp>
        <p:nvGrpSpPr>
          <p:cNvPr id="12" name="Grupp 11">
            <a:extLst>
              <a:ext uri="{FF2B5EF4-FFF2-40B4-BE49-F238E27FC236}">
                <a16:creationId xmlns:a16="http://schemas.microsoft.com/office/drawing/2014/main" id="{C526E1CC-C0CB-6D13-EDDF-D66CE77B69CA}"/>
              </a:ext>
            </a:extLst>
          </p:cNvPr>
          <p:cNvGrpSpPr/>
          <p:nvPr/>
        </p:nvGrpSpPr>
        <p:grpSpPr>
          <a:xfrm>
            <a:off x="1410686" y="723157"/>
            <a:ext cx="4468428" cy="3939067"/>
            <a:chOff x="-1826987" y="2298079"/>
            <a:chExt cx="4468428" cy="3939067"/>
          </a:xfrm>
        </p:grpSpPr>
        <p:sp>
          <p:nvSpPr>
            <p:cNvPr id="13" name="Rektangel 12">
              <a:extLst>
                <a:ext uri="{FF2B5EF4-FFF2-40B4-BE49-F238E27FC236}">
                  <a16:creationId xmlns:a16="http://schemas.microsoft.com/office/drawing/2014/main" id="{226AB019-3636-F851-A8EE-C74A858EC232}"/>
                </a:ext>
              </a:extLst>
            </p:cNvPr>
            <p:cNvSpPr/>
            <p:nvPr/>
          </p:nvSpPr>
          <p:spPr>
            <a:xfrm>
              <a:off x="569079" y="2298079"/>
              <a:ext cx="2072362" cy="103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sv-SE"/>
            </a:p>
          </p:txBody>
        </p:sp>
        <p:sp>
          <p:nvSpPr>
            <p:cNvPr id="14" name="textruta 13">
              <a:extLst>
                <a:ext uri="{FF2B5EF4-FFF2-40B4-BE49-F238E27FC236}">
                  <a16:creationId xmlns:a16="http://schemas.microsoft.com/office/drawing/2014/main" id="{E8CF6DA0-7C3F-E60F-0B93-CDD417E59536}"/>
                </a:ext>
              </a:extLst>
            </p:cNvPr>
            <p:cNvSpPr txBox="1"/>
            <p:nvPr/>
          </p:nvSpPr>
          <p:spPr>
            <a:xfrm>
              <a:off x="-1826987" y="5202146"/>
              <a:ext cx="2072362" cy="1035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p:txBody>
        </p:sp>
      </p:grpSp>
      <p:graphicFrame>
        <p:nvGraphicFramePr>
          <p:cNvPr id="18" name="Platshållare för innehåll 15">
            <a:extLst>
              <a:ext uri="{FF2B5EF4-FFF2-40B4-BE49-F238E27FC236}">
                <a16:creationId xmlns:a16="http://schemas.microsoft.com/office/drawing/2014/main" id="{BA5C78DC-ED54-EE58-2704-1CD4E6BEAF8B}"/>
              </a:ext>
            </a:extLst>
          </p:cNvPr>
          <p:cNvGraphicFramePr>
            <a:graphicFrameLocks noGrp="1"/>
          </p:cNvGraphicFramePr>
          <p:nvPr>
            <p:ph idx="1"/>
            <p:extLst>
              <p:ext uri="{D42A27DB-BD31-4B8C-83A1-F6EECF244321}">
                <p14:modId xmlns:p14="http://schemas.microsoft.com/office/powerpoint/2010/main" val="1562142091"/>
              </p:ext>
            </p:extLst>
          </p:nvPr>
        </p:nvGraphicFramePr>
        <p:xfrm>
          <a:off x="838200" y="175815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88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9CAACF2E-7C03-AC5D-6580-EA308DBCB5B1}"/>
              </a:ext>
            </a:extLst>
          </p:cNvPr>
          <p:cNvSpPr>
            <a:spLocks noGrp="1"/>
          </p:cNvSpPr>
          <p:nvPr>
            <p:ph type="title"/>
          </p:nvPr>
        </p:nvSpPr>
        <p:spPr>
          <a:xfrm>
            <a:off x="5297762" y="329184"/>
            <a:ext cx="6251110" cy="1783080"/>
          </a:xfrm>
        </p:spPr>
        <p:txBody>
          <a:bodyPr anchor="b">
            <a:normAutofit/>
          </a:bodyPr>
          <a:lstStyle/>
          <a:p>
            <a:r>
              <a:rPr lang="sv-SE" sz="5400" dirty="0"/>
              <a:t>Slutsats</a:t>
            </a:r>
          </a:p>
        </p:txBody>
      </p:sp>
      <p:pic>
        <p:nvPicPr>
          <p:cNvPr id="5" name="Picture 4" descr="Tre pilar mitt i prick">
            <a:extLst>
              <a:ext uri="{FF2B5EF4-FFF2-40B4-BE49-F238E27FC236}">
                <a16:creationId xmlns:a16="http://schemas.microsoft.com/office/drawing/2014/main" id="{277D6ECB-3BD0-8079-A631-FB1E15E82E7F}"/>
              </a:ext>
            </a:extLst>
          </p:cNvPr>
          <p:cNvPicPr>
            <a:picLocks noChangeAspect="1"/>
          </p:cNvPicPr>
          <p:nvPr/>
        </p:nvPicPr>
        <p:blipFill rotWithShape="1">
          <a:blip r:embed="rId2"/>
          <a:srcRect l="11068" r="44451"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tshållare för innehåll 2">
            <a:extLst>
              <a:ext uri="{FF2B5EF4-FFF2-40B4-BE49-F238E27FC236}">
                <a16:creationId xmlns:a16="http://schemas.microsoft.com/office/drawing/2014/main" id="{49DFDDC8-EE8A-D448-F44E-B4535CEDBEF0}"/>
              </a:ext>
            </a:extLst>
          </p:cNvPr>
          <p:cNvSpPr>
            <a:spLocks noGrp="1"/>
          </p:cNvSpPr>
          <p:nvPr>
            <p:ph idx="1"/>
          </p:nvPr>
        </p:nvSpPr>
        <p:spPr>
          <a:xfrm>
            <a:off x="5297762" y="2706624"/>
            <a:ext cx="6251110" cy="3483864"/>
          </a:xfrm>
        </p:spPr>
        <p:txBody>
          <a:bodyPr>
            <a:normAutofit/>
          </a:bodyPr>
          <a:lstStyle/>
          <a:p>
            <a:pPr marL="0" indent="0">
              <a:buNone/>
            </a:pPr>
            <a:r>
              <a:rPr lang="sv-SE" sz="2200" b="0" i="0" dirty="0">
                <a:effectLst/>
                <a:latin typeface="Roboto" panose="02000000000000000000" pitchFamily="2" charset="0"/>
              </a:rPr>
              <a:t>Vårt examensarbete kommer att adressera en kritisk utmaning inom lagerhantering genom att introducera en innovativ decentraliserad kommunikationsplattform för industriella truckar. Vi är övertygade om att detta system kommer att göra autonoma system säkrare med minskad risk för kollisioner</a:t>
            </a:r>
            <a:endParaRPr lang="sv-SE" sz="2200" dirty="0"/>
          </a:p>
        </p:txBody>
      </p:sp>
    </p:spTree>
    <p:extLst>
      <p:ext uri="{BB962C8B-B14F-4D97-AF65-F5344CB8AC3E}">
        <p14:creationId xmlns:p14="http://schemas.microsoft.com/office/powerpoint/2010/main" val="336491688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316</Words>
  <Application>Microsoft Office PowerPoint</Application>
  <PresentationFormat>Bredbild</PresentationFormat>
  <Paragraphs>18</Paragraphs>
  <Slides>7</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7</vt:i4>
      </vt:variant>
    </vt:vector>
  </HeadingPairs>
  <TitlesOfParts>
    <vt:vector size="13" baseType="lpstr">
      <vt:lpstr>Arial</vt:lpstr>
      <vt:lpstr>Calibri</vt:lpstr>
      <vt:lpstr>Calibri Light</vt:lpstr>
      <vt:lpstr>Consolas</vt:lpstr>
      <vt:lpstr>Roboto</vt:lpstr>
      <vt:lpstr>Office-tema</vt:lpstr>
      <vt:lpstr>DEPOT</vt:lpstr>
      <vt:lpstr>Sammanfattning </vt:lpstr>
      <vt:lpstr>Bakgrund</vt:lpstr>
      <vt:lpstr>Mål</vt:lpstr>
      <vt:lpstr>Metodik</vt:lpstr>
      <vt:lpstr>Fördelar</vt:lpstr>
      <vt:lpstr>Slutsats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Marcus Eriksson</dc:creator>
  <cp:lastModifiedBy>Marcus Eriksson</cp:lastModifiedBy>
  <cp:revision>1</cp:revision>
  <dcterms:created xsi:type="dcterms:W3CDTF">2023-08-28T12:12:22Z</dcterms:created>
  <dcterms:modified xsi:type="dcterms:W3CDTF">2023-08-28T13:20:48Z</dcterms:modified>
</cp:coreProperties>
</file>