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8" r:id="rId5"/>
    <p:sldId id="269" r:id="rId6"/>
    <p:sldId id="270" r:id="rId7"/>
    <p:sldId id="274" r:id="rId8"/>
    <p:sldId id="271" r:id="rId9"/>
    <p:sldId id="275" r:id="rId10"/>
    <p:sldId id="259" r:id="rId11"/>
    <p:sldId id="260" r:id="rId12"/>
    <p:sldId id="261" r:id="rId13"/>
    <p:sldId id="263" r:id="rId14"/>
    <p:sldId id="264" r:id="rId15"/>
    <p:sldId id="26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18" autoAdjust="0"/>
  </p:normalViewPr>
  <p:slideViewPr>
    <p:cSldViewPr snapToGrid="0">
      <p:cViewPr varScale="1">
        <p:scale>
          <a:sx n="71" d="100"/>
          <a:sy n="71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C6A5F-96E9-4581-B693-6FB23D117F16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01A1986-5E5E-43E5-AB98-2B26ECE16897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/>
            <a:t>“git add &lt;filename&gt;”</a:t>
          </a:r>
          <a:endParaRPr lang="en-US" dirty="0"/>
        </a:p>
      </dgm:t>
    </dgm:pt>
    <dgm:pt modelId="{6CC243FA-680C-498C-9FFA-8632036CE6A1}" type="parTrans" cxnId="{B70D15E4-22A5-4990-B8B6-72D932A4A058}">
      <dgm:prSet/>
      <dgm:spPr/>
      <dgm:t>
        <a:bodyPr/>
        <a:lstStyle/>
        <a:p>
          <a:endParaRPr lang="en-US"/>
        </a:p>
      </dgm:t>
    </dgm:pt>
    <dgm:pt modelId="{6B7A209D-BCEB-4C7D-A367-D629A08AF052}" type="sibTrans" cxnId="{B70D15E4-22A5-4990-B8B6-72D932A4A058}">
      <dgm:prSet/>
      <dgm:spPr/>
      <dgm:t>
        <a:bodyPr/>
        <a:lstStyle/>
        <a:p>
          <a:endParaRPr lang="en-US"/>
        </a:p>
      </dgm:t>
    </dgm:pt>
    <dgm:pt modelId="{30CD817F-C89C-4050-8BBF-5C7C7FC2585B}">
      <dgm:prSet/>
      <dgm:spPr/>
      <dgm:t>
        <a:bodyPr/>
        <a:lstStyle/>
        <a:p>
          <a:pPr>
            <a:lnSpc>
              <a:spcPct val="100000"/>
            </a:lnSpc>
          </a:pPr>
          <a:r>
            <a:rPr lang="en-TT"/>
            <a:t>“git status”</a:t>
          </a:r>
          <a:endParaRPr lang="en-US"/>
        </a:p>
      </dgm:t>
    </dgm:pt>
    <dgm:pt modelId="{87F01BD4-9851-473B-89F6-295878E7B415}" type="parTrans" cxnId="{CBFB0D4C-7E04-4820-9518-90EAFA781593}">
      <dgm:prSet/>
      <dgm:spPr/>
      <dgm:t>
        <a:bodyPr/>
        <a:lstStyle/>
        <a:p>
          <a:endParaRPr lang="en-US"/>
        </a:p>
      </dgm:t>
    </dgm:pt>
    <dgm:pt modelId="{DBA63700-1F01-42E0-94ED-725AC377810F}" type="sibTrans" cxnId="{CBFB0D4C-7E04-4820-9518-90EAFA781593}">
      <dgm:prSet/>
      <dgm:spPr/>
      <dgm:t>
        <a:bodyPr/>
        <a:lstStyle/>
        <a:p>
          <a:endParaRPr lang="en-US"/>
        </a:p>
      </dgm:t>
    </dgm:pt>
    <dgm:pt modelId="{87455960-B846-4EA5-BD19-CB58DE385C66}" type="pres">
      <dgm:prSet presAssocID="{DB1C6A5F-96E9-4581-B693-6FB23D117F16}" presName="root" presStyleCnt="0">
        <dgm:presLayoutVars>
          <dgm:dir/>
          <dgm:resizeHandles val="exact"/>
        </dgm:presLayoutVars>
      </dgm:prSet>
      <dgm:spPr/>
    </dgm:pt>
    <dgm:pt modelId="{AC34F3CE-0D85-41CB-8DF2-21015FD07F49}" type="pres">
      <dgm:prSet presAssocID="{E01A1986-5E5E-43E5-AB98-2B26ECE16897}" presName="compNode" presStyleCnt="0"/>
      <dgm:spPr/>
    </dgm:pt>
    <dgm:pt modelId="{DCD1C232-05F5-44A6-8BC5-369E61A27087}" type="pres">
      <dgm:prSet presAssocID="{E01A1986-5E5E-43E5-AB98-2B26ECE168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3D9FC8-2C4F-4462-93DF-D72A2A56C78F}" type="pres">
      <dgm:prSet presAssocID="{E01A1986-5E5E-43E5-AB98-2B26ECE16897}" presName="spaceRect" presStyleCnt="0"/>
      <dgm:spPr/>
    </dgm:pt>
    <dgm:pt modelId="{D9D1A15D-538D-44CC-AD92-18A46E0DD34E}" type="pres">
      <dgm:prSet presAssocID="{E01A1986-5E5E-43E5-AB98-2B26ECE16897}" presName="textRect" presStyleLbl="revTx" presStyleIdx="0" presStyleCnt="2">
        <dgm:presLayoutVars>
          <dgm:chMax val="1"/>
          <dgm:chPref val="1"/>
        </dgm:presLayoutVars>
      </dgm:prSet>
      <dgm:spPr/>
    </dgm:pt>
    <dgm:pt modelId="{92FE3F9C-5032-4780-B084-FFF764D754D2}" type="pres">
      <dgm:prSet presAssocID="{6B7A209D-BCEB-4C7D-A367-D629A08AF052}" presName="sibTrans" presStyleCnt="0"/>
      <dgm:spPr/>
    </dgm:pt>
    <dgm:pt modelId="{9BA8E2E0-6B41-4A21-9A41-E3BF9243AAA1}" type="pres">
      <dgm:prSet presAssocID="{30CD817F-C89C-4050-8BBF-5C7C7FC2585B}" presName="compNode" presStyleCnt="0"/>
      <dgm:spPr/>
    </dgm:pt>
    <dgm:pt modelId="{CA3F2807-9A57-4D85-B99A-51712E502B69}" type="pres">
      <dgm:prSet presAssocID="{30CD817F-C89C-4050-8BBF-5C7C7FC258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EE6E22B-CB46-4B70-BCF8-9286F1E2E31D}" type="pres">
      <dgm:prSet presAssocID="{30CD817F-C89C-4050-8BBF-5C7C7FC2585B}" presName="spaceRect" presStyleCnt="0"/>
      <dgm:spPr/>
    </dgm:pt>
    <dgm:pt modelId="{554FACCC-5443-47E7-B42E-CD03B4539D70}" type="pres">
      <dgm:prSet presAssocID="{30CD817F-C89C-4050-8BBF-5C7C7FC258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64C9416-A5CB-4B7B-81F1-152270E03E91}" type="presOf" srcId="{DB1C6A5F-96E9-4581-B693-6FB23D117F16}" destId="{87455960-B846-4EA5-BD19-CB58DE385C66}" srcOrd="0" destOrd="0" presId="urn:microsoft.com/office/officeart/2018/2/layout/IconLabelList"/>
    <dgm:cxn modelId="{6573103D-ACEC-4192-AD3A-98C7E86464AC}" type="presOf" srcId="{30CD817F-C89C-4050-8BBF-5C7C7FC2585B}" destId="{554FACCC-5443-47E7-B42E-CD03B4539D70}" srcOrd="0" destOrd="0" presId="urn:microsoft.com/office/officeart/2018/2/layout/IconLabelList"/>
    <dgm:cxn modelId="{BF25AC69-3F25-414B-B388-6E71F4702B6F}" type="presOf" srcId="{E01A1986-5E5E-43E5-AB98-2B26ECE16897}" destId="{D9D1A15D-538D-44CC-AD92-18A46E0DD34E}" srcOrd="0" destOrd="0" presId="urn:microsoft.com/office/officeart/2018/2/layout/IconLabelList"/>
    <dgm:cxn modelId="{CBFB0D4C-7E04-4820-9518-90EAFA781593}" srcId="{DB1C6A5F-96E9-4581-B693-6FB23D117F16}" destId="{30CD817F-C89C-4050-8BBF-5C7C7FC2585B}" srcOrd="1" destOrd="0" parTransId="{87F01BD4-9851-473B-89F6-295878E7B415}" sibTransId="{DBA63700-1F01-42E0-94ED-725AC377810F}"/>
    <dgm:cxn modelId="{B70D15E4-22A5-4990-B8B6-72D932A4A058}" srcId="{DB1C6A5F-96E9-4581-B693-6FB23D117F16}" destId="{E01A1986-5E5E-43E5-AB98-2B26ECE16897}" srcOrd="0" destOrd="0" parTransId="{6CC243FA-680C-498C-9FFA-8632036CE6A1}" sibTransId="{6B7A209D-BCEB-4C7D-A367-D629A08AF052}"/>
    <dgm:cxn modelId="{FCDD0E38-D3F0-487F-886F-5919317D0AE1}" type="presParOf" srcId="{87455960-B846-4EA5-BD19-CB58DE385C66}" destId="{AC34F3CE-0D85-41CB-8DF2-21015FD07F49}" srcOrd="0" destOrd="0" presId="urn:microsoft.com/office/officeart/2018/2/layout/IconLabelList"/>
    <dgm:cxn modelId="{7613A226-6D6D-4B20-A5E1-361C9BD82911}" type="presParOf" srcId="{AC34F3CE-0D85-41CB-8DF2-21015FD07F49}" destId="{DCD1C232-05F5-44A6-8BC5-369E61A27087}" srcOrd="0" destOrd="0" presId="urn:microsoft.com/office/officeart/2018/2/layout/IconLabelList"/>
    <dgm:cxn modelId="{ADD7980E-DC81-41D8-B43E-E7219B734FDE}" type="presParOf" srcId="{AC34F3CE-0D85-41CB-8DF2-21015FD07F49}" destId="{843D9FC8-2C4F-4462-93DF-D72A2A56C78F}" srcOrd="1" destOrd="0" presId="urn:microsoft.com/office/officeart/2018/2/layout/IconLabelList"/>
    <dgm:cxn modelId="{CCF23786-5420-4548-B4A0-22FF3CF10D69}" type="presParOf" srcId="{AC34F3CE-0D85-41CB-8DF2-21015FD07F49}" destId="{D9D1A15D-538D-44CC-AD92-18A46E0DD34E}" srcOrd="2" destOrd="0" presId="urn:microsoft.com/office/officeart/2018/2/layout/IconLabelList"/>
    <dgm:cxn modelId="{080FC313-F5E6-4D93-AB41-E8A951CB7E8D}" type="presParOf" srcId="{87455960-B846-4EA5-BD19-CB58DE385C66}" destId="{92FE3F9C-5032-4780-B084-FFF764D754D2}" srcOrd="1" destOrd="0" presId="urn:microsoft.com/office/officeart/2018/2/layout/IconLabelList"/>
    <dgm:cxn modelId="{64849E68-69FC-4D13-8B25-97E1471D8DA2}" type="presParOf" srcId="{87455960-B846-4EA5-BD19-CB58DE385C66}" destId="{9BA8E2E0-6B41-4A21-9A41-E3BF9243AAA1}" srcOrd="2" destOrd="0" presId="urn:microsoft.com/office/officeart/2018/2/layout/IconLabelList"/>
    <dgm:cxn modelId="{1D34895D-654F-4D42-B061-F6B96AA20C52}" type="presParOf" srcId="{9BA8E2E0-6B41-4A21-9A41-E3BF9243AAA1}" destId="{CA3F2807-9A57-4D85-B99A-51712E502B69}" srcOrd="0" destOrd="0" presId="urn:microsoft.com/office/officeart/2018/2/layout/IconLabelList"/>
    <dgm:cxn modelId="{8A8E8FAA-D3F2-45B0-96DF-D87DEB60AE56}" type="presParOf" srcId="{9BA8E2E0-6B41-4A21-9A41-E3BF9243AAA1}" destId="{1EE6E22B-CB46-4B70-BCF8-9286F1E2E31D}" srcOrd="1" destOrd="0" presId="urn:microsoft.com/office/officeart/2018/2/layout/IconLabelList"/>
    <dgm:cxn modelId="{42A08B3A-4F69-46F5-B572-7396BC7AC144}" type="presParOf" srcId="{9BA8E2E0-6B41-4A21-9A41-E3BF9243AAA1}" destId="{554FACCC-5443-47E7-B42E-CD03B4539D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D588B-F68E-41BB-A04E-509B45C84B6E}" type="doc">
      <dgm:prSet loTypeId="urn:microsoft.com/office/officeart/2005/8/layout/cycle6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8C42DD-4CA9-46BF-9C13-B09846F83BB2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>
              <a:solidFill>
                <a:schemeClr val="bg1"/>
              </a:solidFill>
            </a:rPr>
            <a:t>git branch verse2</a:t>
          </a:r>
          <a:endParaRPr lang="en-US" dirty="0">
            <a:solidFill>
              <a:schemeClr val="bg1"/>
            </a:solidFill>
          </a:endParaRPr>
        </a:p>
      </dgm:t>
    </dgm:pt>
    <dgm:pt modelId="{DEDE3CCC-3596-41C7-BA3F-819061DD65AF}" type="parTrans" cxnId="{29A0B33D-D83B-43B1-BABC-DC4B1F49137E}">
      <dgm:prSet/>
      <dgm:spPr/>
      <dgm:t>
        <a:bodyPr/>
        <a:lstStyle/>
        <a:p>
          <a:endParaRPr lang="en-US"/>
        </a:p>
      </dgm:t>
    </dgm:pt>
    <dgm:pt modelId="{C967B9B4-CE72-4ED4-B710-49D697031F26}" type="sibTrans" cxnId="{29A0B33D-D83B-43B1-BABC-DC4B1F4913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61AF5C-7C3B-4688-B8CE-59A77E82ECB3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>
              <a:solidFill>
                <a:schemeClr val="bg1"/>
              </a:solidFill>
            </a:rPr>
            <a:t>git checkout verse2</a:t>
          </a:r>
          <a:endParaRPr lang="en-US" dirty="0">
            <a:solidFill>
              <a:schemeClr val="bg1"/>
            </a:solidFill>
          </a:endParaRPr>
        </a:p>
      </dgm:t>
    </dgm:pt>
    <dgm:pt modelId="{18C80D53-D4D6-4121-B86F-4593FC9F6BCE}" type="parTrans" cxnId="{FA23C918-6DC5-44BF-B18E-881FF6C1FE0C}">
      <dgm:prSet/>
      <dgm:spPr/>
      <dgm:t>
        <a:bodyPr/>
        <a:lstStyle/>
        <a:p>
          <a:endParaRPr lang="en-US"/>
        </a:p>
      </dgm:t>
    </dgm:pt>
    <dgm:pt modelId="{C59636CE-D264-46E2-8B28-6F7D803DA676}" type="sibTrans" cxnId="{FA23C918-6DC5-44BF-B18E-881FF6C1F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3F07EE-F4AD-4C66-9A4E-5C3AB891C805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>
              <a:solidFill>
                <a:schemeClr val="bg1"/>
              </a:solidFill>
            </a:rPr>
            <a:t>Edit files</a:t>
          </a:r>
          <a:endParaRPr lang="en-US" dirty="0">
            <a:solidFill>
              <a:schemeClr val="bg1"/>
            </a:solidFill>
          </a:endParaRPr>
        </a:p>
      </dgm:t>
    </dgm:pt>
    <dgm:pt modelId="{137F9AEF-4DF5-4889-B2CD-64ECCE41CA75}" type="parTrans" cxnId="{E523F05B-0FBB-4506-A3FE-7EB54C31B4C4}">
      <dgm:prSet/>
      <dgm:spPr/>
      <dgm:t>
        <a:bodyPr/>
        <a:lstStyle/>
        <a:p>
          <a:endParaRPr lang="en-US"/>
        </a:p>
      </dgm:t>
    </dgm:pt>
    <dgm:pt modelId="{BD9D058F-C382-4059-9C02-15638A156D5C}" type="sibTrans" cxnId="{E523F05B-0FBB-4506-A3FE-7EB54C31B4C4}">
      <dgm:prSet/>
      <dgm:spPr/>
      <dgm:t>
        <a:bodyPr/>
        <a:lstStyle/>
        <a:p>
          <a:endParaRPr lang="en-US"/>
        </a:p>
      </dgm:t>
    </dgm:pt>
    <dgm:pt modelId="{3B7AD30B-5512-4658-94BC-4CD5DF489937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>
              <a:solidFill>
                <a:schemeClr val="bg1"/>
              </a:solidFill>
            </a:rPr>
            <a:t>git checkout master</a:t>
          </a:r>
          <a:endParaRPr lang="en-US" dirty="0">
            <a:solidFill>
              <a:schemeClr val="bg1"/>
            </a:solidFill>
          </a:endParaRPr>
        </a:p>
      </dgm:t>
    </dgm:pt>
    <dgm:pt modelId="{4775AC2F-D045-4608-A333-F42BA209649D}" type="parTrans" cxnId="{98D8DA38-1AEB-4149-8D37-5BB9543EC84D}">
      <dgm:prSet/>
      <dgm:spPr/>
      <dgm:t>
        <a:bodyPr/>
        <a:lstStyle/>
        <a:p>
          <a:endParaRPr lang="en-US"/>
        </a:p>
      </dgm:t>
    </dgm:pt>
    <dgm:pt modelId="{4A117599-77EB-4904-BE7F-E77E10A45C10}" type="sibTrans" cxnId="{98D8DA38-1AEB-4149-8D37-5BB9543EC84D}">
      <dgm:prSet/>
      <dgm:spPr/>
      <dgm:t>
        <a:bodyPr/>
        <a:lstStyle/>
        <a:p>
          <a:endParaRPr lang="en-US"/>
        </a:p>
      </dgm:t>
    </dgm:pt>
    <dgm:pt modelId="{1D209A51-8029-4909-A47B-B2CB5B03C571}">
      <dgm:prSet/>
      <dgm:spPr/>
      <dgm:t>
        <a:bodyPr/>
        <a:lstStyle/>
        <a:p>
          <a:pPr>
            <a:lnSpc>
              <a:spcPct val="100000"/>
            </a:lnSpc>
          </a:pPr>
          <a:r>
            <a:rPr lang="en-TT" dirty="0">
              <a:solidFill>
                <a:schemeClr val="bg1"/>
              </a:solidFill>
            </a:rPr>
            <a:t>git merge [branch]</a:t>
          </a:r>
          <a:endParaRPr lang="en-US" dirty="0">
            <a:solidFill>
              <a:schemeClr val="bg1"/>
            </a:solidFill>
          </a:endParaRPr>
        </a:p>
      </dgm:t>
    </dgm:pt>
    <dgm:pt modelId="{2BABF236-B1F5-4B4B-B24C-72D179338C36}" type="parTrans" cxnId="{EB764708-5B17-4AEB-8487-B52D2A2AF677}">
      <dgm:prSet/>
      <dgm:spPr/>
      <dgm:t>
        <a:bodyPr/>
        <a:lstStyle/>
        <a:p>
          <a:endParaRPr lang="en-US"/>
        </a:p>
      </dgm:t>
    </dgm:pt>
    <dgm:pt modelId="{7CE80A24-B613-450D-B0F1-C690A1DA16A0}" type="sibTrans" cxnId="{EB764708-5B17-4AEB-8487-B52D2A2AF677}">
      <dgm:prSet/>
      <dgm:spPr/>
      <dgm:t>
        <a:bodyPr/>
        <a:lstStyle/>
        <a:p>
          <a:endParaRPr lang="en-US"/>
        </a:p>
      </dgm:t>
    </dgm:pt>
    <dgm:pt modelId="{BBF34605-1976-43B3-8EDC-B6A67021B7FE}" type="pres">
      <dgm:prSet presAssocID="{E7FD588B-F68E-41BB-A04E-509B45C84B6E}" presName="cycle" presStyleCnt="0">
        <dgm:presLayoutVars>
          <dgm:dir/>
          <dgm:resizeHandles val="exact"/>
        </dgm:presLayoutVars>
      </dgm:prSet>
      <dgm:spPr/>
    </dgm:pt>
    <dgm:pt modelId="{71FF218E-1827-4B89-994A-D0953E600C7B}" type="pres">
      <dgm:prSet presAssocID="{F88C42DD-4CA9-46BF-9C13-B09846F83BB2}" presName="node" presStyleLbl="node1" presStyleIdx="0" presStyleCnt="5">
        <dgm:presLayoutVars>
          <dgm:bulletEnabled val="1"/>
        </dgm:presLayoutVars>
      </dgm:prSet>
      <dgm:spPr/>
    </dgm:pt>
    <dgm:pt modelId="{3950FCC7-8A6A-41DC-A5AF-DC4D12B4A8AC}" type="pres">
      <dgm:prSet presAssocID="{F88C42DD-4CA9-46BF-9C13-B09846F83BB2}" presName="spNode" presStyleCnt="0"/>
      <dgm:spPr/>
    </dgm:pt>
    <dgm:pt modelId="{A95DD121-1AC5-424B-9651-51BEC88A077D}" type="pres">
      <dgm:prSet presAssocID="{C967B9B4-CE72-4ED4-B710-49D697031F26}" presName="sibTrans" presStyleLbl="sibTrans1D1" presStyleIdx="0" presStyleCnt="5"/>
      <dgm:spPr/>
    </dgm:pt>
    <dgm:pt modelId="{3297D200-C35C-4351-AD93-CE9E569BD2DE}" type="pres">
      <dgm:prSet presAssocID="{AA61AF5C-7C3B-4688-B8CE-59A77E82ECB3}" presName="node" presStyleLbl="node1" presStyleIdx="1" presStyleCnt="5">
        <dgm:presLayoutVars>
          <dgm:bulletEnabled val="1"/>
        </dgm:presLayoutVars>
      </dgm:prSet>
      <dgm:spPr/>
    </dgm:pt>
    <dgm:pt modelId="{2DF8A333-1BBB-4576-8841-238921A92297}" type="pres">
      <dgm:prSet presAssocID="{AA61AF5C-7C3B-4688-B8CE-59A77E82ECB3}" presName="spNode" presStyleCnt="0"/>
      <dgm:spPr/>
    </dgm:pt>
    <dgm:pt modelId="{A80A4256-2549-4405-A127-70314B7C71C1}" type="pres">
      <dgm:prSet presAssocID="{C59636CE-D264-46E2-8B28-6F7D803DA676}" presName="sibTrans" presStyleLbl="sibTrans1D1" presStyleIdx="1" presStyleCnt="5"/>
      <dgm:spPr/>
    </dgm:pt>
    <dgm:pt modelId="{A77C7112-6C52-4285-AC99-ECEC3132B9BE}" type="pres">
      <dgm:prSet presAssocID="{A73F07EE-F4AD-4C66-9A4E-5C3AB891C805}" presName="node" presStyleLbl="node1" presStyleIdx="2" presStyleCnt="5">
        <dgm:presLayoutVars>
          <dgm:bulletEnabled val="1"/>
        </dgm:presLayoutVars>
      </dgm:prSet>
      <dgm:spPr/>
    </dgm:pt>
    <dgm:pt modelId="{ED8EA01D-CB5A-4EE9-AAF2-F96396B97017}" type="pres">
      <dgm:prSet presAssocID="{A73F07EE-F4AD-4C66-9A4E-5C3AB891C805}" presName="spNode" presStyleCnt="0"/>
      <dgm:spPr/>
    </dgm:pt>
    <dgm:pt modelId="{D15196A2-775C-4A27-A451-F02B0DFB0D1F}" type="pres">
      <dgm:prSet presAssocID="{BD9D058F-C382-4059-9C02-15638A156D5C}" presName="sibTrans" presStyleLbl="sibTrans1D1" presStyleIdx="2" presStyleCnt="5"/>
      <dgm:spPr/>
    </dgm:pt>
    <dgm:pt modelId="{3ED07B5A-AA01-4DC4-8E08-3D1EED1D8845}" type="pres">
      <dgm:prSet presAssocID="{3B7AD30B-5512-4658-94BC-4CD5DF489937}" presName="node" presStyleLbl="node1" presStyleIdx="3" presStyleCnt="5">
        <dgm:presLayoutVars>
          <dgm:bulletEnabled val="1"/>
        </dgm:presLayoutVars>
      </dgm:prSet>
      <dgm:spPr/>
    </dgm:pt>
    <dgm:pt modelId="{DB8881A0-5011-4921-A4D0-18B566172F3D}" type="pres">
      <dgm:prSet presAssocID="{3B7AD30B-5512-4658-94BC-4CD5DF489937}" presName="spNode" presStyleCnt="0"/>
      <dgm:spPr/>
    </dgm:pt>
    <dgm:pt modelId="{18DBF367-4058-4640-9E5B-296DDBDDFA05}" type="pres">
      <dgm:prSet presAssocID="{4A117599-77EB-4904-BE7F-E77E10A45C10}" presName="sibTrans" presStyleLbl="sibTrans1D1" presStyleIdx="3" presStyleCnt="5"/>
      <dgm:spPr/>
    </dgm:pt>
    <dgm:pt modelId="{895DF4F0-3337-47C2-9366-63114D725F81}" type="pres">
      <dgm:prSet presAssocID="{1D209A51-8029-4909-A47B-B2CB5B03C571}" presName="node" presStyleLbl="node1" presStyleIdx="4" presStyleCnt="5">
        <dgm:presLayoutVars>
          <dgm:bulletEnabled val="1"/>
        </dgm:presLayoutVars>
      </dgm:prSet>
      <dgm:spPr/>
    </dgm:pt>
    <dgm:pt modelId="{3BD245B5-82B3-4599-BA65-911B07FDFD03}" type="pres">
      <dgm:prSet presAssocID="{1D209A51-8029-4909-A47B-B2CB5B03C571}" presName="spNode" presStyleCnt="0"/>
      <dgm:spPr/>
    </dgm:pt>
    <dgm:pt modelId="{6C5421F1-D874-4F9E-A934-E5C142C43DB4}" type="pres">
      <dgm:prSet presAssocID="{7CE80A24-B613-450D-B0F1-C690A1DA16A0}" presName="sibTrans" presStyleLbl="sibTrans1D1" presStyleIdx="4" presStyleCnt="5"/>
      <dgm:spPr/>
    </dgm:pt>
  </dgm:ptLst>
  <dgm:cxnLst>
    <dgm:cxn modelId="{B57E2C08-1272-47E6-B458-F7198DCE77CE}" type="presOf" srcId="{1D209A51-8029-4909-A47B-B2CB5B03C571}" destId="{895DF4F0-3337-47C2-9366-63114D725F81}" srcOrd="0" destOrd="0" presId="urn:microsoft.com/office/officeart/2005/8/layout/cycle6"/>
    <dgm:cxn modelId="{EB764708-5B17-4AEB-8487-B52D2A2AF677}" srcId="{E7FD588B-F68E-41BB-A04E-509B45C84B6E}" destId="{1D209A51-8029-4909-A47B-B2CB5B03C571}" srcOrd="4" destOrd="0" parTransId="{2BABF236-B1F5-4B4B-B24C-72D179338C36}" sibTransId="{7CE80A24-B613-450D-B0F1-C690A1DA16A0}"/>
    <dgm:cxn modelId="{FA23C918-6DC5-44BF-B18E-881FF6C1FE0C}" srcId="{E7FD588B-F68E-41BB-A04E-509B45C84B6E}" destId="{AA61AF5C-7C3B-4688-B8CE-59A77E82ECB3}" srcOrd="1" destOrd="0" parTransId="{18C80D53-D4D6-4121-B86F-4593FC9F6BCE}" sibTransId="{C59636CE-D264-46E2-8B28-6F7D803DA676}"/>
    <dgm:cxn modelId="{F62CA125-369E-47C3-AE50-E097C27F6E87}" type="presOf" srcId="{7CE80A24-B613-450D-B0F1-C690A1DA16A0}" destId="{6C5421F1-D874-4F9E-A934-E5C142C43DB4}" srcOrd="0" destOrd="0" presId="urn:microsoft.com/office/officeart/2005/8/layout/cycle6"/>
    <dgm:cxn modelId="{39C30D29-B857-4078-A324-4C24C9052AAB}" type="presOf" srcId="{E7FD588B-F68E-41BB-A04E-509B45C84B6E}" destId="{BBF34605-1976-43B3-8EDC-B6A67021B7FE}" srcOrd="0" destOrd="0" presId="urn:microsoft.com/office/officeart/2005/8/layout/cycle6"/>
    <dgm:cxn modelId="{98D8DA38-1AEB-4149-8D37-5BB9543EC84D}" srcId="{E7FD588B-F68E-41BB-A04E-509B45C84B6E}" destId="{3B7AD30B-5512-4658-94BC-4CD5DF489937}" srcOrd="3" destOrd="0" parTransId="{4775AC2F-D045-4608-A333-F42BA209649D}" sibTransId="{4A117599-77EB-4904-BE7F-E77E10A45C10}"/>
    <dgm:cxn modelId="{29A0B33D-D83B-43B1-BABC-DC4B1F49137E}" srcId="{E7FD588B-F68E-41BB-A04E-509B45C84B6E}" destId="{F88C42DD-4CA9-46BF-9C13-B09846F83BB2}" srcOrd="0" destOrd="0" parTransId="{DEDE3CCC-3596-41C7-BA3F-819061DD65AF}" sibTransId="{C967B9B4-CE72-4ED4-B710-49D697031F26}"/>
    <dgm:cxn modelId="{E523F05B-0FBB-4506-A3FE-7EB54C31B4C4}" srcId="{E7FD588B-F68E-41BB-A04E-509B45C84B6E}" destId="{A73F07EE-F4AD-4C66-9A4E-5C3AB891C805}" srcOrd="2" destOrd="0" parTransId="{137F9AEF-4DF5-4889-B2CD-64ECCE41CA75}" sibTransId="{BD9D058F-C382-4059-9C02-15638A156D5C}"/>
    <dgm:cxn modelId="{052A7366-D824-4A4F-8591-FC2D689C6868}" type="presOf" srcId="{F88C42DD-4CA9-46BF-9C13-B09846F83BB2}" destId="{71FF218E-1827-4B89-994A-D0953E600C7B}" srcOrd="0" destOrd="0" presId="urn:microsoft.com/office/officeart/2005/8/layout/cycle6"/>
    <dgm:cxn modelId="{FD7CA675-1238-4ADB-833A-C5A0CB390AB7}" type="presOf" srcId="{3B7AD30B-5512-4658-94BC-4CD5DF489937}" destId="{3ED07B5A-AA01-4DC4-8E08-3D1EED1D8845}" srcOrd="0" destOrd="0" presId="urn:microsoft.com/office/officeart/2005/8/layout/cycle6"/>
    <dgm:cxn modelId="{EE10D678-65AC-4BDE-8488-A1506A33EC3B}" type="presOf" srcId="{A73F07EE-F4AD-4C66-9A4E-5C3AB891C805}" destId="{A77C7112-6C52-4285-AC99-ECEC3132B9BE}" srcOrd="0" destOrd="0" presId="urn:microsoft.com/office/officeart/2005/8/layout/cycle6"/>
    <dgm:cxn modelId="{F8C84CBB-1B87-4F07-9EC3-9DC1771C48B7}" type="presOf" srcId="{BD9D058F-C382-4059-9C02-15638A156D5C}" destId="{D15196A2-775C-4A27-A451-F02B0DFB0D1F}" srcOrd="0" destOrd="0" presId="urn:microsoft.com/office/officeart/2005/8/layout/cycle6"/>
    <dgm:cxn modelId="{4907E0BC-827A-471E-83EE-7411816FC691}" type="presOf" srcId="{AA61AF5C-7C3B-4688-B8CE-59A77E82ECB3}" destId="{3297D200-C35C-4351-AD93-CE9E569BD2DE}" srcOrd="0" destOrd="0" presId="urn:microsoft.com/office/officeart/2005/8/layout/cycle6"/>
    <dgm:cxn modelId="{DDE25EC8-C1FB-486F-BEC8-FF6088FC579E}" type="presOf" srcId="{4A117599-77EB-4904-BE7F-E77E10A45C10}" destId="{18DBF367-4058-4640-9E5B-296DDBDDFA05}" srcOrd="0" destOrd="0" presId="urn:microsoft.com/office/officeart/2005/8/layout/cycle6"/>
    <dgm:cxn modelId="{6417C0D2-D92A-40EC-BCCD-638E2E8E5BAB}" type="presOf" srcId="{C967B9B4-CE72-4ED4-B710-49D697031F26}" destId="{A95DD121-1AC5-424B-9651-51BEC88A077D}" srcOrd="0" destOrd="0" presId="urn:microsoft.com/office/officeart/2005/8/layout/cycle6"/>
    <dgm:cxn modelId="{9CA921D8-BDB8-4121-8FC1-05E460C417A6}" type="presOf" srcId="{C59636CE-D264-46E2-8B28-6F7D803DA676}" destId="{A80A4256-2549-4405-A127-70314B7C71C1}" srcOrd="0" destOrd="0" presId="urn:microsoft.com/office/officeart/2005/8/layout/cycle6"/>
    <dgm:cxn modelId="{ADC579AB-19D6-43CD-92E8-8E671AA7B49E}" type="presParOf" srcId="{BBF34605-1976-43B3-8EDC-B6A67021B7FE}" destId="{71FF218E-1827-4B89-994A-D0953E600C7B}" srcOrd="0" destOrd="0" presId="urn:microsoft.com/office/officeart/2005/8/layout/cycle6"/>
    <dgm:cxn modelId="{C9DBC158-36E4-43D9-936E-7E799F69B78F}" type="presParOf" srcId="{BBF34605-1976-43B3-8EDC-B6A67021B7FE}" destId="{3950FCC7-8A6A-41DC-A5AF-DC4D12B4A8AC}" srcOrd="1" destOrd="0" presId="urn:microsoft.com/office/officeart/2005/8/layout/cycle6"/>
    <dgm:cxn modelId="{B8CB4262-E83E-4423-A64C-8BCB4658D978}" type="presParOf" srcId="{BBF34605-1976-43B3-8EDC-B6A67021B7FE}" destId="{A95DD121-1AC5-424B-9651-51BEC88A077D}" srcOrd="2" destOrd="0" presId="urn:microsoft.com/office/officeart/2005/8/layout/cycle6"/>
    <dgm:cxn modelId="{7CEEC549-9171-440D-A1C4-9848C58D3D54}" type="presParOf" srcId="{BBF34605-1976-43B3-8EDC-B6A67021B7FE}" destId="{3297D200-C35C-4351-AD93-CE9E569BD2DE}" srcOrd="3" destOrd="0" presId="urn:microsoft.com/office/officeart/2005/8/layout/cycle6"/>
    <dgm:cxn modelId="{8A3E2277-5FDC-47D7-BFF0-1CFB28E246FC}" type="presParOf" srcId="{BBF34605-1976-43B3-8EDC-B6A67021B7FE}" destId="{2DF8A333-1BBB-4576-8841-238921A92297}" srcOrd="4" destOrd="0" presId="urn:microsoft.com/office/officeart/2005/8/layout/cycle6"/>
    <dgm:cxn modelId="{896602F3-7AED-4F2A-BBF9-3EDACDEFAB67}" type="presParOf" srcId="{BBF34605-1976-43B3-8EDC-B6A67021B7FE}" destId="{A80A4256-2549-4405-A127-70314B7C71C1}" srcOrd="5" destOrd="0" presId="urn:microsoft.com/office/officeart/2005/8/layout/cycle6"/>
    <dgm:cxn modelId="{41BE39BD-15AA-48A1-ABA3-432C75018C95}" type="presParOf" srcId="{BBF34605-1976-43B3-8EDC-B6A67021B7FE}" destId="{A77C7112-6C52-4285-AC99-ECEC3132B9BE}" srcOrd="6" destOrd="0" presId="urn:microsoft.com/office/officeart/2005/8/layout/cycle6"/>
    <dgm:cxn modelId="{B6A8F827-9733-412A-9C8E-DF727C7241BF}" type="presParOf" srcId="{BBF34605-1976-43B3-8EDC-B6A67021B7FE}" destId="{ED8EA01D-CB5A-4EE9-AAF2-F96396B97017}" srcOrd="7" destOrd="0" presId="urn:microsoft.com/office/officeart/2005/8/layout/cycle6"/>
    <dgm:cxn modelId="{1966D890-FFD3-44D4-951C-C8EAA231FBC6}" type="presParOf" srcId="{BBF34605-1976-43B3-8EDC-B6A67021B7FE}" destId="{D15196A2-775C-4A27-A451-F02B0DFB0D1F}" srcOrd="8" destOrd="0" presId="urn:microsoft.com/office/officeart/2005/8/layout/cycle6"/>
    <dgm:cxn modelId="{2EED6CF8-D25A-47B3-8B06-D50EC3B19FC7}" type="presParOf" srcId="{BBF34605-1976-43B3-8EDC-B6A67021B7FE}" destId="{3ED07B5A-AA01-4DC4-8E08-3D1EED1D8845}" srcOrd="9" destOrd="0" presId="urn:microsoft.com/office/officeart/2005/8/layout/cycle6"/>
    <dgm:cxn modelId="{1AF9BF01-879A-414C-947F-5EB94F341150}" type="presParOf" srcId="{BBF34605-1976-43B3-8EDC-B6A67021B7FE}" destId="{DB8881A0-5011-4921-A4D0-18B566172F3D}" srcOrd="10" destOrd="0" presId="urn:microsoft.com/office/officeart/2005/8/layout/cycle6"/>
    <dgm:cxn modelId="{F331EFDD-4B4C-4E96-8078-EF3202FC8419}" type="presParOf" srcId="{BBF34605-1976-43B3-8EDC-B6A67021B7FE}" destId="{18DBF367-4058-4640-9E5B-296DDBDDFA05}" srcOrd="11" destOrd="0" presId="urn:microsoft.com/office/officeart/2005/8/layout/cycle6"/>
    <dgm:cxn modelId="{86CED8B4-FE09-42F1-A4D0-AD5A5BD7A8AD}" type="presParOf" srcId="{BBF34605-1976-43B3-8EDC-B6A67021B7FE}" destId="{895DF4F0-3337-47C2-9366-63114D725F81}" srcOrd="12" destOrd="0" presId="urn:microsoft.com/office/officeart/2005/8/layout/cycle6"/>
    <dgm:cxn modelId="{9E2BF7C8-CC26-4CC5-813A-6A06498D3E51}" type="presParOf" srcId="{BBF34605-1976-43B3-8EDC-B6A67021B7FE}" destId="{3BD245B5-82B3-4599-BA65-911B07FDFD03}" srcOrd="13" destOrd="0" presId="urn:microsoft.com/office/officeart/2005/8/layout/cycle6"/>
    <dgm:cxn modelId="{E5A26E61-AFC4-4433-9F6C-D51B96F6B910}" type="presParOf" srcId="{BBF34605-1976-43B3-8EDC-B6A67021B7FE}" destId="{6C5421F1-D874-4F9E-A934-E5C142C43DB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1C232-05F5-44A6-8BC5-369E61A27087}">
      <dsp:nvSpPr>
        <dsp:cNvPr id="0" name=""/>
        <dsp:cNvSpPr/>
      </dsp:nvSpPr>
      <dsp:spPr>
        <a:xfrm>
          <a:off x="485284" y="934518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D1A15D-538D-44CC-AD92-18A46E0DD34E}">
      <dsp:nvSpPr>
        <dsp:cNvPr id="0" name=""/>
        <dsp:cNvSpPr/>
      </dsp:nvSpPr>
      <dsp:spPr>
        <a:xfrm>
          <a:off x="435" y="199244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200" kern="1200" dirty="0"/>
            <a:t>“git add &lt;filename&gt;”</a:t>
          </a:r>
          <a:endParaRPr lang="en-US" sz="2200" kern="1200" dirty="0"/>
        </a:p>
      </dsp:txBody>
      <dsp:txXfrm>
        <a:off x="435" y="1992447"/>
        <a:ext cx="1763085" cy="705234"/>
      </dsp:txXfrm>
    </dsp:sp>
    <dsp:sp modelId="{CA3F2807-9A57-4D85-B99A-51712E502B69}">
      <dsp:nvSpPr>
        <dsp:cNvPr id="0" name=""/>
        <dsp:cNvSpPr/>
      </dsp:nvSpPr>
      <dsp:spPr>
        <a:xfrm>
          <a:off x="2556910" y="934518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FACCC-5443-47E7-B42E-CD03B4539D70}">
      <dsp:nvSpPr>
        <dsp:cNvPr id="0" name=""/>
        <dsp:cNvSpPr/>
      </dsp:nvSpPr>
      <dsp:spPr>
        <a:xfrm>
          <a:off x="2072061" y="199244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200" kern="1200"/>
            <a:t>“git status”</a:t>
          </a:r>
          <a:endParaRPr lang="en-US" sz="2200" kern="1200"/>
        </a:p>
      </dsp:txBody>
      <dsp:txXfrm>
        <a:off x="2072061" y="199244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F218E-1827-4B89-994A-D0953E600C7B}">
      <dsp:nvSpPr>
        <dsp:cNvPr id="0" name=""/>
        <dsp:cNvSpPr/>
      </dsp:nvSpPr>
      <dsp:spPr>
        <a:xfrm>
          <a:off x="2197555" y="2510"/>
          <a:ext cx="1421488" cy="9239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500" kern="1200" dirty="0">
              <a:solidFill>
                <a:schemeClr val="bg1"/>
              </a:solidFill>
            </a:rPr>
            <a:t>git branch verse2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242659" y="47614"/>
        <a:ext cx="1331280" cy="833759"/>
      </dsp:txXfrm>
    </dsp:sp>
    <dsp:sp modelId="{A95DD121-1AC5-424B-9651-51BEC88A077D}">
      <dsp:nvSpPr>
        <dsp:cNvPr id="0" name=""/>
        <dsp:cNvSpPr/>
      </dsp:nvSpPr>
      <dsp:spPr>
        <a:xfrm>
          <a:off x="1063328" y="464493"/>
          <a:ext cx="3689942" cy="3689942"/>
        </a:xfrm>
        <a:custGeom>
          <a:avLst/>
          <a:gdLst/>
          <a:ahLst/>
          <a:cxnLst/>
          <a:rect l="0" t="0" r="0" b="0"/>
          <a:pathLst>
            <a:path>
              <a:moveTo>
                <a:pt x="2565467" y="146500"/>
              </a:moveTo>
              <a:arcTo wR="1844971" hR="1844971" stAng="17579208" swAng="1960141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7D200-C35C-4351-AD93-CE9E569BD2DE}">
      <dsp:nvSpPr>
        <dsp:cNvPr id="0" name=""/>
        <dsp:cNvSpPr/>
      </dsp:nvSpPr>
      <dsp:spPr>
        <a:xfrm>
          <a:off x="3952227" y="1277353"/>
          <a:ext cx="1421488" cy="923967"/>
        </a:xfrm>
        <a:prstGeom prst="round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500" kern="1200" dirty="0">
              <a:solidFill>
                <a:schemeClr val="bg1"/>
              </a:solidFill>
            </a:rPr>
            <a:t>git checkout verse2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997331" y="1322457"/>
        <a:ext cx="1331280" cy="833759"/>
      </dsp:txXfrm>
    </dsp:sp>
    <dsp:sp modelId="{A80A4256-2549-4405-A127-70314B7C71C1}">
      <dsp:nvSpPr>
        <dsp:cNvPr id="0" name=""/>
        <dsp:cNvSpPr/>
      </dsp:nvSpPr>
      <dsp:spPr>
        <a:xfrm>
          <a:off x="1063328" y="464493"/>
          <a:ext cx="3689942" cy="3689942"/>
        </a:xfrm>
        <a:custGeom>
          <a:avLst/>
          <a:gdLst/>
          <a:ahLst/>
          <a:cxnLst/>
          <a:rect l="0" t="0" r="0" b="0"/>
          <a:pathLst>
            <a:path>
              <a:moveTo>
                <a:pt x="3687424" y="1748615"/>
              </a:moveTo>
              <a:arcTo wR="1844971" hR="1844971" stAng="21420378" swAng="2195229"/>
            </a:path>
          </a:pathLst>
        </a:custGeom>
        <a:noFill/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C7112-6C52-4285-AC99-ECEC3132B9BE}">
      <dsp:nvSpPr>
        <dsp:cNvPr id="0" name=""/>
        <dsp:cNvSpPr/>
      </dsp:nvSpPr>
      <dsp:spPr>
        <a:xfrm>
          <a:off x="3282002" y="3340094"/>
          <a:ext cx="1421488" cy="923967"/>
        </a:xfrm>
        <a:prstGeom prst="round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500" kern="1200" dirty="0">
              <a:solidFill>
                <a:schemeClr val="bg1"/>
              </a:solidFill>
            </a:rPr>
            <a:t>Edit files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327106" y="3385198"/>
        <a:ext cx="1331280" cy="833759"/>
      </dsp:txXfrm>
    </dsp:sp>
    <dsp:sp modelId="{D15196A2-775C-4A27-A451-F02B0DFB0D1F}">
      <dsp:nvSpPr>
        <dsp:cNvPr id="0" name=""/>
        <dsp:cNvSpPr/>
      </dsp:nvSpPr>
      <dsp:spPr>
        <a:xfrm>
          <a:off x="1063328" y="464493"/>
          <a:ext cx="3689942" cy="3689942"/>
        </a:xfrm>
        <a:custGeom>
          <a:avLst/>
          <a:gdLst/>
          <a:ahLst/>
          <a:cxnLst/>
          <a:rect l="0" t="0" r="0" b="0"/>
          <a:pathLst>
            <a:path>
              <a:moveTo>
                <a:pt x="2211351" y="3653198"/>
              </a:moveTo>
              <a:arcTo wR="1844971" hR="1844971" stAng="4712752" swAng="1374495"/>
            </a:path>
          </a:pathLst>
        </a:custGeom>
        <a:noFill/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07B5A-AA01-4DC4-8E08-3D1EED1D8845}">
      <dsp:nvSpPr>
        <dsp:cNvPr id="0" name=""/>
        <dsp:cNvSpPr/>
      </dsp:nvSpPr>
      <dsp:spPr>
        <a:xfrm>
          <a:off x="1113108" y="3340094"/>
          <a:ext cx="1421488" cy="923967"/>
        </a:xfrm>
        <a:prstGeom prst="round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500" kern="1200" dirty="0">
              <a:solidFill>
                <a:schemeClr val="bg1"/>
              </a:solidFill>
            </a:rPr>
            <a:t>git checkout master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158212" y="3385198"/>
        <a:ext cx="1331280" cy="833759"/>
      </dsp:txXfrm>
    </dsp:sp>
    <dsp:sp modelId="{18DBF367-4058-4640-9E5B-296DDBDDFA05}">
      <dsp:nvSpPr>
        <dsp:cNvPr id="0" name=""/>
        <dsp:cNvSpPr/>
      </dsp:nvSpPr>
      <dsp:spPr>
        <a:xfrm>
          <a:off x="1063328" y="464493"/>
          <a:ext cx="3689942" cy="3689942"/>
        </a:xfrm>
        <a:custGeom>
          <a:avLst/>
          <a:gdLst/>
          <a:ahLst/>
          <a:cxnLst/>
          <a:rect l="0" t="0" r="0" b="0"/>
          <a:pathLst>
            <a:path>
              <a:moveTo>
                <a:pt x="308138" y="2865787"/>
              </a:moveTo>
              <a:arcTo wR="1844971" hR="1844971" stAng="8784393" swAng="2195229"/>
            </a:path>
          </a:pathLst>
        </a:custGeom>
        <a:noFill/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DF4F0-3337-47C2-9366-63114D725F81}">
      <dsp:nvSpPr>
        <dsp:cNvPr id="0" name=""/>
        <dsp:cNvSpPr/>
      </dsp:nvSpPr>
      <dsp:spPr>
        <a:xfrm>
          <a:off x="442883" y="1277353"/>
          <a:ext cx="1421488" cy="923967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1500" kern="1200" dirty="0">
              <a:solidFill>
                <a:schemeClr val="bg1"/>
              </a:solidFill>
            </a:rPr>
            <a:t>git merge [branch]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87987" y="1322457"/>
        <a:ext cx="1331280" cy="833759"/>
      </dsp:txXfrm>
    </dsp:sp>
    <dsp:sp modelId="{6C5421F1-D874-4F9E-A934-E5C142C43DB4}">
      <dsp:nvSpPr>
        <dsp:cNvPr id="0" name=""/>
        <dsp:cNvSpPr/>
      </dsp:nvSpPr>
      <dsp:spPr>
        <a:xfrm>
          <a:off x="1063328" y="464493"/>
          <a:ext cx="3689942" cy="3689942"/>
        </a:xfrm>
        <a:custGeom>
          <a:avLst/>
          <a:gdLst/>
          <a:ahLst/>
          <a:cxnLst/>
          <a:rect l="0" t="0" r="0" b="0"/>
          <a:pathLst>
            <a:path>
              <a:moveTo>
                <a:pt x="321645" y="804106"/>
              </a:moveTo>
              <a:arcTo wR="1844971" hR="1844971" stAng="12860651" swAng="1960141"/>
            </a:path>
          </a:pathLst>
        </a:custGeom>
        <a:noFill/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0400-27CD-4AE9-B5C0-862E2A9DFF9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38A6E-73C6-4E39-BF9D-2FD84369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0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We then move onto git add and git status. Git add “adds” all changes which include new files, modification and deleted files. </a:t>
            </a:r>
          </a:p>
          <a:p>
            <a:r>
              <a:rPr lang="en-TT" dirty="0"/>
              <a:t>git add &lt;filename&gt; or “git add .” </a:t>
            </a:r>
          </a:p>
          <a:p>
            <a:endParaRPr lang="en-TT" dirty="0"/>
          </a:p>
          <a:p>
            <a:r>
              <a:rPr lang="en-TT" dirty="0"/>
              <a:t>Git status shows the status of our changes and adds, modifications and deletions.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So git commit locally saves the changes made to all the files that have been added. This can be considered as a local version. </a:t>
            </a:r>
          </a:p>
          <a:p>
            <a:r>
              <a:rPr lang="en-TT" dirty="0"/>
              <a:t>You can use git commit –am “message” if you have only changed existing files and not made new ones.</a:t>
            </a:r>
          </a:p>
          <a:p>
            <a:endParaRPr lang="en-TT" dirty="0"/>
          </a:p>
          <a:p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Sometimes, the remote repository on GitHub will be more up to date than the local version. In this case, you want to first commit any changes, and then run </a:t>
            </a:r>
            <a:r>
              <a:rPr lang="en-TT" dirty="0"/>
              <a:t>git pull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pull any remote changes to your repository.</a:t>
            </a:r>
            <a:endParaRPr lang="en-T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Mention </a:t>
            </a:r>
            <a:r>
              <a:rPr lang="en-US" dirty="0">
                <a:effectLst/>
              </a:rPr>
              <a:t>git remote add origin https://github.com/Akil313/UWICS_Git.git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Git push now allows us to carry over our locally committed version to the remote repository we created earlier.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Git branch create a branch of this workflow or tree that we have created. It takes what is currently in master and creates a side module, separate from the master branch. This branch can be edited as a version of master but not the same. This can then be merged with the master to update it with the changes using “git merge [branch]”.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7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 even more helpful, if you realize that you’ve made a mistake, you can revert back to a previous commit using the command </a:t>
            </a:r>
            <a:r>
              <a:rPr lang="en-TT" dirty="0"/>
              <a:t>git reset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one of two ways:</a:t>
            </a:r>
          </a:p>
          <a:p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reset --hard &lt;commit&gt; reverts your code to exactly how it was after the specified commit. </a:t>
            </a:r>
          </a:p>
          <a:p>
            <a:endParaRPr lang="en-T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specify the commit, use the commit hash associated with a commit which can be found using git log as shown above.</a:t>
            </a:r>
          </a:p>
          <a:p>
            <a:endParaRPr lang="en-T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reset --hard origin/master reverts your code to the version currently stored online on </a:t>
            </a:r>
            <a:r>
              <a:rPr lang="en-T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Version control: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Track project history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Collaborate together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T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control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systems are a category of software tools that help a software team manage changes to source code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Git is a command line tool that will help us with version control in several different 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Provides an effective way to keep track of changes we make to our code by saving snapshots of our code at any given point in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Allowing us to easily synchronize code between different people working on the same project by allowing us to pull information from and push information to a web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Allowing us to revert back to earlier versions of our code if we realize we’ve made a mistake.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dirty="0"/>
              <a:t>It compresses content and doesn’t store duplicates.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Git --version : This command displays the version of the currently installed Git application on your pc.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T" sz="1200" dirty="0">
                <a:solidFill>
                  <a:srgbClr val="FFFFFF"/>
                </a:solidFill>
              </a:rPr>
              <a:t>Link to download Git application </a:t>
            </a:r>
            <a:r>
              <a:rPr lang="en-TT" sz="1200" dirty="0">
                <a:solidFill>
                  <a:srgbClr val="FFFFFF"/>
                </a:solidFill>
                <a:hlinkClick r:id="rId3"/>
              </a:rPr>
              <a:t>https://git-scm.com/download/win</a:t>
            </a:r>
            <a:r>
              <a:rPr lang="en-TT" sz="1200" dirty="0">
                <a:solidFill>
                  <a:srgbClr val="FFFFFF"/>
                </a:solidFill>
              </a:rPr>
              <a:t> (when it is opened in the browser, the download starts automatically)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*Add </a:t>
            </a:r>
            <a:r>
              <a:rPr lang="en-TT" dirty="0" err="1"/>
              <a:t>VSCode</a:t>
            </a:r>
            <a:r>
              <a:rPr lang="en-TT" dirty="0"/>
              <a:t> to your </a:t>
            </a:r>
            <a:r>
              <a:rPr lang="en-TT" dirty="0" err="1"/>
              <a:t>environement</a:t>
            </a:r>
            <a:r>
              <a:rPr lang="en-TT" dirty="0"/>
              <a:t> path. This issue will have to be resolved by the user as each operating system have different instruction to adding </a:t>
            </a:r>
            <a:r>
              <a:rPr lang="en-TT" dirty="0" err="1"/>
              <a:t>VSCode</a:t>
            </a:r>
            <a:r>
              <a:rPr lang="en-TT" dirty="0"/>
              <a:t> to your path. </a:t>
            </a:r>
          </a:p>
          <a:p>
            <a:endParaRPr lang="en-TT" dirty="0"/>
          </a:p>
          <a:p>
            <a:r>
              <a:rPr lang="en-TT" dirty="0"/>
              <a:t>Another command:</a:t>
            </a:r>
          </a:p>
          <a:p>
            <a:r>
              <a:rPr lang="en-TT" dirty="0"/>
              <a:t>git --help -&gt; This command provides a list of common commands used in git and a description of what each command can achieve.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T" dirty="0" err="1"/>
              <a:t>Github</a:t>
            </a:r>
            <a:r>
              <a:rPr lang="en-TT" dirty="0"/>
              <a:t> link to setup account -&gt; https://github.com/join?ref_cta=Sign+up&amp;ref_loc=header+logged+out&amp;ref_page=%2F&amp;source=header-home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T" dirty="0"/>
              <a:t>GitHub is a website that allows you to store repositories remotely on the web.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T" dirty="0"/>
              <a:t>To create a new repository on GitHub: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that you have a GitHub account set up.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T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top-right corner, and then click “New repository” or click the green button on the right with the word new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repository name that describes your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Provide a description for your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whether the repository should be public (visible to anyone on the web) or private (visible just to you and others you specifically grant access)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Decide whether you want to add a README, which is a file describing your new repository.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terminal, run git clone &lt;repository </a:t>
            </a:r>
            <a:r>
              <a:rPr lang="en-T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T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This will download the repository to your computer. If you didn’t create a README, you will get the warning: You appear to have cloned into an empty repository. This is normal, and there’s no need to worry about it.</a:t>
            </a:r>
          </a:p>
          <a:p>
            <a:endParaRPr lang="en-T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8A6E-73C6-4E39-BF9D-2FD8436990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BD7F-E25D-4BA7-8C7D-7EC9A1E0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4" y="3151991"/>
            <a:ext cx="3829722" cy="2889370"/>
          </a:xfrm>
        </p:spPr>
        <p:txBody>
          <a:bodyPr anchor="t">
            <a:normAutofit/>
          </a:bodyPr>
          <a:lstStyle/>
          <a:p>
            <a:pPr algn="ctr"/>
            <a:r>
              <a:rPr lang="en-TT" dirty="0"/>
              <a:t>Git : Version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C4BD-A1B6-42AB-9A5D-F010B5D9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4" y="409398"/>
            <a:ext cx="3829722" cy="2505923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UWICS EVENT – Git Introduction</a:t>
            </a: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28808C4B-05EA-4A9B-B28A-E64B59A51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85766-9CF8-4977-9A1A-9B59136CC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27" y="409398"/>
            <a:ext cx="2176976" cy="1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5F03-EF05-4CD6-8635-76FB80B0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TT" dirty="0"/>
              <a:t>Adding changes</a:t>
            </a: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5D93A1-9B65-40B6-BEB1-9690017C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0" y="3079103"/>
            <a:ext cx="6944988" cy="24133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7AD8ED-D511-4010-8EE0-EF2B5D56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743932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1005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2278-A8BD-4BE3-BEEA-19742147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T" dirty="0"/>
              <a:t>Ready for commitment?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0C08-D001-4BA3-B02B-3F227CDF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6" y="2222287"/>
            <a:ext cx="3522469" cy="3636511"/>
          </a:xfrm>
        </p:spPr>
        <p:txBody>
          <a:bodyPr/>
          <a:lstStyle/>
          <a:p>
            <a:pPr marL="0" indent="0">
              <a:buNone/>
            </a:pPr>
            <a:r>
              <a:rPr lang="en-TT" dirty="0"/>
              <a:t>“git commit –m [MESSAGE]”</a:t>
            </a:r>
          </a:p>
          <a:p>
            <a:pPr marL="0" indent="0">
              <a:buNone/>
            </a:pPr>
            <a:r>
              <a:rPr lang="en-TT" b="1" dirty="0"/>
              <a:t>ALTERNATIVELY:</a:t>
            </a:r>
          </a:p>
          <a:p>
            <a:pPr marL="0" indent="0">
              <a:buNone/>
            </a:pPr>
            <a:r>
              <a:rPr lang="en-TT" b="1" dirty="0"/>
              <a:t>“</a:t>
            </a:r>
            <a:r>
              <a:rPr lang="en-TT" dirty="0"/>
              <a:t>git commit –am “[message]”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67517-D280-4B22-81E9-C7B6BA09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98" y="3524435"/>
            <a:ext cx="5993878" cy="10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9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6FE1F-A201-47C4-9AC3-BB716605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Commit Messages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BA875E-7DDD-4143-8C31-125F7D6EE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13617"/>
              </p:ext>
            </p:extLst>
          </p:nvPr>
        </p:nvGraphicFramePr>
        <p:xfrm>
          <a:off x="513048" y="2349499"/>
          <a:ext cx="11165905" cy="403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322">
                  <a:extLst>
                    <a:ext uri="{9D8B030D-6E8A-4147-A177-3AD203B41FA5}">
                      <a16:colId xmlns:a16="http://schemas.microsoft.com/office/drawing/2014/main" val="313777615"/>
                    </a:ext>
                  </a:extLst>
                </a:gridCol>
                <a:gridCol w="5624583">
                  <a:extLst>
                    <a:ext uri="{9D8B030D-6E8A-4147-A177-3AD203B41FA5}">
                      <a16:colId xmlns:a16="http://schemas.microsoft.com/office/drawing/2014/main" val="3867812329"/>
                    </a:ext>
                  </a:extLst>
                </a:gridCol>
              </a:tblGrid>
              <a:tr h="542105">
                <a:tc>
                  <a:txBody>
                    <a:bodyPr/>
                    <a:lstStyle/>
                    <a:p>
                      <a:r>
                        <a:rPr lang="en-TT" sz="2500"/>
                        <a:t>Good </a:t>
                      </a:r>
                      <a:endParaRPr lang="en-US" sz="2500"/>
                    </a:p>
                  </a:txBody>
                  <a:tcPr marL="124680" marR="124680" marT="62340" marB="62340"/>
                </a:tc>
                <a:tc>
                  <a:txBody>
                    <a:bodyPr/>
                    <a:lstStyle/>
                    <a:p>
                      <a:r>
                        <a:rPr lang="en-TT" sz="2500"/>
                        <a:t>Bad</a:t>
                      </a:r>
                      <a:endParaRPr lang="en-US" sz="2500"/>
                    </a:p>
                  </a:txBody>
                  <a:tcPr marL="124680" marR="124680" marT="62340" marB="62340"/>
                </a:tc>
                <a:extLst>
                  <a:ext uri="{0D108BD9-81ED-4DB2-BD59-A6C34878D82A}">
                    <a16:rowId xmlns:a16="http://schemas.microsoft.com/office/drawing/2014/main" val="4032066933"/>
                  </a:ext>
                </a:extLst>
              </a:tr>
              <a:tr h="92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T" sz="2500" dirty="0"/>
                        <a:t>Create user model to store user session information </a:t>
                      </a:r>
                      <a:endParaRPr lang="en-US" sz="2500" dirty="0"/>
                    </a:p>
                  </a:txBody>
                  <a:tcPr marL="124680" marR="124680" marT="62340" marB="6234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T" sz="2500"/>
                        <a:t>Add user.rb</a:t>
                      </a:r>
                      <a:endParaRPr lang="en-US" sz="2500"/>
                    </a:p>
                  </a:txBody>
                  <a:tcPr marL="124680" marR="124680" marT="62340" marB="62340"/>
                </a:tc>
                <a:extLst>
                  <a:ext uri="{0D108BD9-81ED-4DB2-BD59-A6C34878D82A}">
                    <a16:rowId xmlns:a16="http://schemas.microsoft.com/office/drawing/2014/main" val="961171882"/>
                  </a:ext>
                </a:extLst>
              </a:tr>
              <a:tr h="1303828">
                <a:tc>
                  <a:txBody>
                    <a:bodyPr/>
                    <a:lstStyle/>
                    <a:p>
                      <a:r>
                        <a:rPr lang="en-TT" sz="2500"/>
                        <a:t>Added “analyse()” function that accepts any picture and returns what the object is. </a:t>
                      </a:r>
                      <a:endParaRPr lang="en-US" sz="2500"/>
                    </a:p>
                  </a:txBody>
                  <a:tcPr marL="124680" marR="124680" marT="62340" marB="62340"/>
                </a:tc>
                <a:tc>
                  <a:txBody>
                    <a:bodyPr/>
                    <a:lstStyle/>
                    <a:p>
                      <a:r>
                        <a:rPr lang="en-TT" sz="2500" dirty="0"/>
                        <a:t>Added function</a:t>
                      </a:r>
                      <a:endParaRPr lang="en-US" sz="2500" dirty="0"/>
                    </a:p>
                  </a:txBody>
                  <a:tcPr marL="124680" marR="124680" marT="62340" marB="62340"/>
                </a:tc>
                <a:extLst>
                  <a:ext uri="{0D108BD9-81ED-4DB2-BD59-A6C34878D82A}">
                    <a16:rowId xmlns:a16="http://schemas.microsoft.com/office/drawing/2014/main" val="3216132760"/>
                  </a:ext>
                </a:extLst>
              </a:tr>
              <a:tr h="922966">
                <a:tc>
                  <a:txBody>
                    <a:bodyPr/>
                    <a:lstStyle/>
                    <a:p>
                      <a:r>
                        <a:rPr lang="en-TT" sz="2500"/>
                        <a:t>“calc1()” function crashes program after addition of name array “names”</a:t>
                      </a:r>
                      <a:endParaRPr lang="en-US" sz="2500"/>
                    </a:p>
                  </a:txBody>
                  <a:tcPr marL="124680" marR="124680" marT="62340" marB="62340"/>
                </a:tc>
                <a:tc>
                  <a:txBody>
                    <a:bodyPr/>
                    <a:lstStyle/>
                    <a:p>
                      <a:r>
                        <a:rPr lang="en-TT" sz="2500" dirty="0" err="1"/>
                        <a:t>Yall</a:t>
                      </a:r>
                      <a:r>
                        <a:rPr lang="en-TT" sz="2500" dirty="0"/>
                        <a:t> … I really </a:t>
                      </a:r>
                      <a:r>
                        <a:rPr lang="en-TT" sz="2500" dirty="0" err="1"/>
                        <a:t>gonna</a:t>
                      </a:r>
                      <a:r>
                        <a:rPr lang="en-TT" sz="2500" dirty="0"/>
                        <a:t> cry if nobody fix this </a:t>
                      </a:r>
                      <a:r>
                        <a:rPr lang="en-TT" sz="2500" dirty="0" err="1"/>
                        <a:t>tbh</a:t>
                      </a:r>
                      <a:r>
                        <a:rPr lang="en-TT" sz="2500" dirty="0"/>
                        <a:t> :’(</a:t>
                      </a:r>
                      <a:endParaRPr lang="en-US" sz="2500" dirty="0"/>
                    </a:p>
                  </a:txBody>
                  <a:tcPr marL="124680" marR="124680" marT="62340" marB="62340"/>
                </a:tc>
                <a:extLst>
                  <a:ext uri="{0D108BD9-81ED-4DB2-BD59-A6C34878D82A}">
                    <a16:rowId xmlns:a16="http://schemas.microsoft.com/office/drawing/2014/main" val="244568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8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30E-4271-483C-85E0-1F191B96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46" y="2921626"/>
            <a:ext cx="4427891" cy="1014747"/>
          </a:xfrm>
        </p:spPr>
        <p:txBody>
          <a:bodyPr/>
          <a:lstStyle/>
          <a:p>
            <a:pPr algn="ctr"/>
            <a:r>
              <a:rPr lang="en-TT" sz="4000" dirty="0"/>
              <a:t>git push</a:t>
            </a:r>
            <a:endParaRPr lang="en-US" sz="4000" dirty="0"/>
          </a:p>
        </p:txBody>
      </p:sp>
      <p:pic>
        <p:nvPicPr>
          <p:cNvPr id="4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A0D043A7-C5D1-4B9A-AD4D-6B818FBC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65" y="3321423"/>
            <a:ext cx="1244144" cy="168249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A6824A5-D96F-4AFC-95B3-67248F44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52" y="1134110"/>
            <a:ext cx="1527048" cy="152704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C666D-1823-4D5D-BF8F-508707FE557A}"/>
              </a:ext>
            </a:extLst>
          </p:cNvPr>
          <p:cNvSpPr txBox="1"/>
          <p:nvPr/>
        </p:nvSpPr>
        <p:spPr>
          <a:xfrm>
            <a:off x="6396265" y="3826039"/>
            <a:ext cx="1340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a = 1</a:t>
            </a:r>
          </a:p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b = 2</a:t>
            </a:r>
          </a:p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c = “five”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DD62E92-8566-4C34-B020-024FF4315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19714"/>
            <a:ext cx="1530562" cy="1530562"/>
          </a:xfrm>
          <a:prstGeom prst="roundRect">
            <a:avLst>
              <a:gd name="adj" fmla="val 3876"/>
            </a:avLst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760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54 -0.3180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54 -0.31806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5BC3A-CE72-49D9-88F8-06AF1B2E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TT" sz="4400"/>
              <a:t>Time to branch out.</a:t>
            </a:r>
            <a:endParaRPr lang="en-US" sz="44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E63ECB3-CE84-4B58-8802-50275CB94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62975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067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git commit git push git out">
            <a:extLst>
              <a:ext uri="{FF2B5EF4-FFF2-40B4-BE49-F238E27FC236}">
                <a16:creationId xmlns:a16="http://schemas.microsoft.com/office/drawing/2014/main" id="{825FC005-112D-4499-BC11-A58CD7FB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23" y="873202"/>
            <a:ext cx="4122755" cy="41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5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1569E-44D3-48A4-A13D-DED54B5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TT" dirty="0"/>
              <a:t>Git Commands used.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165540-FDAC-40CD-8EC2-3FE4DCE68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31342"/>
              </p:ext>
            </p:extLst>
          </p:nvPr>
        </p:nvGraphicFramePr>
        <p:xfrm>
          <a:off x="5466523" y="1498327"/>
          <a:ext cx="5906328" cy="403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05">
                  <a:extLst>
                    <a:ext uri="{9D8B030D-6E8A-4147-A177-3AD203B41FA5}">
                      <a16:colId xmlns:a16="http://schemas.microsoft.com/office/drawing/2014/main" val="2205629854"/>
                    </a:ext>
                  </a:extLst>
                </a:gridCol>
                <a:gridCol w="2996323">
                  <a:extLst>
                    <a:ext uri="{9D8B030D-6E8A-4147-A177-3AD203B41FA5}">
                      <a16:colId xmlns:a16="http://schemas.microsoft.com/office/drawing/2014/main" val="3106205059"/>
                    </a:ext>
                  </a:extLst>
                </a:gridCol>
              </a:tblGrid>
              <a:tr h="450680">
                <a:tc>
                  <a:txBody>
                    <a:bodyPr/>
                    <a:lstStyle/>
                    <a:p>
                      <a:pPr algn="ctr"/>
                      <a:r>
                        <a:rPr lang="en-TT" sz="2000"/>
                        <a:t>Commands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T" sz="2000"/>
                        <a:t>Descriptions</a:t>
                      </a:r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3440444424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 dirty="0"/>
                        <a:t>git clone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3981976377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 dirty="0"/>
                        <a:t>git add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1907190732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 dirty="0"/>
                        <a:t>git commit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2288296362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 dirty="0"/>
                        <a:t>git push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260644558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 dirty="0"/>
                        <a:t>git status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540136604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r>
                        <a:rPr lang="en-TT" sz="2000"/>
                        <a:t>git log</a:t>
                      </a:r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3247149472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ctr"/>
                      <a:endParaRPr lang="en-TT" sz="2000"/>
                    </a:p>
                  </a:txBody>
                  <a:tcPr marL="102427" marR="102427" marT="51214" marB="51214"/>
                </a:tc>
                <a:tc>
                  <a:txBody>
                    <a:bodyPr/>
                    <a:lstStyle/>
                    <a:p>
                      <a:pPr algn="ctr"/>
                      <a:endParaRPr lang="en-TT" sz="2000" dirty="0"/>
                    </a:p>
                  </a:txBody>
                  <a:tcPr marL="102427" marR="102427" marT="51214" marB="51214"/>
                </a:tc>
                <a:extLst>
                  <a:ext uri="{0D108BD9-81ED-4DB2-BD59-A6C34878D82A}">
                    <a16:rowId xmlns:a16="http://schemas.microsoft.com/office/drawing/2014/main" val="21844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03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C159-9599-4022-8A19-7D41D776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TT" dirty="0"/>
              <a:t>What is Version Control and Git?</a:t>
            </a:r>
            <a:endParaRPr lang="en-US" dirty="0"/>
          </a:p>
        </p:txBody>
      </p:sp>
      <p:sp>
        <p:nvSpPr>
          <p:cNvPr id="1034" name="Content Placeholder 1030">
            <a:extLst>
              <a:ext uri="{FF2B5EF4-FFF2-40B4-BE49-F238E27FC236}">
                <a16:creationId xmlns:a16="http://schemas.microsoft.com/office/drawing/2014/main" id="{98AA8395-7BC4-40EE-9196-F8E0A3B4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TT" sz="1600"/>
              <a:t>Version Control records changes to files so you can recall specific versions of those files.</a:t>
            </a:r>
            <a:br>
              <a:rPr lang="en-TT" sz="1600"/>
            </a:br>
            <a:endParaRPr lang="en-TT" sz="1600"/>
          </a:p>
          <a:p>
            <a:r>
              <a:rPr lang="en-TT" sz="1600"/>
              <a:t>Git is a version control system for tracking changes.</a:t>
            </a:r>
            <a:endParaRPr lang="en-US" sz="1600"/>
          </a:p>
        </p:txBody>
      </p:sp>
      <p:pic>
        <p:nvPicPr>
          <p:cNvPr id="5" name="Picture 4" descr="A picture containing chart, bubble chart&#10;&#10;Description automatically generated">
            <a:extLst>
              <a:ext uri="{FF2B5EF4-FFF2-40B4-BE49-F238E27FC236}">
                <a16:creationId xmlns:a16="http://schemas.microsoft.com/office/drawing/2014/main" id="{001E01EB-59C2-48D2-8C4C-C6764238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51" y="3360427"/>
            <a:ext cx="6277349" cy="18214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1614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1F689-BD84-4BD2-A649-49737071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2ECD64-5A5F-4078-915A-39EC6594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use Git?</a:t>
            </a:r>
          </a:p>
        </p:txBody>
      </p:sp>
      <p:pic>
        <p:nvPicPr>
          <p:cNvPr id="5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206EF069-D117-4BDA-862B-A93BF6D6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5" y="261772"/>
            <a:ext cx="2664092" cy="325458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0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9A2DEA88-EC14-4DC5-AD8A-E8AE9D3D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6474" y="261772"/>
            <a:ext cx="2664092" cy="325458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1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52259B07-EF84-4B6D-B5BD-C5EE91C7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197" y="261772"/>
            <a:ext cx="2664092" cy="3239723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1A861-60E1-48DB-8136-3373258CEE62}"/>
              </a:ext>
            </a:extLst>
          </p:cNvPr>
          <p:cNvSpPr txBox="1"/>
          <p:nvPr/>
        </p:nvSpPr>
        <p:spPr>
          <a:xfrm>
            <a:off x="968188" y="5702698"/>
            <a:ext cx="670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dirty="0"/>
              <a:t>It keeps track of changes to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dirty="0"/>
              <a:t>Synchronize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dirty="0"/>
              <a:t>Revert to older versions.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CE78E-2AF0-4895-99E2-807E5B3427E4}"/>
              </a:ext>
            </a:extLst>
          </p:cNvPr>
          <p:cNvSpPr txBox="1"/>
          <p:nvPr/>
        </p:nvSpPr>
        <p:spPr>
          <a:xfrm>
            <a:off x="387227" y="1385882"/>
            <a:ext cx="1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T" dirty="0">
                <a:solidFill>
                  <a:schemeClr val="bg1"/>
                </a:solidFill>
              </a:rPr>
              <a:t>a = 1</a:t>
            </a:r>
          </a:p>
          <a:p>
            <a:r>
              <a:rPr lang="en-TT" dirty="0">
                <a:solidFill>
                  <a:schemeClr val="bg1"/>
                </a:solidFill>
              </a:rPr>
              <a:t>b = 2</a:t>
            </a:r>
          </a:p>
          <a:p>
            <a:r>
              <a:rPr lang="en-TT" dirty="0">
                <a:solidFill>
                  <a:schemeClr val="bg1"/>
                </a:solidFill>
              </a:rPr>
              <a:t>c = “five”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08839-A6ED-4A3F-B36F-2ECC0BE89281}"/>
              </a:ext>
            </a:extLst>
          </p:cNvPr>
          <p:cNvSpPr txBox="1"/>
          <p:nvPr/>
        </p:nvSpPr>
        <p:spPr>
          <a:xfrm>
            <a:off x="5214831" y="1385882"/>
            <a:ext cx="2329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T" dirty="0">
                <a:solidFill>
                  <a:schemeClr val="bg1"/>
                </a:solidFill>
              </a:rPr>
              <a:t>a = 1</a:t>
            </a:r>
          </a:p>
          <a:p>
            <a:r>
              <a:rPr lang="en-TT" dirty="0">
                <a:solidFill>
                  <a:schemeClr val="bg1"/>
                </a:solidFill>
              </a:rPr>
              <a:t>b = 2</a:t>
            </a:r>
          </a:p>
          <a:p>
            <a:r>
              <a:rPr lang="en-TT" dirty="0">
                <a:solidFill>
                  <a:schemeClr val="bg1"/>
                </a:solidFill>
              </a:rPr>
              <a:t>c = “five”</a:t>
            </a:r>
          </a:p>
          <a:p>
            <a:r>
              <a:rPr lang="en-TT" dirty="0">
                <a:solidFill>
                  <a:schemeClr val="bg1"/>
                </a:solidFill>
              </a:rPr>
              <a:t>monster = “</a:t>
            </a:r>
            <a:r>
              <a:rPr lang="en-TT" dirty="0" err="1">
                <a:solidFill>
                  <a:schemeClr val="bg1"/>
                </a:solidFill>
              </a:rPr>
              <a:t>elmo</a:t>
            </a:r>
            <a:r>
              <a:rPr lang="en-T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6276-A125-4613-AB59-BBB97A660A0E}"/>
              </a:ext>
            </a:extLst>
          </p:cNvPr>
          <p:cNvSpPr txBox="1"/>
          <p:nvPr/>
        </p:nvSpPr>
        <p:spPr>
          <a:xfrm>
            <a:off x="9468850" y="1385882"/>
            <a:ext cx="2346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T" dirty="0">
                <a:solidFill>
                  <a:schemeClr val="bg1"/>
                </a:solidFill>
              </a:rPr>
              <a:t>a = 1</a:t>
            </a:r>
          </a:p>
          <a:p>
            <a:r>
              <a:rPr lang="en-TT" dirty="0">
                <a:solidFill>
                  <a:schemeClr val="bg1"/>
                </a:solidFill>
              </a:rPr>
              <a:t>c = “five”</a:t>
            </a:r>
          </a:p>
          <a:p>
            <a:r>
              <a:rPr lang="en-TT" dirty="0">
                <a:solidFill>
                  <a:schemeClr val="bg1"/>
                </a:solidFill>
              </a:rPr>
              <a:t>monster = “</a:t>
            </a:r>
            <a:r>
              <a:rPr lang="en-TT" dirty="0" err="1">
                <a:solidFill>
                  <a:schemeClr val="bg1"/>
                </a:solidFill>
              </a:rPr>
              <a:t>elmo</a:t>
            </a:r>
            <a:r>
              <a:rPr lang="en-TT" dirty="0">
                <a:solidFill>
                  <a:schemeClr val="bg1"/>
                </a:solidFill>
              </a:rPr>
              <a:t>”</a:t>
            </a:r>
          </a:p>
          <a:p>
            <a:r>
              <a:rPr lang="en-TT" dirty="0">
                <a:solidFill>
                  <a:schemeClr val="bg1"/>
                </a:solidFill>
              </a:rPr>
              <a:t>sleepy = True</a:t>
            </a:r>
          </a:p>
          <a:p>
            <a:r>
              <a:rPr lang="en-TT" dirty="0">
                <a:solidFill>
                  <a:schemeClr val="bg1"/>
                </a:solidFill>
              </a:rPr>
              <a:t>broke = True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2AF930-30A3-4CED-8A83-1043C436D465}"/>
              </a:ext>
            </a:extLst>
          </p:cNvPr>
          <p:cNvSpPr/>
          <p:nvPr/>
        </p:nvSpPr>
        <p:spPr>
          <a:xfrm>
            <a:off x="2920954" y="1827297"/>
            <a:ext cx="2091700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462E1C9-04B7-4379-90F3-1CFB8D7DF1A2}"/>
              </a:ext>
            </a:extLst>
          </p:cNvPr>
          <p:cNvSpPr/>
          <p:nvPr/>
        </p:nvSpPr>
        <p:spPr>
          <a:xfrm>
            <a:off x="7674654" y="1827297"/>
            <a:ext cx="1592572" cy="5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8D5A6-B48B-4AC7-BCA0-AF12E6A5CED7}"/>
              </a:ext>
            </a:extLst>
          </p:cNvPr>
          <p:cNvSpPr txBox="1"/>
          <p:nvPr/>
        </p:nvSpPr>
        <p:spPr>
          <a:xfrm>
            <a:off x="332346" y="3636941"/>
            <a:ext cx="25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dirty="0">
                <a:solidFill>
                  <a:schemeClr val="bg1"/>
                </a:solidFill>
              </a:rPr>
              <a:t>Create 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D632C-7308-48A2-9C6B-61978302B129}"/>
              </a:ext>
            </a:extLst>
          </p:cNvPr>
          <p:cNvSpPr txBox="1"/>
          <p:nvPr/>
        </p:nvSpPr>
        <p:spPr>
          <a:xfrm>
            <a:off x="5001503" y="3636941"/>
            <a:ext cx="26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dirty="0">
                <a:solidFill>
                  <a:schemeClr val="bg1"/>
                </a:solidFill>
              </a:rPr>
              <a:t>Add a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DC38AB-8E9D-425B-A4A9-29A9D5D23716}"/>
              </a:ext>
            </a:extLst>
          </p:cNvPr>
          <p:cNvSpPr txBox="1"/>
          <p:nvPr/>
        </p:nvSpPr>
        <p:spPr>
          <a:xfrm>
            <a:off x="9282197" y="3636941"/>
            <a:ext cx="267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T" dirty="0">
                <a:solidFill>
                  <a:schemeClr val="bg1"/>
                </a:solidFill>
              </a:rPr>
              <a:t>Add two lines and delete one line</a:t>
            </a:r>
          </a:p>
        </p:txBody>
      </p:sp>
    </p:spTree>
    <p:extLst>
      <p:ext uri="{BB962C8B-B14F-4D97-AF65-F5344CB8AC3E}">
        <p14:creationId xmlns:p14="http://schemas.microsoft.com/office/powerpoint/2010/main" val="4242352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13" grpId="0" animBg="1"/>
      <p:bldP spid="2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56FCF-F63D-40D8-AF62-DA14BBFB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T" sz="3400"/>
              <a:t>Installing Git</a:t>
            </a:r>
            <a:br>
              <a:rPr lang="en-TT" sz="3400"/>
            </a:br>
            <a:r>
              <a:rPr lang="en-TT" sz="3400"/>
              <a:t>Is git installed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9DA8-22F9-428B-9D99-AF8EA1BF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TT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TT" sz="1700">
                <a:solidFill>
                  <a:srgbClr val="FFFFFF"/>
                </a:solidFill>
              </a:rPr>
              <a:t>Open command terminal: For windows – </a:t>
            </a:r>
            <a:br>
              <a:rPr lang="en-TT" sz="1700">
                <a:solidFill>
                  <a:srgbClr val="FFFFFF"/>
                </a:solidFill>
              </a:rPr>
            </a:br>
            <a:r>
              <a:rPr lang="en-TT" sz="1700">
                <a:solidFill>
                  <a:srgbClr val="FFFFFF"/>
                </a:solidFill>
              </a:rPr>
              <a:t>Click the search icon and type in “cmd” (without quotation marks)</a:t>
            </a:r>
            <a:br>
              <a:rPr lang="en-TT" sz="1700">
                <a:solidFill>
                  <a:srgbClr val="FFFFFF"/>
                </a:solidFill>
              </a:rPr>
            </a:br>
            <a:r>
              <a:rPr lang="en-TT" sz="1700">
                <a:solidFill>
                  <a:srgbClr val="FFFFFF"/>
                </a:solidFill>
              </a:rPr>
              <a:t>or</a:t>
            </a:r>
            <a:br>
              <a:rPr lang="en-TT" sz="1700">
                <a:solidFill>
                  <a:srgbClr val="FFFFFF"/>
                </a:solidFill>
              </a:rPr>
            </a:br>
            <a:r>
              <a:rPr lang="en-TT" sz="1700">
                <a:solidFill>
                  <a:srgbClr val="FFFFFF"/>
                </a:solidFill>
              </a:rPr>
              <a:t>Windows key + R to open the Run command window</a:t>
            </a:r>
          </a:p>
          <a:p>
            <a:pPr>
              <a:lnSpc>
                <a:spcPct val="90000"/>
              </a:lnSpc>
            </a:pPr>
            <a:r>
              <a:rPr lang="en-TT" sz="1700">
                <a:solidFill>
                  <a:srgbClr val="FFFFFF"/>
                </a:solidFill>
              </a:rPr>
              <a:t>For MacOS-</a:t>
            </a:r>
            <a:br>
              <a:rPr lang="en-TT" sz="1700">
                <a:solidFill>
                  <a:srgbClr val="FFFFFF"/>
                </a:solidFill>
              </a:rPr>
            </a:br>
            <a:r>
              <a:rPr lang="en-TT" sz="1700">
                <a:solidFill>
                  <a:srgbClr val="FFFFFF"/>
                </a:solidFill>
              </a:rPr>
              <a:t>command + space and then type terminal</a:t>
            </a:r>
            <a:br>
              <a:rPr lang="en-TT" sz="1700">
                <a:solidFill>
                  <a:srgbClr val="FFFFFF"/>
                </a:solidFill>
              </a:rPr>
            </a:br>
            <a:endParaRPr lang="en-TT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TT" sz="1700">
                <a:solidFill>
                  <a:srgbClr val="FFFFFF"/>
                </a:solidFill>
              </a:rPr>
              <a:t>When the terminal opens type in (git --version)</a:t>
            </a:r>
          </a:p>
          <a:p>
            <a:pPr>
              <a:lnSpc>
                <a:spcPct val="90000"/>
              </a:lnSpc>
            </a:pPr>
            <a:endParaRPr lang="en-TT" sz="1700">
              <a:solidFill>
                <a:srgbClr val="FFFFFF"/>
              </a:solidFill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429E269-7CED-49A8-945B-9BD75F12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90" y="1991984"/>
            <a:ext cx="3832042" cy="28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8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4CB0-41DD-464F-886F-D0BA5BB2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0"/>
            <a:ext cx="3575737" cy="1672813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TT" dirty="0">
                <a:solidFill>
                  <a:srgbClr val="FFFFFF"/>
                </a:solidFill>
              </a:rPr>
              <a:t>Installing Git</a:t>
            </a:r>
            <a:br>
              <a:rPr lang="en-TT" sz="3000" dirty="0">
                <a:solidFill>
                  <a:srgbClr val="FFFFFF"/>
                </a:solidFill>
              </a:rPr>
            </a:br>
            <a:endParaRPr lang="en-TT" sz="3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5A2510F-0643-412B-BDCF-4C16ECB9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1" y="769460"/>
            <a:ext cx="6612856" cy="49596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9A9E-8D98-4ABA-B2BD-67411C1A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628" y="2024743"/>
            <a:ext cx="4269799" cy="3343323"/>
          </a:xfrm>
        </p:spPr>
        <p:txBody>
          <a:bodyPr>
            <a:normAutofit/>
          </a:bodyPr>
          <a:lstStyle/>
          <a:p>
            <a:r>
              <a:rPr lang="en-TT" sz="1600" dirty="0">
                <a:solidFill>
                  <a:srgbClr val="FFFFFF"/>
                </a:solidFill>
              </a:rPr>
              <a:t>To install git you can download it from the website -&gt; </a:t>
            </a:r>
            <a:r>
              <a:rPr lang="en-TT" sz="1600" dirty="0">
                <a:solidFill>
                  <a:srgbClr val="FFFFFF"/>
                </a:solidFill>
                <a:hlinkClick r:id="rId4"/>
              </a:rPr>
              <a:t>https://git-scm.com/</a:t>
            </a:r>
            <a:endParaRPr lang="en-TT" sz="1600" dirty="0">
              <a:solidFill>
                <a:srgbClr val="FFFFFF"/>
              </a:solidFill>
            </a:endParaRPr>
          </a:p>
          <a:p>
            <a:endParaRPr lang="en-TT" sz="1600" dirty="0">
              <a:solidFill>
                <a:srgbClr val="FFFFFF"/>
              </a:solidFill>
            </a:endParaRPr>
          </a:p>
          <a:p>
            <a:endParaRPr lang="en-TT" sz="1600" dirty="0">
              <a:solidFill>
                <a:srgbClr val="FFFFFF"/>
              </a:solidFill>
            </a:endParaRPr>
          </a:p>
          <a:p>
            <a:endParaRPr lang="en-T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12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66B94-2447-4A68-AB30-36CC6155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TT" dirty="0"/>
              <a:t>Configuring Git to open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0B42-30B7-45CD-A03B-171029C7C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TT" dirty="0"/>
              <a:t>git config –global </a:t>
            </a:r>
            <a:r>
              <a:rPr lang="en-TT" dirty="0" err="1"/>
              <a:t>core.editor</a:t>
            </a:r>
            <a:r>
              <a:rPr lang="en-TT" dirty="0"/>
              <a:t> “code –wait”</a:t>
            </a:r>
          </a:p>
          <a:p>
            <a:r>
              <a:rPr lang="en-TT" dirty="0"/>
              <a:t>Link to download Visual Studio Code text editor </a:t>
            </a:r>
            <a:br>
              <a:rPr lang="en-TT" dirty="0"/>
            </a:br>
            <a:r>
              <a:rPr lang="en-TT" dirty="0"/>
              <a:t>https://code.visualstudio.com</a:t>
            </a:r>
          </a:p>
          <a:p>
            <a:endParaRPr lang="en-TT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3209409-C002-43AB-8D3D-5F8EF904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13" y="277532"/>
            <a:ext cx="313372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433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80A115-72AD-4AE3-A453-540448F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13" y="4889455"/>
            <a:ext cx="10572000" cy="1595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/>
              <a:t>IT’S OPEN SOURCE!</a:t>
            </a:r>
            <a:br>
              <a:rPr lang="en-US" sz="1800" dirty="0"/>
            </a:br>
            <a:r>
              <a:rPr lang="en-US" sz="1800" dirty="0"/>
              <a:t>Think of it like a hub world from a game. </a:t>
            </a:r>
            <a:br>
              <a:rPr lang="en-US" sz="1800" dirty="0"/>
            </a:br>
            <a:r>
              <a:rPr lang="en-US" sz="1800" dirty="0"/>
              <a:t>An area on the internet where developers can continually return to access their own repositories and other developers' repositories.</a:t>
            </a:r>
            <a:br>
              <a:rPr lang="en-US" sz="1800" dirty="0"/>
            </a:br>
            <a:r>
              <a:rPr lang="en-US" sz="1800" dirty="0"/>
              <a:t>Also create their own repositories for other developers to contribute to.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49011F99-1A4E-4741-AF2E-8061C1405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785" y="896812"/>
            <a:ext cx="3092656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7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80A115-72AD-4AE3-A453-540448F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a GitHub repository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C32599-4147-4821-984E-E511BEA4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37" y="1187718"/>
            <a:ext cx="5124174" cy="2510844"/>
          </a:xfrm>
          <a:prstGeom prst="rect">
            <a:avLst/>
          </a:prstGeom>
        </p:spPr>
      </p:pic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505CD7-3D9A-498B-9FDD-1F1BAD5B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1706" y="1881833"/>
            <a:ext cx="5129359" cy="7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36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C796-B531-4C58-B1C9-837CF743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Cloning repository</a:t>
            </a:r>
          </a:p>
        </p:txBody>
      </p:sp>
      <p:pic>
        <p:nvPicPr>
          <p:cNvPr id="6" name="Content Placeholder 4" descr="Shape, icon&#10;&#10;Description automatically generated">
            <a:extLst>
              <a:ext uri="{FF2B5EF4-FFF2-40B4-BE49-F238E27FC236}">
                <a16:creationId xmlns:a16="http://schemas.microsoft.com/office/drawing/2014/main" id="{8E1D1929-8690-4CBA-AF46-EFFA24E6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27" y="315800"/>
            <a:ext cx="1244144" cy="168249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92E8010-25D6-4C2B-BAAC-9BB1A5684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71" y="1886224"/>
            <a:ext cx="1527048" cy="152704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37E6A3A3-E1F9-4FF3-8A7C-812B5745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404" y="5150607"/>
            <a:ext cx="1530562" cy="1530562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0E81C6-B2BD-41A3-942D-01ED71EEA782}"/>
              </a:ext>
            </a:extLst>
          </p:cNvPr>
          <p:cNvSpPr txBox="1"/>
          <p:nvPr/>
        </p:nvSpPr>
        <p:spPr>
          <a:xfrm>
            <a:off x="7742927" y="820416"/>
            <a:ext cx="1340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a = 1</a:t>
            </a:r>
            <a:endParaRPr lang="en-TT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b = 2</a:t>
            </a:r>
            <a:endParaRPr lang="en-TT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TT" dirty="0">
                <a:solidFill>
                  <a:schemeClr val="bg1"/>
                </a:solidFill>
              </a:rPr>
              <a:t>c = “five”</a:t>
            </a:r>
            <a:endParaRPr lang="en-TT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C4218B0-FD5C-4104-ADBD-2C7CCFE4F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559543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703 0.395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703 0.3956 " pathEditMode="relative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1285</Words>
  <Application>Microsoft Office PowerPoint</Application>
  <PresentationFormat>Widescreen</PresentationFormat>
  <Paragraphs>133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Quotable</vt:lpstr>
      <vt:lpstr>Git : Version Control</vt:lpstr>
      <vt:lpstr>What is Version Control and Git?</vt:lpstr>
      <vt:lpstr>Why use Git?</vt:lpstr>
      <vt:lpstr>Installing Git Is git installed already?</vt:lpstr>
      <vt:lpstr>Installing Git </vt:lpstr>
      <vt:lpstr>Configuring Git to open text editor</vt:lpstr>
      <vt:lpstr>IT’S OPEN SOURCE! Think of it like a hub world from a game.  An area on the internet where developers can continually return to access their own repositories and other developers' repositories. Also create their own repositories for other developers to contribute to. </vt:lpstr>
      <vt:lpstr>Creating a GitHub repository</vt:lpstr>
      <vt:lpstr>Cloning repository</vt:lpstr>
      <vt:lpstr>Adding changes</vt:lpstr>
      <vt:lpstr>Ready for commitment?</vt:lpstr>
      <vt:lpstr>Commit Messages</vt:lpstr>
      <vt:lpstr>git push</vt:lpstr>
      <vt:lpstr>Time to branch out.</vt:lpstr>
      <vt:lpstr>PowerPoint Presentation</vt:lpstr>
      <vt:lpstr>Git Commands used.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: Version Control</dc:title>
  <dc:creator>Nicholas Smith</dc:creator>
  <cp:lastModifiedBy>Nicholas Smith</cp:lastModifiedBy>
  <cp:revision>1</cp:revision>
  <dcterms:created xsi:type="dcterms:W3CDTF">2020-10-29T00:07:49Z</dcterms:created>
  <dcterms:modified xsi:type="dcterms:W3CDTF">2020-10-29T00:15:57Z</dcterms:modified>
</cp:coreProperties>
</file>