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03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2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</a:t>
            </a:r>
            <a:r>
              <a:rPr lang="en-US" dirty="0" err="1" smtClean="0"/>
              <a:t>WiBi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biased Medium Access Control (MAC) protocol for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lotted Aloha</a:t>
            </a:r>
            <a:endParaRPr lang="en-US" dirty="0"/>
          </a:p>
          <a:p>
            <a:pPr lvl="2"/>
            <a:r>
              <a:rPr lang="en-US" dirty="0" smtClean="0"/>
              <a:t>Carrier Sense Multiple Access and Collision Avoidance (CSMA/CA)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fair packet access scheme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Processor Sharing </a:t>
            </a:r>
            <a:endParaRPr lang="en-US" dirty="0" smtClean="0"/>
          </a:p>
          <a:p>
            <a:r>
              <a:rPr lang="en-US" dirty="0" smtClean="0"/>
              <a:t>Biased </a:t>
            </a:r>
            <a:r>
              <a:rPr lang="en-US" dirty="0"/>
              <a:t>scheduling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Remaining Processing Time (SRPT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better throughput and faster expected completion times than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The </a:t>
            </a:r>
            <a:r>
              <a:rPr lang="en-US" dirty="0" err="1"/>
              <a:t>WiBi</a:t>
            </a:r>
            <a:r>
              <a:rPr lang="en-US" dirty="0"/>
              <a:t> MAC </a:t>
            </a:r>
            <a:r>
              <a:rPr lang="en-US" dirty="0" smtClean="0"/>
              <a:t>approximates </a:t>
            </a:r>
            <a:r>
              <a:rPr lang="en-US" dirty="0"/>
              <a:t>SRPT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throughput and utilization of the wireless </a:t>
            </a:r>
            <a:r>
              <a:rPr lang="en-US" dirty="0" smtClean="0"/>
              <a:t>medium</a:t>
            </a:r>
          </a:p>
          <a:p>
            <a:r>
              <a:rPr lang="en-US" dirty="0" err="1" smtClean="0"/>
              <a:t>WiBi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</a:t>
            </a:r>
            <a:r>
              <a:rPr lang="en-US" dirty="0" smtClean="0"/>
              <a:t>chooses </a:t>
            </a:r>
            <a:r>
              <a:rPr lang="en-US" dirty="0"/>
              <a:t>a maximum potential back off time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roportional </a:t>
            </a:r>
            <a:r>
              <a:rPr lang="en-US" dirty="0"/>
              <a:t>to the number of packets that are ready to </a:t>
            </a:r>
            <a:r>
              <a:rPr lang="en-US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SRPT</a:t>
            </a:r>
          </a:p>
          <a:p>
            <a:r>
              <a:rPr lang="en-US" sz="2800" dirty="0" smtClean="0"/>
              <a:t>Current number of frames with random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r>
              <a:rPr lang="en-US" sz="2800" dirty="0" smtClean="0"/>
              <a:t>Dynamic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based on congestion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SRPT</a:t>
            </a:r>
          </a:p>
        </p:txBody>
      </p:sp>
      <p:sp>
        <p:nvSpPr>
          <p:cNvPr id="59" name="Shape 5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899" lvl="0" indent="-342899">
              <a:defRPr sz="1800"/>
            </a:pPr>
            <a:r>
              <a:rPr dirty="0"/>
              <a:t>Based on Shortest Remaining Processing Time for Processor </a:t>
            </a:r>
            <a:r>
              <a:rPr/>
              <a:t>Scheduling</a:t>
            </a:r>
            <a:r>
              <a:rPr smtClean="0"/>
              <a:t>.</a:t>
            </a:r>
            <a:endParaRPr lang="en-US" dirty="0" smtClean="0"/>
          </a:p>
          <a:p>
            <a:pPr marL="342899" lvl="0" indent="-342899">
              <a:defRPr sz="1800"/>
            </a:pPr>
            <a:r>
              <a:rPr lang="en-US" dirty="0" smtClean="0"/>
              <a:t>Under 0.8 load, 80% of node traffic improves by factor of 10 </a:t>
            </a:r>
          </a:p>
          <a:p>
            <a:pPr marL="342899" lvl="0" indent="-342899">
              <a:defRPr sz="1800"/>
            </a:pPr>
            <a:r>
              <a:rPr lang="en-US" dirty="0" smtClean="0"/>
              <a:t>Helps small frame sizes substantially, only slightly penalizes large frame sizes. </a:t>
            </a:r>
          </a:p>
        </p:txBody>
      </p:sp>
    </p:spTree>
    <p:extLst>
      <p:ext uri="{BB962C8B-B14F-4D97-AF65-F5344CB8AC3E}">
        <p14:creationId xmlns:p14="http://schemas.microsoft.com/office/powerpoint/2010/main" val="38631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Frame Counter</a:t>
            </a:r>
          </a:p>
        </p:txBody>
      </p:sp>
      <p:sp>
        <p:nvSpPr>
          <p:cNvPr id="62" name="Shape 6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The Maximum random </a:t>
            </a:r>
            <a:r>
              <a:rPr lang="en-US" sz="2800" dirty="0" smtClean="0"/>
              <a:t>b</a:t>
            </a:r>
            <a:r>
              <a:rPr sz="2800" dirty="0" smtClean="0"/>
              <a:t>ack </a:t>
            </a:r>
            <a:r>
              <a:rPr sz="2800" dirty="0"/>
              <a:t>off is based on the current Frame number being sent</a:t>
            </a:r>
          </a:p>
        </p:txBody>
      </p:sp>
    </p:spTree>
    <p:extLst>
      <p:ext uri="{BB962C8B-B14F-4D97-AF65-F5344CB8AC3E}">
        <p14:creationId xmlns:p14="http://schemas.microsoft.com/office/powerpoint/2010/main" val="3020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Dynamic Backoff</a:t>
            </a:r>
          </a:p>
        </p:txBody>
      </p:sp>
      <p:sp>
        <p:nvSpPr>
          <p:cNvPr id="65" name="Shape 6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899" indent="-342899">
              <a:defRPr sz="2800"/>
            </a:lvl1pPr>
          </a:lstStyle>
          <a:p>
            <a:pPr lvl="0">
              <a:defRPr sz="1800"/>
            </a:pPr>
            <a:r>
              <a:rPr sz="2800" dirty="0"/>
              <a:t>A node sends at a standard </a:t>
            </a:r>
            <a:r>
              <a:rPr sz="2800" dirty="0" smtClean="0"/>
              <a:t>rate</a:t>
            </a:r>
            <a:r>
              <a:rPr lang="en-US" sz="2800" dirty="0" smtClean="0"/>
              <a:t>,</a:t>
            </a:r>
            <a:r>
              <a:rPr sz="2800" dirty="0" smtClean="0"/>
              <a:t> </a:t>
            </a:r>
            <a:r>
              <a:rPr sz="2800" dirty="0"/>
              <a:t>periodically checking the network traffic </a:t>
            </a:r>
            <a:r>
              <a:rPr sz="2800" dirty="0" smtClean="0"/>
              <a:t>level</a:t>
            </a:r>
            <a:r>
              <a:rPr lang="en-US" sz="2800" dirty="0" smtClean="0"/>
              <a:t>.</a:t>
            </a:r>
            <a:r>
              <a:rPr sz="2800" dirty="0" smtClean="0"/>
              <a:t> </a:t>
            </a:r>
            <a:r>
              <a:rPr lang="en-US" sz="2800" dirty="0" smtClean="0"/>
              <a:t>I</a:t>
            </a:r>
            <a:r>
              <a:rPr sz="2800" dirty="0" smtClean="0"/>
              <a:t>f </a:t>
            </a:r>
            <a:r>
              <a:rPr sz="2800" dirty="0"/>
              <a:t>the traffic level appears to hit a certain level, the node checks its own rate and will slow down its </a:t>
            </a:r>
            <a:r>
              <a:rPr sz="2800" dirty="0" smtClean="0"/>
              <a:t>tran</a:t>
            </a:r>
            <a:r>
              <a:rPr lang="en-US" sz="2800" dirty="0" smtClean="0"/>
              <a:t>smiss</a:t>
            </a:r>
            <a:r>
              <a:rPr sz="2800" dirty="0" smtClean="0"/>
              <a:t>ion </a:t>
            </a:r>
            <a:r>
              <a:rPr sz="2800" dirty="0"/>
              <a:t>rate based on traffic levels.</a:t>
            </a:r>
          </a:p>
        </p:txBody>
      </p:sp>
    </p:spTree>
    <p:extLst>
      <p:ext uri="{BB962C8B-B14F-4D97-AF65-F5344CB8AC3E}">
        <p14:creationId xmlns:p14="http://schemas.microsoft.com/office/powerpoint/2010/main" val="32732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indeed possible to increase the throughput for 802.11 using a biased MAC protocol.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SRPT: Our work regarding SRPT was based off of a similar problem regarding scheduling requests to a web server. </a:t>
            </a:r>
            <a:r>
              <a:rPr lang="en-US" sz="1600" dirty="0" smtClean="0"/>
              <a:t>Web server </a:t>
            </a:r>
            <a:r>
              <a:rPr lang="en-US" sz="1600" dirty="0" smtClean="0"/>
              <a:t>interacts on the application layer, </a:t>
            </a:r>
            <a:r>
              <a:rPr lang="en-US" sz="1600" dirty="0" smtClean="0"/>
              <a:t>has </a:t>
            </a:r>
            <a:r>
              <a:rPr lang="en-US" sz="1600" dirty="0" smtClean="0"/>
              <a:t>to worry about things such as collisions and data </a:t>
            </a:r>
            <a:r>
              <a:rPr lang="en-US" sz="1600" dirty="0" smtClean="0"/>
              <a:t>loss. </a:t>
            </a:r>
            <a:r>
              <a:rPr lang="en-US" sz="1600" dirty="0" smtClean="0"/>
              <a:t>This caused the advantage of SRPT in wireless networks to diminish. However, due to the point-to-point nature of the MAC sub-layer, data loss due to routing is not something we need to worry about. </a:t>
            </a:r>
          </a:p>
          <a:p>
            <a:r>
              <a:rPr lang="en-US" sz="1600" dirty="0" smtClean="0"/>
              <a:t>Frame Counter: This is a variation of slotted aloha, however instead of a static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counter, a random </a:t>
            </a:r>
            <a:r>
              <a:rPr lang="en-US" sz="1600" dirty="0" err="1" smtClean="0"/>
              <a:t>backoff</a:t>
            </a:r>
            <a:r>
              <a:rPr lang="en-US" sz="1600" dirty="0" smtClean="0"/>
              <a:t> based on the frames left to send </a:t>
            </a:r>
            <a:r>
              <a:rPr lang="en-US" sz="1600" dirty="0" smtClean="0"/>
              <a:t>is utilized whenever a collision </a:t>
            </a:r>
            <a:r>
              <a:rPr lang="en-US" sz="1600" dirty="0" smtClean="0"/>
              <a:t>occurs.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519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364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WiBi: Biased Medium Access Control for WiFi</vt:lpstr>
      <vt:lpstr>Intro </vt:lpstr>
      <vt:lpstr>Our Approaches</vt:lpstr>
      <vt:lpstr>SRPT</vt:lpstr>
      <vt:lpstr>Frame Counter</vt:lpstr>
      <vt:lpstr>Dynamic Backoff</vt:lpstr>
      <vt:lpstr>Conclusion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Anna Carroll</cp:lastModifiedBy>
  <cp:revision>26</cp:revision>
  <dcterms:created xsi:type="dcterms:W3CDTF">2014-12-01T22:24:21Z</dcterms:created>
  <dcterms:modified xsi:type="dcterms:W3CDTF">2014-12-02T17:59:43Z</dcterms:modified>
</cp:coreProperties>
</file>