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9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1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4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1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8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WiBi</a:t>
            </a:r>
            <a:r>
              <a:rPr lang="en-US" dirty="0" smtClean="0"/>
              <a:t>: Biased Medium Access Control for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Cameron Keith, Anna Carroll, Ethan </a:t>
            </a:r>
            <a:r>
              <a:rPr lang="en-US" dirty="0" err="1" smtClean="0"/>
              <a:t>Busbee</a:t>
            </a:r>
            <a:r>
              <a:rPr lang="en-US" dirty="0" smtClean="0"/>
              <a:t>, Dylan </a:t>
            </a:r>
            <a:r>
              <a:rPr lang="en-US" dirty="0" err="1" smtClean="0"/>
              <a:t>Fansler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6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WiBi: Biased Medium Access Control for WiFi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WiBi: Biased Medium Access Control for WiFi</dc:title>
  <dc:creator>Cameron Keith</dc:creator>
  <cp:lastModifiedBy>Cameron Keith</cp:lastModifiedBy>
  <cp:revision>3</cp:revision>
  <dcterms:created xsi:type="dcterms:W3CDTF">2014-12-01T22:24:21Z</dcterms:created>
  <dcterms:modified xsi:type="dcterms:W3CDTF">2014-12-01T22:52:50Z</dcterms:modified>
</cp:coreProperties>
</file>