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204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7E45-172B-9941-AA88-D5D1B7ED3BBB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D1F6-2088-5947-932A-20F2538F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WiBi</a:t>
            </a:r>
            <a:r>
              <a:rPr lang="en-US" dirty="0" smtClean="0"/>
              <a:t>: Biased Medium Access Control for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Keith, Anna Carroll, Ethan </a:t>
            </a:r>
            <a:r>
              <a:rPr lang="en-US" dirty="0" err="1" smtClean="0"/>
              <a:t>Busbee</a:t>
            </a:r>
            <a:r>
              <a:rPr lang="en-US" dirty="0" smtClean="0"/>
              <a:t>, Dylan </a:t>
            </a:r>
            <a:r>
              <a:rPr lang="en-US" dirty="0" err="1" smtClean="0"/>
              <a:t>Fansler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Presenting </a:t>
            </a:r>
            <a:r>
              <a:rPr lang="en-US" dirty="0" err="1" smtClean="0"/>
              <a:t>WiBi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biased Medium Access Control (MAC) protocol for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lotted Aloha</a:t>
            </a:r>
            <a:endParaRPr lang="en-US" dirty="0"/>
          </a:p>
          <a:p>
            <a:pPr lvl="2"/>
            <a:r>
              <a:rPr lang="en-US" dirty="0" smtClean="0"/>
              <a:t>Carrier Sense Multiple Access and Collision Avoidance (CSMA/CA)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fair packet access scheme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Processor Sharing </a:t>
            </a:r>
            <a:endParaRPr lang="en-US" dirty="0" smtClean="0"/>
          </a:p>
          <a:p>
            <a:r>
              <a:rPr lang="en-US" dirty="0" smtClean="0"/>
              <a:t>Biased </a:t>
            </a:r>
            <a:r>
              <a:rPr lang="en-US" dirty="0"/>
              <a:t>scheduling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Remaining Processing Time (SRPT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better throughput and faster expected completion times than </a:t>
            </a:r>
            <a:r>
              <a:rPr lang="en-US" dirty="0" smtClean="0"/>
              <a:t>PS</a:t>
            </a:r>
          </a:p>
          <a:p>
            <a:r>
              <a:rPr lang="en-US" dirty="0" smtClean="0"/>
              <a:t>The </a:t>
            </a:r>
            <a:r>
              <a:rPr lang="en-US" dirty="0" err="1"/>
              <a:t>WiBi</a:t>
            </a:r>
            <a:r>
              <a:rPr lang="en-US" dirty="0"/>
              <a:t> MAC </a:t>
            </a:r>
            <a:r>
              <a:rPr lang="en-US" dirty="0" smtClean="0"/>
              <a:t>approximates </a:t>
            </a:r>
            <a:r>
              <a:rPr lang="en-US" dirty="0"/>
              <a:t>SRPT 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reater </a:t>
            </a:r>
            <a:r>
              <a:rPr lang="en-US" dirty="0"/>
              <a:t>throughput and utilization of the wireless </a:t>
            </a:r>
            <a:r>
              <a:rPr lang="en-US" dirty="0" smtClean="0"/>
              <a:t>medium</a:t>
            </a:r>
          </a:p>
          <a:p>
            <a:r>
              <a:rPr lang="en-US" dirty="0" err="1" smtClean="0"/>
              <a:t>WiBi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</a:t>
            </a:r>
            <a:r>
              <a:rPr lang="en-US" dirty="0" smtClean="0"/>
              <a:t>chooses </a:t>
            </a:r>
            <a:r>
              <a:rPr lang="en-US" dirty="0"/>
              <a:t>a maximum potential back off time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roportional </a:t>
            </a:r>
            <a:r>
              <a:rPr lang="en-US" dirty="0"/>
              <a:t>to the number of packets that are ready to </a:t>
            </a:r>
            <a:r>
              <a:rPr lang="en-US" dirty="0" smtClean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203173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SRPT</a:t>
            </a:r>
          </a:p>
          <a:p>
            <a:r>
              <a:rPr lang="en-US" sz="2800" dirty="0" smtClean="0"/>
              <a:t>Current number of frames with random </a:t>
            </a:r>
            <a:r>
              <a:rPr lang="en-US" sz="2800" dirty="0" err="1" smtClean="0"/>
              <a:t>backoff</a:t>
            </a:r>
            <a:endParaRPr lang="en-US" sz="2800" dirty="0" smtClean="0"/>
          </a:p>
          <a:p>
            <a:r>
              <a:rPr lang="en-US" sz="2800" dirty="0" smtClean="0"/>
              <a:t>Dynamic 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based on congestion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821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</a:t>
            </a:r>
            <a:r>
              <a:rPr lang="en-US" dirty="0"/>
              <a:t>W</a:t>
            </a:r>
            <a:r>
              <a:rPr lang="en-US" dirty="0" smtClean="0"/>
              <a:t>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138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WiBi: Biased Medium Access Control for WiFi</vt:lpstr>
      <vt:lpstr>Intro </vt:lpstr>
      <vt:lpstr>Our Approaches</vt:lpstr>
      <vt:lpstr>SRPT</vt:lpstr>
      <vt:lpstr>Frame Counter</vt:lpstr>
      <vt:lpstr>Dynamic Backoff</vt:lpstr>
      <vt:lpstr>Things We Learned</vt:lpstr>
      <vt:lpstr>Related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WiBi: Biased Medium Access Control for WiFi</dc:title>
  <dc:creator>Cameron Keith</dc:creator>
  <cp:lastModifiedBy>Cameron Keith</cp:lastModifiedBy>
  <cp:revision>12</cp:revision>
  <dcterms:created xsi:type="dcterms:W3CDTF">2014-12-01T22:24:21Z</dcterms:created>
  <dcterms:modified xsi:type="dcterms:W3CDTF">2014-12-02T06:11:46Z</dcterms:modified>
</cp:coreProperties>
</file>