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4" r:id="rId5"/>
    <p:sldId id="265" r:id="rId6"/>
    <p:sldId id="266"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01328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86026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772D1F6-2088-5947-932A-20F2538F00F7}"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6036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4033273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772D1F6-2088-5947-932A-20F2538F00F7}"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992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289288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56898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39244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37700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67E45-172B-9941-AA88-D5D1B7ED3BBB}"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54792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106082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D67E45-172B-9941-AA88-D5D1B7ED3BBB}"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407934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D67E45-172B-9941-AA88-D5D1B7ED3BBB}"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94439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67E45-172B-9941-AA88-D5D1B7ED3BBB}"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34318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21269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67E45-172B-9941-AA88-D5D1B7ED3BBB}"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772D1F6-2088-5947-932A-20F2538F00F7}" type="slidenum">
              <a:rPr lang="en-US" smtClean="0"/>
              <a:t>‹#›</a:t>
            </a:fld>
            <a:endParaRPr lang="en-US"/>
          </a:p>
        </p:txBody>
      </p:sp>
    </p:spTree>
    <p:extLst>
      <p:ext uri="{BB962C8B-B14F-4D97-AF65-F5344CB8AC3E}">
        <p14:creationId xmlns:p14="http://schemas.microsoft.com/office/powerpoint/2010/main" val="35627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0D67E45-172B-9941-AA88-D5D1B7ED3BBB}" type="datetimeFigureOut">
              <a:rPr lang="en-US" smtClean="0"/>
              <a:t>12/2/2014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772D1F6-2088-5947-932A-20F2538F00F7}" type="slidenum">
              <a:rPr lang="en-US" smtClean="0"/>
              <a:t>‹#›</a:t>
            </a:fld>
            <a:endParaRPr lang="en-US"/>
          </a:p>
        </p:txBody>
      </p:sp>
    </p:spTree>
    <p:extLst>
      <p:ext uri="{BB962C8B-B14F-4D97-AF65-F5344CB8AC3E}">
        <p14:creationId xmlns:p14="http://schemas.microsoft.com/office/powerpoint/2010/main" val="42631776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WiBi</a:t>
            </a:r>
            <a:r>
              <a:rPr lang="en-US" dirty="0" smtClean="0"/>
              <a:t>: Biased Medium Access Control for </a:t>
            </a:r>
            <a:r>
              <a:rPr lang="en-US" dirty="0" err="1" smtClean="0"/>
              <a:t>WiFi</a:t>
            </a:r>
            <a:endParaRPr lang="en-US" dirty="0"/>
          </a:p>
        </p:txBody>
      </p:sp>
      <p:sp>
        <p:nvSpPr>
          <p:cNvPr id="3" name="Subtitle 2"/>
          <p:cNvSpPr>
            <a:spLocks noGrp="1"/>
          </p:cNvSpPr>
          <p:nvPr>
            <p:ph type="subTitle" idx="1"/>
          </p:nvPr>
        </p:nvSpPr>
        <p:spPr/>
        <p:txBody>
          <a:bodyPr/>
          <a:lstStyle/>
          <a:p>
            <a:r>
              <a:rPr lang="en-US" dirty="0" smtClean="0"/>
              <a:t>Cameron Keith, Anna Carroll, Ethan </a:t>
            </a:r>
            <a:r>
              <a:rPr lang="en-US" dirty="0" err="1" smtClean="0"/>
              <a:t>Busbee</a:t>
            </a:r>
            <a:r>
              <a:rPr lang="en-US" dirty="0" smtClean="0"/>
              <a:t>, Dylan </a:t>
            </a:r>
            <a:r>
              <a:rPr lang="en-US" dirty="0" err="1" smtClean="0"/>
              <a:t>Fansler</a:t>
            </a:r>
            <a:endParaRPr lang="en-US" dirty="0"/>
          </a:p>
        </p:txBody>
      </p:sp>
    </p:spTree>
    <p:extLst>
      <p:ext uri="{BB962C8B-B14F-4D97-AF65-F5344CB8AC3E}">
        <p14:creationId xmlns:p14="http://schemas.microsoft.com/office/powerpoint/2010/main" val="14179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Presenting </a:t>
            </a:r>
            <a:r>
              <a:rPr lang="en-US" dirty="0" err="1" smtClean="0"/>
              <a:t>WiBi</a:t>
            </a:r>
            <a:endParaRPr lang="en-US" dirty="0" smtClean="0"/>
          </a:p>
          <a:p>
            <a:pPr lvl="1"/>
            <a:r>
              <a:rPr lang="en-US" dirty="0" smtClean="0"/>
              <a:t>a </a:t>
            </a:r>
            <a:r>
              <a:rPr lang="en-US" dirty="0"/>
              <a:t>biased Medium Access Control (MAC) protocol for </a:t>
            </a:r>
            <a:r>
              <a:rPr lang="en-US" dirty="0" err="1" smtClean="0"/>
              <a:t>WiFi</a:t>
            </a:r>
            <a:endParaRPr lang="en-US" dirty="0" smtClean="0"/>
          </a:p>
          <a:p>
            <a:r>
              <a:rPr lang="en-US" dirty="0" smtClean="0"/>
              <a:t>Standard </a:t>
            </a:r>
            <a:r>
              <a:rPr lang="en-US" dirty="0" err="1" smtClean="0"/>
              <a:t>WiFi</a:t>
            </a:r>
            <a:endParaRPr lang="en-US" dirty="0" smtClean="0"/>
          </a:p>
          <a:p>
            <a:pPr lvl="1"/>
            <a:r>
              <a:rPr lang="en-US" dirty="0"/>
              <a:t>S</a:t>
            </a:r>
            <a:r>
              <a:rPr lang="en-US" dirty="0" smtClean="0"/>
              <a:t>lotted Aloha</a:t>
            </a:r>
            <a:endParaRPr lang="en-US" dirty="0"/>
          </a:p>
          <a:p>
            <a:pPr lvl="2"/>
            <a:r>
              <a:rPr lang="en-US" dirty="0" smtClean="0"/>
              <a:t>Carrier Sense Multiple Access and Collision Avoidance (CSMA/CA)</a:t>
            </a:r>
          </a:p>
          <a:p>
            <a:pPr lvl="1"/>
            <a:r>
              <a:rPr lang="en-US" dirty="0"/>
              <a:t>A</a:t>
            </a:r>
            <a:r>
              <a:rPr lang="en-US" dirty="0" smtClean="0"/>
              <a:t> </a:t>
            </a:r>
            <a:r>
              <a:rPr lang="en-US" dirty="0"/>
              <a:t>fair packet access scheme </a:t>
            </a:r>
            <a:endParaRPr lang="en-US" dirty="0" smtClean="0"/>
          </a:p>
          <a:p>
            <a:pPr lvl="2"/>
            <a:r>
              <a:rPr lang="en-US" dirty="0"/>
              <a:t>S</a:t>
            </a:r>
            <a:r>
              <a:rPr lang="en-US" dirty="0" smtClean="0"/>
              <a:t>imilar </a:t>
            </a:r>
            <a:r>
              <a:rPr lang="en-US" dirty="0"/>
              <a:t>to Processor Sharing </a:t>
            </a:r>
            <a:endParaRPr lang="en-US" dirty="0" smtClean="0"/>
          </a:p>
          <a:p>
            <a:r>
              <a:rPr lang="en-US" dirty="0" smtClean="0"/>
              <a:t>Biased </a:t>
            </a:r>
            <a:r>
              <a:rPr lang="en-US" dirty="0"/>
              <a:t>scheduling </a:t>
            </a:r>
            <a:r>
              <a:rPr lang="en-US" dirty="0" smtClean="0"/>
              <a:t>approaches</a:t>
            </a:r>
          </a:p>
          <a:p>
            <a:pPr lvl="1"/>
            <a:r>
              <a:rPr lang="en-US" dirty="0" smtClean="0"/>
              <a:t>Shortest </a:t>
            </a:r>
            <a:r>
              <a:rPr lang="en-US" dirty="0"/>
              <a:t>Remaining Processing Time (SRPT</a:t>
            </a:r>
            <a:r>
              <a:rPr lang="en-US" dirty="0" smtClean="0"/>
              <a:t>) </a:t>
            </a:r>
          </a:p>
          <a:p>
            <a:pPr lvl="1"/>
            <a:r>
              <a:rPr lang="en-US" dirty="0"/>
              <a:t>Y</a:t>
            </a:r>
            <a:r>
              <a:rPr lang="en-US" dirty="0" smtClean="0"/>
              <a:t>ield </a:t>
            </a:r>
            <a:r>
              <a:rPr lang="en-US" dirty="0"/>
              <a:t>better throughput and faster expected completion times than </a:t>
            </a:r>
            <a:r>
              <a:rPr lang="en-US" dirty="0" smtClean="0"/>
              <a:t>PS</a:t>
            </a:r>
          </a:p>
          <a:p>
            <a:r>
              <a:rPr lang="en-US" dirty="0" smtClean="0"/>
              <a:t>The </a:t>
            </a:r>
            <a:r>
              <a:rPr lang="en-US" dirty="0" err="1"/>
              <a:t>WiBi</a:t>
            </a:r>
            <a:r>
              <a:rPr lang="en-US" dirty="0"/>
              <a:t> MAC </a:t>
            </a:r>
            <a:r>
              <a:rPr lang="en-US" dirty="0" smtClean="0"/>
              <a:t>approximates </a:t>
            </a:r>
            <a:r>
              <a:rPr lang="en-US" dirty="0"/>
              <a:t>SRPT </a:t>
            </a:r>
            <a:endParaRPr lang="en-US" dirty="0" smtClean="0"/>
          </a:p>
          <a:p>
            <a:pPr lvl="1"/>
            <a:r>
              <a:rPr lang="en-US" dirty="0"/>
              <a:t>G</a:t>
            </a:r>
            <a:r>
              <a:rPr lang="en-US" dirty="0" smtClean="0"/>
              <a:t>reater </a:t>
            </a:r>
            <a:r>
              <a:rPr lang="en-US" dirty="0"/>
              <a:t>throughput and utilization of the wireless </a:t>
            </a:r>
            <a:r>
              <a:rPr lang="en-US" dirty="0" smtClean="0"/>
              <a:t>medium</a:t>
            </a:r>
          </a:p>
          <a:p>
            <a:r>
              <a:rPr lang="en-US" dirty="0" err="1" smtClean="0"/>
              <a:t>WiBi</a:t>
            </a:r>
            <a:r>
              <a:rPr lang="en-US" dirty="0" smtClean="0"/>
              <a:t> Operation</a:t>
            </a:r>
          </a:p>
          <a:p>
            <a:pPr lvl="1"/>
            <a:r>
              <a:rPr lang="en-US" dirty="0"/>
              <a:t>E</a:t>
            </a:r>
            <a:r>
              <a:rPr lang="en-US" dirty="0" smtClean="0"/>
              <a:t>ach </a:t>
            </a:r>
            <a:r>
              <a:rPr lang="en-US" dirty="0"/>
              <a:t>node </a:t>
            </a:r>
            <a:r>
              <a:rPr lang="en-US" dirty="0" smtClean="0"/>
              <a:t>chooses </a:t>
            </a:r>
            <a:r>
              <a:rPr lang="en-US" dirty="0"/>
              <a:t>a maximum potential back off time </a:t>
            </a:r>
            <a:endParaRPr lang="en-US" dirty="0" smtClean="0"/>
          </a:p>
          <a:p>
            <a:pPr lvl="2"/>
            <a:r>
              <a:rPr lang="en-US" dirty="0"/>
              <a:t>P</a:t>
            </a:r>
            <a:r>
              <a:rPr lang="en-US" dirty="0" smtClean="0"/>
              <a:t>roportional </a:t>
            </a:r>
            <a:r>
              <a:rPr lang="en-US" dirty="0"/>
              <a:t>to the number of packets that are ready to </a:t>
            </a:r>
            <a:r>
              <a:rPr lang="en-US" dirty="0" smtClean="0"/>
              <a:t>send</a:t>
            </a:r>
          </a:p>
        </p:txBody>
      </p:sp>
    </p:spTree>
    <p:extLst>
      <p:ext uri="{BB962C8B-B14F-4D97-AF65-F5344CB8AC3E}">
        <p14:creationId xmlns:p14="http://schemas.microsoft.com/office/powerpoint/2010/main" val="20317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Approaches</a:t>
            </a:r>
            <a:endParaRPr lang="en-US" dirty="0"/>
          </a:p>
        </p:txBody>
      </p:sp>
      <p:sp>
        <p:nvSpPr>
          <p:cNvPr id="3" name="Content Placeholder 2"/>
          <p:cNvSpPr>
            <a:spLocks noGrp="1"/>
          </p:cNvSpPr>
          <p:nvPr>
            <p:ph idx="1"/>
          </p:nvPr>
        </p:nvSpPr>
        <p:spPr/>
        <p:txBody>
          <a:bodyPr>
            <a:normAutofit/>
          </a:bodyPr>
          <a:lstStyle/>
          <a:p>
            <a:r>
              <a:rPr lang="en-US" sz="2800" dirty="0" smtClean="0"/>
              <a:t>SRPT</a:t>
            </a:r>
          </a:p>
          <a:p>
            <a:r>
              <a:rPr lang="en-US" sz="2800" dirty="0" smtClean="0"/>
              <a:t>Current number of frames with random </a:t>
            </a:r>
            <a:r>
              <a:rPr lang="en-US" sz="2800" dirty="0" err="1" smtClean="0"/>
              <a:t>backoff</a:t>
            </a:r>
            <a:endParaRPr lang="en-US" sz="2800" dirty="0" smtClean="0"/>
          </a:p>
          <a:p>
            <a:r>
              <a:rPr lang="en-US" sz="2800" dirty="0" smtClean="0"/>
              <a:t>Dynamic </a:t>
            </a:r>
            <a:r>
              <a:rPr lang="en-US" sz="2800" dirty="0" err="1" smtClean="0"/>
              <a:t>backoff</a:t>
            </a:r>
            <a:r>
              <a:rPr lang="en-US" sz="2800" dirty="0" smtClean="0"/>
              <a:t> based on congestion</a:t>
            </a:r>
            <a:endParaRPr lang="en-US" sz="2800" dirty="0"/>
          </a:p>
        </p:txBody>
      </p:sp>
    </p:spTree>
    <p:extLst>
      <p:ext uri="{BB962C8B-B14F-4D97-AF65-F5344CB8AC3E}">
        <p14:creationId xmlns:p14="http://schemas.microsoft.com/office/powerpoint/2010/main" val="108821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defRPr sz="1800"/>
            </a:pPr>
            <a:r>
              <a:rPr sz="4400"/>
              <a:t>SRPT</a:t>
            </a:r>
          </a:p>
        </p:txBody>
      </p:sp>
      <p:sp>
        <p:nvSpPr>
          <p:cNvPr id="59" name="Shape 59"/>
          <p:cNvSpPr>
            <a:spLocks noGrp="1"/>
          </p:cNvSpPr>
          <p:nvPr>
            <p:ph idx="1"/>
          </p:nvPr>
        </p:nvSpPr>
        <p:spPr>
          <a:prstGeom prst="rect">
            <a:avLst/>
          </a:prstGeom>
        </p:spPr>
        <p:txBody>
          <a:bodyPr>
            <a:normAutofit fontScale="92500" lnSpcReduction="10000"/>
          </a:bodyPr>
          <a:lstStyle/>
          <a:p>
            <a:pPr marL="342899" lvl="0" indent="-342899">
              <a:defRPr sz="1800"/>
            </a:pPr>
            <a:r>
              <a:rPr sz="2800" dirty="0"/>
              <a:t>Based on Shortest Remaining Processing Time for Processor Scheduling.</a:t>
            </a:r>
          </a:p>
          <a:p>
            <a:pPr marL="342899" lvl="0" indent="-342899">
              <a:defRPr sz="1800"/>
            </a:pPr>
            <a:r>
              <a:rPr sz="2800" dirty="0"/>
              <a:t>The maximum for the Random Back off is based on the number of Remaining </a:t>
            </a:r>
            <a:r>
              <a:rPr sz="2800" dirty="0" smtClean="0"/>
              <a:t>Frames</a:t>
            </a:r>
            <a:endParaRPr lang="en-US" sz="2800" dirty="0" smtClean="0"/>
          </a:p>
          <a:p>
            <a:pPr marL="342899" lvl="0" indent="-342899">
              <a:defRPr sz="1800"/>
            </a:pPr>
            <a:r>
              <a:rPr lang="en-US" sz="2800" dirty="0" smtClean="0"/>
              <a:t>Under 0.8 load, 80% of node traffic improves by factor of 10 (based on </a:t>
            </a:r>
            <a:r>
              <a:rPr lang="en-US" sz="2800" smtClean="0"/>
              <a:t>previous work done)</a:t>
            </a:r>
            <a:endParaRPr lang="en-US" sz="2800" dirty="0" smtClean="0"/>
          </a:p>
        </p:txBody>
      </p:sp>
    </p:spTree>
    <p:extLst>
      <p:ext uri="{BB962C8B-B14F-4D97-AF65-F5344CB8AC3E}">
        <p14:creationId xmlns:p14="http://schemas.microsoft.com/office/powerpoint/2010/main" val="386317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pPr lvl="0">
              <a:defRPr sz="1800"/>
            </a:pPr>
            <a:r>
              <a:rPr sz="4400"/>
              <a:t>Frame Counter</a:t>
            </a:r>
          </a:p>
        </p:txBody>
      </p:sp>
      <p:sp>
        <p:nvSpPr>
          <p:cNvPr id="62" name="Shape 62"/>
          <p:cNvSpPr>
            <a:spLocks noGrp="1"/>
          </p:cNvSpPr>
          <p:nvPr>
            <p:ph idx="1"/>
          </p:nvPr>
        </p:nvSpPr>
        <p:spPr>
          <a:prstGeom prst="rect">
            <a:avLst/>
          </a:prstGeom>
        </p:spPr>
        <p:txBody>
          <a:bodyPr/>
          <a:lstStyle>
            <a:lvl1pPr marL="342899" indent="-342899">
              <a:defRPr sz="2800"/>
            </a:lvl1pPr>
          </a:lstStyle>
          <a:p>
            <a:pPr lvl="0">
              <a:defRPr sz="1800"/>
            </a:pPr>
            <a:r>
              <a:rPr sz="2800"/>
              <a:t>The Maximum random Back off is based on the current Frame number being sent</a:t>
            </a:r>
          </a:p>
        </p:txBody>
      </p:sp>
    </p:spTree>
    <p:extLst>
      <p:ext uri="{BB962C8B-B14F-4D97-AF65-F5344CB8AC3E}">
        <p14:creationId xmlns:p14="http://schemas.microsoft.com/office/powerpoint/2010/main" val="3020937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p:nvPr>
        </p:nvSpPr>
        <p:spPr>
          <a:prstGeom prst="rect">
            <a:avLst/>
          </a:prstGeom>
        </p:spPr>
        <p:txBody>
          <a:bodyPr/>
          <a:lstStyle/>
          <a:p>
            <a:pPr lvl="0">
              <a:defRPr sz="1800"/>
            </a:pPr>
            <a:r>
              <a:rPr sz="4400"/>
              <a:t>Dynamic Backoff</a:t>
            </a:r>
          </a:p>
        </p:txBody>
      </p:sp>
      <p:sp>
        <p:nvSpPr>
          <p:cNvPr id="65" name="Shape 65"/>
          <p:cNvSpPr>
            <a:spLocks noGrp="1"/>
          </p:cNvSpPr>
          <p:nvPr>
            <p:ph idx="1"/>
          </p:nvPr>
        </p:nvSpPr>
        <p:spPr>
          <a:prstGeom prst="rect">
            <a:avLst/>
          </a:prstGeom>
        </p:spPr>
        <p:txBody>
          <a:bodyPr/>
          <a:lstStyle>
            <a:lvl1pPr marL="342899" indent="-342899">
              <a:defRPr sz="2800"/>
            </a:lvl1pPr>
          </a:lstStyle>
          <a:p>
            <a:pPr lvl="0">
              <a:defRPr sz="1800"/>
            </a:pPr>
            <a:r>
              <a:rPr sz="2800"/>
              <a:t>A node sends at a standard rate periodically checking the network traffic level, if the traffic level appears to hit a certain level, the node checks its own rate and will slow down its transmutation rate based on traffic levels.</a:t>
            </a:r>
          </a:p>
        </p:txBody>
      </p:sp>
    </p:spTree>
    <p:extLst>
      <p:ext uri="{BB962C8B-B14F-4D97-AF65-F5344CB8AC3E}">
        <p14:creationId xmlns:p14="http://schemas.microsoft.com/office/powerpoint/2010/main" val="327325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r>
              <a:rPr lang="en-US" dirty="0"/>
              <a:t>W</a:t>
            </a:r>
            <a:r>
              <a:rPr lang="en-US" dirty="0" smtClean="0"/>
              <a:t>e Learned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50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sz="1600" dirty="0" smtClean="0"/>
              <a:t>SRPT: Our work regarding SRPT was based off of a similar problem regarding scheduling requests to a web server. Since the web server interacts on the application layer, the web server has to worry about things such as collisions and data loss due to the routing of the network protocol. This caused the advantage of SRPT in wireless networks to diminish. However, due to the point-to-point nature of the MAC sub-layer, data loss due to routing is not something we need to worry about. </a:t>
            </a:r>
          </a:p>
          <a:p>
            <a:r>
              <a:rPr lang="en-US" sz="1600" dirty="0" smtClean="0"/>
              <a:t>Frame Counter: This is a variation of slotted aloha, however instead of a static </a:t>
            </a:r>
            <a:r>
              <a:rPr lang="en-US" sz="1600" dirty="0" err="1" smtClean="0"/>
              <a:t>backoff</a:t>
            </a:r>
            <a:r>
              <a:rPr lang="en-US" sz="1600" dirty="0" smtClean="0"/>
              <a:t> counter, a random </a:t>
            </a:r>
            <a:r>
              <a:rPr lang="en-US" sz="1600" dirty="0" err="1" smtClean="0"/>
              <a:t>backoff</a:t>
            </a:r>
            <a:r>
              <a:rPr lang="en-US" sz="1600" dirty="0" smtClean="0"/>
              <a:t> is utilized whenever a collision </a:t>
            </a:r>
            <a:r>
              <a:rPr lang="en-US" sz="1600" smtClean="0"/>
              <a:t>occurs.</a:t>
            </a:r>
            <a:endParaRPr lang="en-US" sz="1600" dirty="0" smtClean="0"/>
          </a:p>
        </p:txBody>
      </p:sp>
    </p:spTree>
    <p:extLst>
      <p:ext uri="{BB962C8B-B14F-4D97-AF65-F5344CB8AC3E}">
        <p14:creationId xmlns:p14="http://schemas.microsoft.com/office/powerpoint/2010/main" val="14625195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571</TotalTime>
  <Words>360</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WiBi: Biased Medium Access Control for WiFi</vt:lpstr>
      <vt:lpstr>Intro </vt:lpstr>
      <vt:lpstr>Our Approaches</vt:lpstr>
      <vt:lpstr>SRPT</vt:lpstr>
      <vt:lpstr>Frame Counter</vt:lpstr>
      <vt:lpstr>Dynamic Backoff</vt:lpstr>
      <vt:lpstr>Things We Learned</vt:lpstr>
      <vt:lpstr>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WiBi: Biased Medium Access Control for WiFi</dc:title>
  <dc:creator>Cameron Keith</dc:creator>
  <cp:lastModifiedBy>Anna Carroll</cp:lastModifiedBy>
  <cp:revision>22</cp:revision>
  <dcterms:created xsi:type="dcterms:W3CDTF">2014-12-01T22:24:21Z</dcterms:created>
  <dcterms:modified xsi:type="dcterms:W3CDTF">2014-12-02T17:15:10Z</dcterms:modified>
</cp:coreProperties>
</file>