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14" r:id="rId6"/>
    <p:sldId id="320" r:id="rId7"/>
    <p:sldId id="318" r:id="rId8"/>
    <p:sldId id="319" r:id="rId9"/>
    <p:sldId id="321" r:id="rId10"/>
    <p:sldId id="322" r:id="rId11"/>
    <p:sldId id="323" r:id="rId12"/>
    <p:sldId id="324" r:id="rId13"/>
    <p:sldId id="30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C73E4-2167-4DC6-860E-A273ADB6FF1C}" v="224" dt="2023-04-15T00:35:0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ÑA CAÑON, Kelly" userId="4594f053-2a0c-4f25-9f0d-f430ab330daf" providerId="ADAL" clId="{410C73E4-2167-4DC6-860E-A273ADB6FF1C}"/>
    <pc:docChg chg="undo redo custSel addSld delSld modSld">
      <pc:chgData name="PEÑA CAÑON, Kelly" userId="4594f053-2a0c-4f25-9f0d-f430ab330daf" providerId="ADAL" clId="{410C73E4-2167-4DC6-860E-A273ADB6FF1C}" dt="2023-04-15T00:35:02.052" v="1110" actId="255"/>
      <pc:docMkLst>
        <pc:docMk/>
      </pc:docMkLst>
      <pc:sldChg chg="del">
        <pc:chgData name="PEÑA CAÑON, Kelly" userId="4594f053-2a0c-4f25-9f0d-f430ab330daf" providerId="ADAL" clId="{410C73E4-2167-4DC6-860E-A273ADB6FF1C}" dt="2023-04-14T09:39:54.962" v="237" actId="47"/>
        <pc:sldMkLst>
          <pc:docMk/>
          <pc:sldMk cId="783914445" sldId="294"/>
        </pc:sldMkLst>
      </pc:sldChg>
      <pc:sldChg chg="del">
        <pc:chgData name="PEÑA CAÑON, Kelly" userId="4594f053-2a0c-4f25-9f0d-f430ab330daf" providerId="ADAL" clId="{410C73E4-2167-4DC6-860E-A273ADB6FF1C}" dt="2023-04-14T09:39:56.260" v="238" actId="47"/>
        <pc:sldMkLst>
          <pc:docMk/>
          <pc:sldMk cId="277827655" sldId="295"/>
        </pc:sldMkLst>
      </pc:sldChg>
      <pc:sldChg chg="del">
        <pc:chgData name="PEÑA CAÑON, Kelly" userId="4594f053-2a0c-4f25-9f0d-f430ab330daf" providerId="ADAL" clId="{410C73E4-2167-4DC6-860E-A273ADB6FF1C}" dt="2023-04-14T09:40:03.064" v="241" actId="47"/>
        <pc:sldMkLst>
          <pc:docMk/>
          <pc:sldMk cId="3159288639" sldId="303"/>
        </pc:sldMkLst>
      </pc:sldChg>
      <pc:sldChg chg="del">
        <pc:chgData name="PEÑA CAÑON, Kelly" userId="4594f053-2a0c-4f25-9f0d-f430ab330daf" providerId="ADAL" clId="{410C73E4-2167-4DC6-860E-A273ADB6FF1C}" dt="2023-04-14T09:40:04.276" v="242" actId="47"/>
        <pc:sldMkLst>
          <pc:docMk/>
          <pc:sldMk cId="3124766000" sldId="304"/>
        </pc:sldMkLst>
      </pc:sldChg>
      <pc:sldChg chg="del">
        <pc:chgData name="PEÑA CAÑON, Kelly" userId="4594f053-2a0c-4f25-9f0d-f430ab330daf" providerId="ADAL" clId="{410C73E4-2167-4DC6-860E-A273ADB6FF1C}" dt="2023-04-14T09:40:05.407" v="243" actId="47"/>
        <pc:sldMkLst>
          <pc:docMk/>
          <pc:sldMk cId="1403455250" sldId="305"/>
        </pc:sldMkLst>
      </pc:sldChg>
      <pc:sldChg chg="addSp modSp mod modTransition modAnim">
        <pc:chgData name="PEÑA CAÑON, Kelly" userId="4594f053-2a0c-4f25-9f0d-f430ab330daf" providerId="ADAL" clId="{410C73E4-2167-4DC6-860E-A273ADB6FF1C}" dt="2023-04-15T00:35:02.052" v="1110" actId="255"/>
        <pc:sldMkLst>
          <pc:docMk/>
          <pc:sldMk cId="114769864" sldId="306"/>
        </pc:sldMkLst>
        <pc:spChg chg="add mod">
          <ac:chgData name="PEÑA CAÑON, Kelly" userId="4594f053-2a0c-4f25-9f0d-f430ab330daf" providerId="ADAL" clId="{410C73E4-2167-4DC6-860E-A273ADB6FF1C}" dt="2023-04-15T00:35:02.052" v="1110" actId="255"/>
          <ac:spMkLst>
            <pc:docMk/>
            <pc:sldMk cId="114769864" sldId="306"/>
            <ac:spMk id="4" creationId="{48CA59E2-B3FA-AED7-AB4F-F6ABDFCFA788}"/>
          </ac:spMkLst>
        </pc:spChg>
      </pc:sldChg>
      <pc:sldChg chg="delSp modSp del mod">
        <pc:chgData name="PEÑA CAÑON, Kelly" userId="4594f053-2a0c-4f25-9f0d-f430ab330daf" providerId="ADAL" clId="{410C73E4-2167-4DC6-860E-A273ADB6FF1C}" dt="2023-04-14T09:22:18.607" v="35" actId="2696"/>
        <pc:sldMkLst>
          <pc:docMk/>
          <pc:sldMk cId="1613598062" sldId="307"/>
        </pc:sldMkLst>
        <pc:spChg chg="del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8" creationId="{AEEDFC2F-FF0A-4EC9-A0BB-0AA2B1E6BA4A}"/>
          </ac:spMkLst>
        </pc:spChg>
        <pc:spChg chg="del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11" creationId="{03F6C98F-929C-9171-AD7E-AC16E139B5EA}"/>
          </ac:spMkLst>
        </pc:spChg>
        <pc:spChg chg="del mod">
          <ac:chgData name="PEÑA CAÑON, Kelly" userId="4594f053-2a0c-4f25-9f0d-f430ab330daf" providerId="ADAL" clId="{410C73E4-2167-4DC6-860E-A273ADB6FF1C}" dt="2023-04-14T09:22:14.503" v="34" actId="21"/>
          <ac:spMkLst>
            <pc:docMk/>
            <pc:sldMk cId="1613598062" sldId="307"/>
            <ac:spMk id="19" creationId="{B8A2EA02-8210-9E4F-26C5-E04E734D6A4B}"/>
          </ac:spMkLst>
        </pc:spChg>
        <pc:picChg chg="del">
          <ac:chgData name="PEÑA CAÑON, Kelly" userId="4594f053-2a0c-4f25-9f0d-f430ab330daf" providerId="ADAL" clId="{410C73E4-2167-4DC6-860E-A273ADB6FF1C}" dt="2023-04-14T09:22:14.503" v="34" actId="21"/>
          <ac:picMkLst>
            <pc:docMk/>
            <pc:sldMk cId="1613598062" sldId="307"/>
            <ac:picMk id="17" creationId="{549063CA-3A6F-DC1F-F405-3E767731B721}"/>
          </ac:picMkLst>
        </pc:picChg>
        <pc:picChg chg="del">
          <ac:chgData name="PEÑA CAÑON, Kelly" userId="4594f053-2a0c-4f25-9f0d-f430ab330daf" providerId="ADAL" clId="{410C73E4-2167-4DC6-860E-A273ADB6FF1C}" dt="2023-04-14T09:22:14.503" v="34" actId="21"/>
          <ac:picMkLst>
            <pc:docMk/>
            <pc:sldMk cId="1613598062" sldId="307"/>
            <ac:picMk id="25" creationId="{6926C13D-25A6-8DE1-E79A-E2502AC41EC7}"/>
          </ac:picMkLst>
        </pc:picChg>
      </pc:sldChg>
      <pc:sldChg chg="del">
        <pc:chgData name="PEÑA CAÑON, Kelly" userId="4594f053-2a0c-4f25-9f0d-f430ab330daf" providerId="ADAL" clId="{410C73E4-2167-4DC6-860E-A273ADB6FF1C}" dt="2023-04-14T09:39:49.244" v="236" actId="47"/>
        <pc:sldMkLst>
          <pc:docMk/>
          <pc:sldMk cId="365334912" sldId="308"/>
        </pc:sldMkLst>
      </pc:sldChg>
      <pc:sldChg chg="addSp delSp modSp mod modAnim">
        <pc:chgData name="PEÑA CAÑON, Kelly" userId="4594f053-2a0c-4f25-9f0d-f430ab330daf" providerId="ADAL" clId="{410C73E4-2167-4DC6-860E-A273ADB6FF1C}" dt="2023-04-15T00:32:57.911" v="1031"/>
        <pc:sldMkLst>
          <pc:docMk/>
          <pc:sldMk cId="2227882511" sldId="309"/>
        </pc:sldMkLst>
        <pc:spChg chg="mod">
          <ac:chgData name="PEÑA CAÑON, Kelly" userId="4594f053-2a0c-4f25-9f0d-f430ab330daf" providerId="ADAL" clId="{410C73E4-2167-4DC6-860E-A273ADB6FF1C}" dt="2023-04-15T00:13:55.007" v="939" actId="27636"/>
          <ac:spMkLst>
            <pc:docMk/>
            <pc:sldMk cId="2227882511" sldId="309"/>
            <ac:spMk id="2" creationId="{C5F2FB0B-15EC-453B-BC9B-69AD35DDCEA3}"/>
          </ac:spMkLst>
        </pc:spChg>
        <pc:spChg chg="del">
          <ac:chgData name="PEÑA CAÑON, Kelly" userId="4594f053-2a0c-4f25-9f0d-f430ab330daf" providerId="ADAL" clId="{410C73E4-2167-4DC6-860E-A273ADB6FF1C}" dt="2023-04-14T23:40:07.097" v="882" actId="478"/>
          <ac:spMkLst>
            <pc:docMk/>
            <pc:sldMk cId="2227882511" sldId="309"/>
            <ac:spMk id="3" creationId="{05408798-0DB3-46BF-880E-7BB904D700F6}"/>
          </ac:spMkLst>
        </pc:spChg>
        <pc:spChg chg="add del mod">
          <ac:chgData name="PEÑA CAÑON, Kelly" userId="4594f053-2a0c-4f25-9f0d-f430ab330daf" providerId="ADAL" clId="{410C73E4-2167-4DC6-860E-A273ADB6FF1C}" dt="2023-04-14T23:40:15.791" v="883" actId="478"/>
          <ac:spMkLst>
            <pc:docMk/>
            <pc:sldMk cId="2227882511" sldId="309"/>
            <ac:spMk id="5" creationId="{4A2C05DD-55B0-6759-2D63-77B4F5C51363}"/>
          </ac:spMkLst>
        </pc:spChg>
        <pc:picChg chg="add mod">
          <ac:chgData name="PEÑA CAÑON, Kelly" userId="4594f053-2a0c-4f25-9f0d-f430ab330daf" providerId="ADAL" clId="{410C73E4-2167-4DC6-860E-A273ADB6FF1C}" dt="2023-04-14T23:51:08.860" v="892" actId="1076"/>
          <ac:picMkLst>
            <pc:docMk/>
            <pc:sldMk cId="2227882511" sldId="309"/>
            <ac:picMk id="7" creationId="{007BABE5-DF58-8A93-B628-790043ADC65A}"/>
          </ac:picMkLst>
        </pc:picChg>
      </pc:sldChg>
      <pc:sldChg chg="del">
        <pc:chgData name="PEÑA CAÑON, Kelly" userId="4594f053-2a0c-4f25-9f0d-f430ab330daf" providerId="ADAL" clId="{410C73E4-2167-4DC6-860E-A273ADB6FF1C}" dt="2023-04-14T09:40:00.259" v="239" actId="47"/>
        <pc:sldMkLst>
          <pc:docMk/>
          <pc:sldMk cId="3561473475" sldId="310"/>
        </pc:sldMkLst>
      </pc:sldChg>
      <pc:sldChg chg="del">
        <pc:chgData name="PEÑA CAÑON, Kelly" userId="4594f053-2a0c-4f25-9f0d-f430ab330daf" providerId="ADAL" clId="{410C73E4-2167-4DC6-860E-A273ADB6FF1C}" dt="2023-04-14T09:40:06.356" v="244" actId="47"/>
        <pc:sldMkLst>
          <pc:docMk/>
          <pc:sldMk cId="3584772686" sldId="311"/>
        </pc:sldMkLst>
      </pc:sldChg>
      <pc:sldChg chg="del">
        <pc:chgData name="PEÑA CAÑON, Kelly" userId="4594f053-2a0c-4f25-9f0d-f430ab330daf" providerId="ADAL" clId="{410C73E4-2167-4DC6-860E-A273ADB6FF1C}" dt="2023-04-14T09:40:07.203" v="245" actId="47"/>
        <pc:sldMkLst>
          <pc:docMk/>
          <pc:sldMk cId="927313156" sldId="312"/>
        </pc:sldMkLst>
      </pc:sldChg>
      <pc:sldChg chg="del">
        <pc:chgData name="PEÑA CAÑON, Kelly" userId="4594f053-2a0c-4f25-9f0d-f430ab330daf" providerId="ADAL" clId="{410C73E4-2167-4DC6-860E-A273ADB6FF1C}" dt="2023-04-14T09:40:02.098" v="240" actId="47"/>
        <pc:sldMkLst>
          <pc:docMk/>
          <pc:sldMk cId="2270028676" sldId="313"/>
        </pc:sldMkLst>
      </pc:sldChg>
      <pc:sldChg chg="addSp delSp modSp mod modAnim">
        <pc:chgData name="PEÑA CAÑON, Kelly" userId="4594f053-2a0c-4f25-9f0d-f430ab330daf" providerId="ADAL" clId="{410C73E4-2167-4DC6-860E-A273ADB6FF1C}" dt="2023-04-15T00:31:44.018" v="1023"/>
        <pc:sldMkLst>
          <pc:docMk/>
          <pc:sldMk cId="2821840404" sldId="314"/>
        </pc:sldMkLst>
        <pc:spChg chg="mod">
          <ac:chgData name="PEÑA CAÑON, Kelly" userId="4594f053-2a0c-4f25-9f0d-f430ab330daf" providerId="ADAL" clId="{410C73E4-2167-4DC6-860E-A273ADB6FF1C}" dt="2023-04-14T20:40:20.692" v="463" actId="1076"/>
          <ac:spMkLst>
            <pc:docMk/>
            <pc:sldMk cId="2821840404" sldId="314"/>
            <ac:spMk id="2" creationId="{93DD7E72-1804-D9D8-42B4-111D92D71A2D}"/>
          </ac:spMkLst>
        </pc:spChg>
        <pc:spChg chg="mod">
          <ac:chgData name="PEÑA CAÑON, Kelly" userId="4594f053-2a0c-4f25-9f0d-f430ab330daf" providerId="ADAL" clId="{410C73E4-2167-4DC6-860E-A273ADB6FF1C}" dt="2023-04-14T20:40:35.508" v="464" actId="14100"/>
          <ac:spMkLst>
            <pc:docMk/>
            <pc:sldMk cId="2821840404" sldId="314"/>
            <ac:spMk id="3" creationId="{205C510C-CDAF-1617-9130-A5F1446E3A26}"/>
          </ac:spMkLst>
        </pc:spChg>
        <pc:spChg chg="mod">
          <ac:chgData name="PEÑA CAÑON, Kelly" userId="4594f053-2a0c-4f25-9f0d-f430ab330daf" providerId="ADAL" clId="{410C73E4-2167-4DC6-860E-A273ADB6FF1C}" dt="2023-04-15T00:22:01.574" v="988" actId="1076"/>
          <ac:spMkLst>
            <pc:docMk/>
            <pc:sldMk cId="2821840404" sldId="314"/>
            <ac:spMk id="6" creationId="{3675005E-D6CC-B921-42A3-0A81B5A6EDB4}"/>
          </ac:spMkLst>
        </pc:spChg>
        <pc:spChg chg="add mod">
          <ac:chgData name="PEÑA CAÑON, Kelly" userId="4594f053-2a0c-4f25-9f0d-f430ab330daf" providerId="ADAL" clId="{410C73E4-2167-4DC6-860E-A273ADB6FF1C}" dt="2023-04-14T20:32:34.964" v="451" actId="1037"/>
          <ac:spMkLst>
            <pc:docMk/>
            <pc:sldMk cId="2821840404" sldId="314"/>
            <ac:spMk id="7" creationId="{DD095E3E-DFCD-A17D-FEF6-C0FC0650B2FC}"/>
          </ac:spMkLst>
        </pc:spChg>
        <pc:spChg chg="add mod">
          <ac:chgData name="PEÑA CAÑON, Kelly" userId="4594f053-2a0c-4f25-9f0d-f430ab330daf" providerId="ADAL" clId="{410C73E4-2167-4DC6-860E-A273ADB6FF1C}" dt="2023-04-14T20:50:44.668" v="525" actId="1035"/>
          <ac:spMkLst>
            <pc:docMk/>
            <pc:sldMk cId="2821840404" sldId="314"/>
            <ac:spMk id="13" creationId="{A65005FA-E980-6C8E-0E55-BED8FCEF0FBB}"/>
          </ac:spMkLst>
        </pc:spChg>
        <pc:spChg chg="del">
          <ac:chgData name="PEÑA CAÑON, Kelly" userId="4594f053-2a0c-4f25-9f0d-f430ab330daf" providerId="ADAL" clId="{410C73E4-2167-4DC6-860E-A273ADB6FF1C}" dt="2023-04-14T23:34:02.598" v="544" actId="478"/>
          <ac:spMkLst>
            <pc:docMk/>
            <pc:sldMk cId="2821840404" sldId="314"/>
            <ac:spMk id="17" creationId="{90D3E9CA-4362-7BCB-D7A7-BDE891971DFC}"/>
          </ac:spMkLst>
        </pc:spChg>
        <pc:spChg chg="add mod">
          <ac:chgData name="PEÑA CAÑON, Kelly" userId="4594f053-2a0c-4f25-9f0d-f430ab330daf" providerId="ADAL" clId="{410C73E4-2167-4DC6-860E-A273ADB6FF1C}" dt="2023-04-14T20:50:56.885" v="533" actId="1035"/>
          <ac:spMkLst>
            <pc:docMk/>
            <pc:sldMk cId="2821840404" sldId="314"/>
            <ac:spMk id="18" creationId="{022903D5-0D2F-D77D-0062-5CAEAD0CD441}"/>
          </ac:spMkLst>
        </pc:spChg>
        <pc:spChg chg="add mod">
          <ac:chgData name="PEÑA CAÑON, Kelly" userId="4594f053-2a0c-4f25-9f0d-f430ab330daf" providerId="ADAL" clId="{410C73E4-2167-4DC6-860E-A273ADB6FF1C}" dt="2023-04-14T20:51:11.161" v="540" actId="1036"/>
          <ac:spMkLst>
            <pc:docMk/>
            <pc:sldMk cId="2821840404" sldId="314"/>
            <ac:spMk id="20" creationId="{55BE5C21-DEC3-E00D-CB3C-1956AD023998}"/>
          </ac:spMkLst>
        </pc:spChg>
        <pc:spChg chg="add del mod">
          <ac:chgData name="PEÑA CAÑON, Kelly" userId="4594f053-2a0c-4f25-9f0d-f430ab330daf" providerId="ADAL" clId="{410C73E4-2167-4DC6-860E-A273ADB6FF1C}" dt="2023-04-14T20:24:45.520" v="371" actId="478"/>
          <ac:spMkLst>
            <pc:docMk/>
            <pc:sldMk cId="2821840404" sldId="314"/>
            <ac:spMk id="32" creationId="{54B1A33C-2C7A-272B-68B4-6E70412A2CA0}"/>
          </ac:spMkLst>
        </pc:spChg>
        <pc:spChg chg="add mod">
          <ac:chgData name="PEÑA CAÑON, Kelly" userId="4594f053-2a0c-4f25-9f0d-f430ab330daf" providerId="ADAL" clId="{410C73E4-2167-4DC6-860E-A273ADB6FF1C}" dt="2023-04-14T20:32:34.964" v="451" actId="1037"/>
          <ac:spMkLst>
            <pc:docMk/>
            <pc:sldMk cId="2821840404" sldId="314"/>
            <ac:spMk id="36" creationId="{7440C058-5CB8-AB7B-E08B-A258B5B64676}"/>
          </ac:spMkLst>
        </pc:spChg>
        <pc:spChg chg="add del mod">
          <ac:chgData name="PEÑA CAÑON, Kelly" userId="4594f053-2a0c-4f25-9f0d-f430ab330daf" providerId="ADAL" clId="{410C73E4-2167-4DC6-860E-A273ADB6FF1C}" dt="2023-04-14T20:30:35.064" v="388" actId="478"/>
          <ac:spMkLst>
            <pc:docMk/>
            <pc:sldMk cId="2821840404" sldId="314"/>
            <ac:spMk id="37" creationId="{894C73FA-C7EF-14E1-320E-F5D828AD5F73}"/>
          </ac:spMkLst>
        </pc:spChg>
        <pc:spChg chg="add del">
          <ac:chgData name="PEÑA CAÑON, Kelly" userId="4594f053-2a0c-4f25-9f0d-f430ab330daf" providerId="ADAL" clId="{410C73E4-2167-4DC6-860E-A273ADB6FF1C}" dt="2023-04-14T20:30:52.118" v="391" actId="11529"/>
          <ac:spMkLst>
            <pc:docMk/>
            <pc:sldMk cId="2821840404" sldId="314"/>
            <ac:spMk id="42" creationId="{918B4D5E-E0F0-6317-9A7B-31E7373113E4}"/>
          </ac:spMkLst>
        </pc:spChg>
        <pc:spChg chg="add mod">
          <ac:chgData name="PEÑA CAÑON, Kelly" userId="4594f053-2a0c-4f25-9f0d-f430ab330daf" providerId="ADAL" clId="{410C73E4-2167-4DC6-860E-A273ADB6FF1C}" dt="2023-04-14T20:51:21.920" v="542" actId="1036"/>
          <ac:spMkLst>
            <pc:docMk/>
            <pc:sldMk cId="2821840404" sldId="314"/>
            <ac:spMk id="43" creationId="{9603647C-C527-3CAB-A1C8-FB62608411FF}"/>
          </ac:spMkLst>
        </pc:spChg>
        <pc:picChg chg="add 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9" creationId="{D6983CF1-46BD-A1D7-1960-6CB10857DEC2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0" creationId="{522307FB-9000-82E1-4E6D-1F90CB627601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2" creationId="{DE951D82-B68C-6114-198D-8D8010D745F8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4" creationId="{C926B3C8-898F-3142-F062-6AF7383FF52E}"/>
          </ac:picMkLst>
        </pc:picChg>
        <pc:picChg chg="mod">
          <ac:chgData name="PEÑA CAÑON, Kelly" userId="4594f053-2a0c-4f25-9f0d-f430ab330daf" providerId="ADAL" clId="{410C73E4-2167-4DC6-860E-A273ADB6FF1C}" dt="2023-04-14T20:32:34.964" v="451" actId="1037"/>
          <ac:picMkLst>
            <pc:docMk/>
            <pc:sldMk cId="2821840404" sldId="314"/>
            <ac:picMk id="16" creationId="{7F6296B8-CABB-B108-214D-5D7384DC44C5}"/>
          </ac:picMkLst>
        </pc:pic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22" creationId="{3C9AF517-F1DC-9F58-52C5-0AF324656972}"/>
          </ac:cxnSpMkLst>
        </pc:cxnChg>
        <pc:cxnChg chg="add del mod">
          <ac:chgData name="PEÑA CAÑON, Kelly" userId="4594f053-2a0c-4f25-9f0d-f430ab330daf" providerId="ADAL" clId="{410C73E4-2167-4DC6-860E-A273ADB6FF1C}" dt="2023-04-14T20:22:16.008" v="327" actId="21"/>
          <ac:cxnSpMkLst>
            <pc:docMk/>
            <pc:sldMk cId="2821840404" sldId="314"/>
            <ac:cxnSpMk id="24" creationId="{05ED1D59-B33D-DF6A-3577-D8E3CCE46733}"/>
          </ac:cxnSpMkLst>
        </pc:cxnChg>
        <pc:cxnChg chg="add del mod">
          <ac:chgData name="PEÑA CAÑON, Kelly" userId="4594f053-2a0c-4f25-9f0d-f430ab330daf" providerId="ADAL" clId="{410C73E4-2167-4DC6-860E-A273ADB6FF1C}" dt="2023-04-14T20:22:39.237" v="330" actId="21"/>
          <ac:cxnSpMkLst>
            <pc:docMk/>
            <pc:sldMk cId="2821840404" sldId="314"/>
            <ac:cxnSpMk id="26" creationId="{659F773C-2BE5-6F90-5E81-73BFEC0F548C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29" creationId="{A012405D-9319-2413-8F9B-C71ADC0E9F8F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31" creationId="{756F88A5-839A-1AB5-58AD-CCEE635B50B2}"/>
          </ac:cxnSpMkLst>
        </pc:cxnChg>
        <pc:cxnChg chg="add del">
          <ac:chgData name="PEÑA CAÑON, Kelly" userId="4594f053-2a0c-4f25-9f0d-f430ab330daf" providerId="ADAL" clId="{410C73E4-2167-4DC6-860E-A273ADB6FF1C}" dt="2023-04-14T20:30:07.131" v="385" actId="11529"/>
          <ac:cxnSpMkLst>
            <pc:docMk/>
            <pc:sldMk cId="2821840404" sldId="314"/>
            <ac:cxnSpMk id="39" creationId="{2FF09A7F-1991-5332-F0E3-0FBBDF352AC8}"/>
          </ac:cxnSpMkLst>
        </pc:cxnChg>
        <pc:cxnChg chg="add mod">
          <ac:chgData name="PEÑA CAÑON, Kelly" userId="4594f053-2a0c-4f25-9f0d-f430ab330daf" providerId="ADAL" clId="{410C73E4-2167-4DC6-860E-A273ADB6FF1C}" dt="2023-04-14T20:32:34.964" v="451" actId="1037"/>
          <ac:cxnSpMkLst>
            <pc:docMk/>
            <pc:sldMk cId="2821840404" sldId="314"/>
            <ac:cxnSpMk id="41" creationId="{25E428B0-9869-F52E-1A26-C695DA3ADDD0}"/>
          </ac:cxnSpMkLst>
        </pc:cxnChg>
        <pc:cxnChg chg="add del mod">
          <ac:chgData name="PEÑA CAÑON, Kelly" userId="4594f053-2a0c-4f25-9f0d-f430ab330daf" providerId="ADAL" clId="{410C73E4-2167-4DC6-860E-A273ADB6FF1C}" dt="2023-04-14T20:49:38.184" v="501" actId="11529"/>
          <ac:cxnSpMkLst>
            <pc:docMk/>
            <pc:sldMk cId="2821840404" sldId="314"/>
            <ac:cxnSpMk id="45" creationId="{4EF814D6-D80A-DA68-CB82-F289CE4683F2}"/>
          </ac:cxnSpMkLst>
        </pc:cxnChg>
        <pc:cxnChg chg="add del mod">
          <ac:chgData name="PEÑA CAÑON, Kelly" userId="4594f053-2a0c-4f25-9f0d-f430ab330daf" providerId="ADAL" clId="{410C73E4-2167-4DC6-860E-A273ADB6FF1C}" dt="2023-04-14T20:49:36.020" v="499"/>
          <ac:cxnSpMkLst>
            <pc:docMk/>
            <pc:sldMk cId="2821840404" sldId="314"/>
            <ac:cxnSpMk id="46" creationId="{DB6D740F-0270-9F5C-B30E-3D78DA80CC60}"/>
          </ac:cxnSpMkLst>
        </pc:cxnChg>
        <pc:cxnChg chg="add del mod">
          <ac:chgData name="PEÑA CAÑON, Kelly" userId="4594f053-2a0c-4f25-9f0d-f430ab330daf" providerId="ADAL" clId="{410C73E4-2167-4DC6-860E-A273ADB6FF1C}" dt="2023-04-14T20:49:35.695" v="498"/>
          <ac:cxnSpMkLst>
            <pc:docMk/>
            <pc:sldMk cId="2821840404" sldId="314"/>
            <ac:cxnSpMk id="47" creationId="{B4AB9DDF-54D6-8C69-F28E-FA89484C75F2}"/>
          </ac:cxnSpMkLst>
        </pc:cxnChg>
        <pc:cxnChg chg="add mod">
          <ac:chgData name="PEÑA CAÑON, Kelly" userId="4594f053-2a0c-4f25-9f0d-f430ab330daf" providerId="ADAL" clId="{410C73E4-2167-4DC6-860E-A273ADB6FF1C}" dt="2023-04-14T20:50:37.621" v="520" actId="1035"/>
          <ac:cxnSpMkLst>
            <pc:docMk/>
            <pc:sldMk cId="2821840404" sldId="314"/>
            <ac:cxnSpMk id="49" creationId="{E23B13ED-26DF-C040-B0CB-89654A64082E}"/>
          </ac:cxnSpMkLst>
        </pc:cxnChg>
        <pc:cxnChg chg="add mod">
          <ac:chgData name="PEÑA CAÑON, Kelly" userId="4594f053-2a0c-4f25-9f0d-f430ab330daf" providerId="ADAL" clId="{410C73E4-2167-4DC6-860E-A273ADB6FF1C}" dt="2023-04-14T20:50:51.026" v="530" actId="1035"/>
          <ac:cxnSpMkLst>
            <pc:docMk/>
            <pc:sldMk cId="2821840404" sldId="314"/>
            <ac:cxnSpMk id="50" creationId="{A39A12A4-FA22-DA20-2039-E861E393AC46}"/>
          </ac:cxnSpMkLst>
        </pc:cxnChg>
        <pc:cxnChg chg="add mod">
          <ac:chgData name="PEÑA CAÑON, Kelly" userId="4594f053-2a0c-4f25-9f0d-f430ab330daf" providerId="ADAL" clId="{410C73E4-2167-4DC6-860E-A273ADB6FF1C}" dt="2023-04-14T20:51:04.180" v="537" actId="1035"/>
          <ac:cxnSpMkLst>
            <pc:docMk/>
            <pc:sldMk cId="2821840404" sldId="314"/>
            <ac:cxnSpMk id="51" creationId="{47242FDB-5002-AE9C-1CE4-5F672BABA28B}"/>
          </ac:cxnSpMkLst>
        </pc:cxnChg>
      </pc:sldChg>
      <pc:sldChg chg="del">
        <pc:chgData name="PEÑA CAÑON, Kelly" userId="4594f053-2a0c-4f25-9f0d-f430ab330daf" providerId="ADAL" clId="{410C73E4-2167-4DC6-860E-A273ADB6FF1C}" dt="2023-04-14T09:39:47.538" v="234" actId="47"/>
        <pc:sldMkLst>
          <pc:docMk/>
          <pc:sldMk cId="3588195834" sldId="316"/>
        </pc:sldMkLst>
      </pc:sldChg>
      <pc:sldChg chg="del">
        <pc:chgData name="PEÑA CAÑON, Kelly" userId="4594f053-2a0c-4f25-9f0d-f430ab330daf" providerId="ADAL" clId="{410C73E4-2167-4DC6-860E-A273ADB6FF1C}" dt="2023-04-14T09:39:48.480" v="235" actId="47"/>
        <pc:sldMkLst>
          <pc:docMk/>
          <pc:sldMk cId="3914632433" sldId="317"/>
        </pc:sldMkLst>
      </pc:sldChg>
      <pc:sldChg chg="modSp mod modAnim">
        <pc:chgData name="PEÑA CAÑON, Kelly" userId="4594f053-2a0c-4f25-9f0d-f430ab330daf" providerId="ADAL" clId="{410C73E4-2167-4DC6-860E-A273ADB6FF1C}" dt="2023-04-15T00:32:05.665" v="1025"/>
        <pc:sldMkLst>
          <pc:docMk/>
          <pc:sldMk cId="1609018041" sldId="318"/>
        </pc:sldMkLst>
        <pc:spChg chg="mod">
          <ac:chgData name="PEÑA CAÑON, Kelly" userId="4594f053-2a0c-4f25-9f0d-f430ab330daf" providerId="ADAL" clId="{410C73E4-2167-4DC6-860E-A273ADB6FF1C}" dt="2023-04-14T23:09:29.614" v="543" actId="1076"/>
          <ac:spMkLst>
            <pc:docMk/>
            <pc:sldMk cId="1609018041" sldId="318"/>
            <ac:spMk id="4" creationId="{90DBF8E2-6FDC-DBEE-DD0C-ED50EE762829}"/>
          </ac:spMkLst>
        </pc:spChg>
        <pc:spChg chg="mod">
          <ac:chgData name="PEÑA CAÑON, Kelly" userId="4594f053-2a0c-4f25-9f0d-f430ab330daf" providerId="ADAL" clId="{410C73E4-2167-4DC6-860E-A273ADB6FF1C}" dt="2023-04-14T20:45:51.239" v="474" actId="255"/>
          <ac:spMkLst>
            <pc:docMk/>
            <pc:sldMk cId="1609018041" sldId="318"/>
            <ac:spMk id="5" creationId="{CEAEA96E-C887-BDB1-9653-D72492129522}"/>
          </ac:spMkLst>
        </pc:spChg>
        <pc:picChg chg="mod">
          <ac:chgData name="PEÑA CAÑON, Kelly" userId="4594f053-2a0c-4f25-9f0d-f430ab330daf" providerId="ADAL" clId="{410C73E4-2167-4DC6-860E-A273ADB6FF1C}" dt="2023-04-14T23:54:48.853" v="914" actId="1076"/>
          <ac:picMkLst>
            <pc:docMk/>
            <pc:sldMk cId="1609018041" sldId="318"/>
            <ac:picMk id="6" creationId="{4651E87B-7DC3-08E5-EE6D-A850532F52C0}"/>
          </ac:picMkLst>
        </pc:picChg>
        <pc:picChg chg="mod">
          <ac:chgData name="PEÑA CAÑON, Kelly" userId="4594f053-2a0c-4f25-9f0d-f430ab330daf" providerId="ADAL" clId="{410C73E4-2167-4DC6-860E-A273ADB6FF1C}" dt="2023-04-14T23:54:48.853" v="914" actId="1076"/>
          <ac:picMkLst>
            <pc:docMk/>
            <pc:sldMk cId="1609018041" sldId="318"/>
            <ac:picMk id="7" creationId="{35CF8BAB-8914-5EDC-5A8E-31B36BA7493F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12.882" v="1026"/>
        <pc:sldMkLst>
          <pc:docMk/>
          <pc:sldMk cId="478779118" sldId="319"/>
        </pc:sldMkLst>
        <pc:spChg chg="del mod">
          <ac:chgData name="PEÑA CAÑON, Kelly" userId="4594f053-2a0c-4f25-9f0d-f430ab330daf" providerId="ADAL" clId="{410C73E4-2167-4DC6-860E-A273ADB6FF1C}" dt="2023-04-14T09:20:20.245" v="13" actId="478"/>
          <ac:spMkLst>
            <pc:docMk/>
            <pc:sldMk cId="478779118" sldId="319"/>
            <ac:spMk id="2" creationId="{69BD64CE-104C-F585-2BD8-0F25BE5E6C75}"/>
          </ac:spMkLst>
        </pc:spChg>
        <pc:spChg chg="del">
          <ac:chgData name="PEÑA CAÑON, Kelly" userId="4594f053-2a0c-4f25-9f0d-f430ab330daf" providerId="ADAL" clId="{410C73E4-2167-4DC6-860E-A273ADB6FF1C}" dt="2023-04-14T09:20:26.673" v="15" actId="478"/>
          <ac:spMkLst>
            <pc:docMk/>
            <pc:sldMk cId="478779118" sldId="319"/>
            <ac:spMk id="3" creationId="{3BCC99DA-D406-9FE0-CA79-4A50A5804F99}"/>
          </ac:spMkLst>
        </pc:spChg>
        <pc:spChg chg="add del mod">
          <ac:chgData name="PEÑA CAÑON, Kelly" userId="4594f053-2a0c-4f25-9f0d-f430ab330daf" providerId="ADAL" clId="{410C73E4-2167-4DC6-860E-A273ADB6FF1C}" dt="2023-04-14T09:20:24.097" v="14" actId="478"/>
          <ac:spMkLst>
            <pc:docMk/>
            <pc:sldMk cId="478779118" sldId="319"/>
            <ac:spMk id="5" creationId="{8E1C39D3-8C40-3B58-AD45-9E742734D295}"/>
          </ac:spMkLst>
        </pc:spChg>
        <pc:spChg chg="add mod">
          <ac:chgData name="PEÑA CAÑON, Kelly" userId="4594f053-2a0c-4f25-9f0d-f430ab330daf" providerId="ADAL" clId="{410C73E4-2167-4DC6-860E-A273ADB6FF1C}" dt="2023-04-14T20:45:58.844" v="475" actId="255"/>
          <ac:spMkLst>
            <pc:docMk/>
            <pc:sldMk cId="478779118" sldId="319"/>
            <ac:spMk id="6" creationId="{73E04D00-6326-A0DB-480B-76AEA752831E}"/>
          </ac:spMkLst>
        </pc:spChg>
        <pc:spChg chg="add mod">
          <ac:chgData name="PEÑA CAÑON, Kelly" userId="4594f053-2a0c-4f25-9f0d-f430ab330daf" providerId="ADAL" clId="{410C73E4-2167-4DC6-860E-A273ADB6FF1C}" dt="2023-04-15T00:23:59.071" v="998" actId="1076"/>
          <ac:spMkLst>
            <pc:docMk/>
            <pc:sldMk cId="478779118" sldId="319"/>
            <ac:spMk id="8" creationId="{492EFEC4-0D4A-3D54-CB3D-871B4F028C84}"/>
          </ac:spMkLst>
        </pc:spChg>
        <pc:spChg chg="add mod">
          <ac:chgData name="PEÑA CAÑON, Kelly" userId="4594f053-2a0c-4f25-9f0d-f430ab330daf" providerId="ADAL" clId="{410C73E4-2167-4DC6-860E-A273ADB6FF1C}" dt="2023-04-15T00:24:09.239" v="1002" actId="1076"/>
          <ac:spMkLst>
            <pc:docMk/>
            <pc:sldMk cId="478779118" sldId="319"/>
            <ac:spMk id="11" creationId="{26EE8EE9-7834-4893-683E-75F02851EE67}"/>
          </ac:spMkLst>
        </pc:spChg>
        <pc:spChg chg="add mod">
          <ac:chgData name="PEÑA CAÑON, Kelly" userId="4594f053-2a0c-4f25-9f0d-f430ab330daf" providerId="ADAL" clId="{410C73E4-2167-4DC6-860E-A273ADB6FF1C}" dt="2023-04-14T20:44:48.835" v="469" actId="1076"/>
          <ac:spMkLst>
            <pc:docMk/>
            <pc:sldMk cId="478779118" sldId="319"/>
            <ac:spMk id="13" creationId="{624E34C0-D846-7AB1-2A16-1D203BD5F8E1}"/>
          </ac:spMkLst>
        </pc:spChg>
        <pc:picChg chg="add mod">
          <ac:chgData name="PEÑA CAÑON, Kelly" userId="4594f053-2a0c-4f25-9f0d-f430ab330daf" providerId="ADAL" clId="{410C73E4-2167-4DC6-860E-A273ADB6FF1C}" dt="2023-04-15T00:24:03.082" v="1000" actId="1076"/>
          <ac:picMkLst>
            <pc:docMk/>
            <pc:sldMk cId="478779118" sldId="319"/>
            <ac:picMk id="9" creationId="{6DFC68C7-D6C9-AE62-7105-53DA893BE833}"/>
          </ac:picMkLst>
        </pc:picChg>
        <pc:picChg chg="add mod">
          <ac:chgData name="PEÑA CAÑON, Kelly" userId="4594f053-2a0c-4f25-9f0d-f430ab330daf" providerId="ADAL" clId="{410C73E4-2167-4DC6-860E-A273ADB6FF1C}" dt="2023-04-15T00:24:32.307" v="1007" actId="1076"/>
          <ac:picMkLst>
            <pc:docMk/>
            <pc:sldMk cId="478779118" sldId="319"/>
            <ac:picMk id="14" creationId="{4C8CFBE1-DF83-2D49-237D-3CE1C079DD36}"/>
          </ac:picMkLst>
        </pc:picChg>
        <pc:picChg chg="add mod">
          <ac:chgData name="PEÑA CAÑON, Kelly" userId="4594f053-2a0c-4f25-9f0d-f430ab330daf" providerId="ADAL" clId="{410C73E4-2167-4DC6-860E-A273ADB6FF1C}" dt="2023-04-14T09:31:06.234" v="162" actId="14100"/>
          <ac:picMkLst>
            <pc:docMk/>
            <pc:sldMk cId="478779118" sldId="319"/>
            <ac:picMk id="15" creationId="{1D5E5C80-5467-C36D-F4C2-31841EC9FDE9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1:57.899" v="1024"/>
        <pc:sldMkLst>
          <pc:docMk/>
          <pc:sldMk cId="517443243" sldId="320"/>
        </pc:sldMkLst>
        <pc:spChg chg="del">
          <ac:chgData name="PEÑA CAÑON, Kelly" userId="4594f053-2a0c-4f25-9f0d-f430ab330daf" providerId="ADAL" clId="{410C73E4-2167-4DC6-860E-A273ADB6FF1C}" dt="2023-04-14T09:22:26.603" v="37" actId="478"/>
          <ac:spMkLst>
            <pc:docMk/>
            <pc:sldMk cId="517443243" sldId="320"/>
            <ac:spMk id="2" creationId="{DDDD9C53-200B-CC1D-45E6-23C6B9663197}"/>
          </ac:spMkLst>
        </pc:spChg>
        <pc:spChg chg="del">
          <ac:chgData name="PEÑA CAÑON, Kelly" userId="4594f053-2a0c-4f25-9f0d-f430ab330daf" providerId="ADAL" clId="{410C73E4-2167-4DC6-860E-A273ADB6FF1C}" dt="2023-04-14T09:22:28.507" v="38" actId="478"/>
          <ac:spMkLst>
            <pc:docMk/>
            <pc:sldMk cId="517443243" sldId="320"/>
            <ac:spMk id="3" creationId="{B053B0FD-5D08-2E72-F93A-9CE4F5660B76}"/>
          </ac:spMkLst>
        </pc:spChg>
        <pc:spChg chg="add mod">
          <ac:chgData name="PEÑA CAÑON, Kelly" userId="4594f053-2a0c-4f25-9f0d-f430ab330daf" providerId="ADAL" clId="{410C73E4-2167-4DC6-860E-A273ADB6FF1C}" dt="2023-04-14T20:40:51.892" v="465" actId="1076"/>
          <ac:spMkLst>
            <pc:docMk/>
            <pc:sldMk cId="517443243" sldId="320"/>
            <ac:spMk id="4" creationId="{E17D738B-3D06-E41F-CEE7-DB09CD8E4A5B}"/>
          </ac:spMkLst>
        </pc:spChg>
        <pc:spChg chg="add mod">
          <ac:chgData name="PEÑA CAÑON, Kelly" userId="4594f053-2a0c-4f25-9f0d-f430ab330daf" providerId="ADAL" clId="{410C73E4-2167-4DC6-860E-A273ADB6FF1C}" dt="2023-04-14T20:37:43.045" v="457" actId="255"/>
          <ac:spMkLst>
            <pc:docMk/>
            <pc:sldMk cId="517443243" sldId="320"/>
            <ac:spMk id="5" creationId="{722182F3-70C9-42CA-43AE-2F4F7BC0D63F}"/>
          </ac:spMkLst>
        </pc:spChg>
        <pc:spChg chg="add mod">
          <ac:chgData name="PEÑA CAÑON, Kelly" userId="4594f053-2a0c-4f25-9f0d-f430ab330daf" providerId="ADAL" clId="{410C73E4-2167-4DC6-860E-A273ADB6FF1C}" dt="2023-04-14T20:38:20.136" v="460" actId="14100"/>
          <ac:spMkLst>
            <pc:docMk/>
            <pc:sldMk cId="517443243" sldId="320"/>
            <ac:spMk id="7" creationId="{43CD34B5-C738-8583-D1B5-3B19320ADC12}"/>
          </ac:spMkLst>
        </pc:spChg>
        <pc:picChg chg="add mod">
          <ac:chgData name="PEÑA CAÑON, Kelly" userId="4594f053-2a0c-4f25-9f0d-f430ab330daf" providerId="ADAL" clId="{410C73E4-2167-4DC6-860E-A273ADB6FF1C}" dt="2023-04-15T00:14:44.534" v="943" actId="1076"/>
          <ac:picMkLst>
            <pc:docMk/>
            <pc:sldMk cId="517443243" sldId="320"/>
            <ac:picMk id="6" creationId="{21782D6F-57EB-ADDF-AE02-C1C486A0EBCE}"/>
          </ac:picMkLst>
        </pc:picChg>
        <pc:picChg chg="add mod">
          <ac:chgData name="PEÑA CAÑON, Kelly" userId="4594f053-2a0c-4f25-9f0d-f430ab330daf" providerId="ADAL" clId="{410C73E4-2167-4DC6-860E-A273ADB6FF1C}" dt="2023-04-14T23:54:25.162" v="910" actId="1076"/>
          <ac:picMkLst>
            <pc:docMk/>
            <pc:sldMk cId="517443243" sldId="320"/>
            <ac:picMk id="8" creationId="{5EA3077A-923B-09E4-ADA2-C38565EF2C12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21.766" v="1027"/>
        <pc:sldMkLst>
          <pc:docMk/>
          <pc:sldMk cId="286110387" sldId="321"/>
        </pc:sldMkLst>
        <pc:spChg chg="del">
          <ac:chgData name="PEÑA CAÑON, Kelly" userId="4594f053-2a0c-4f25-9f0d-f430ab330daf" providerId="ADAL" clId="{410C73E4-2167-4DC6-860E-A273ADB6FF1C}" dt="2023-04-14T09:32:14.518" v="168" actId="478"/>
          <ac:spMkLst>
            <pc:docMk/>
            <pc:sldMk cId="286110387" sldId="321"/>
            <ac:spMk id="2" creationId="{0EC6F6B3-0468-F19D-0034-5576A76239B4}"/>
          </ac:spMkLst>
        </pc:spChg>
        <pc:spChg chg="del">
          <ac:chgData name="PEÑA CAÑON, Kelly" userId="4594f053-2a0c-4f25-9f0d-f430ab330daf" providerId="ADAL" clId="{410C73E4-2167-4DC6-860E-A273ADB6FF1C}" dt="2023-04-14T09:32:17.247" v="169" actId="478"/>
          <ac:spMkLst>
            <pc:docMk/>
            <pc:sldMk cId="286110387" sldId="321"/>
            <ac:spMk id="3" creationId="{32CD801B-6569-94BA-3C9F-5EDE9E7C4328}"/>
          </ac:spMkLst>
        </pc:spChg>
        <pc:spChg chg="add mod">
          <ac:chgData name="PEÑA CAÑON, Kelly" userId="4594f053-2a0c-4f25-9f0d-f430ab330daf" providerId="ADAL" clId="{410C73E4-2167-4DC6-860E-A273ADB6FF1C}" dt="2023-04-14T20:46:32.148" v="478" actId="1076"/>
          <ac:spMkLst>
            <pc:docMk/>
            <pc:sldMk cId="286110387" sldId="321"/>
            <ac:spMk id="4" creationId="{B0BBE2A1-7529-95A0-E8A0-1C28396CA72A}"/>
          </ac:spMkLst>
        </pc:spChg>
        <pc:spChg chg="add mod">
          <ac:chgData name="PEÑA CAÑON, Kelly" userId="4594f053-2a0c-4f25-9f0d-f430ab330daf" providerId="ADAL" clId="{410C73E4-2167-4DC6-860E-A273ADB6FF1C}" dt="2023-04-14T23:37:06.237" v="692" actId="20577"/>
          <ac:spMkLst>
            <pc:docMk/>
            <pc:sldMk cId="286110387" sldId="321"/>
            <ac:spMk id="6" creationId="{B5A48D57-B306-F785-53DC-92ADF514A8CC}"/>
          </ac:spMkLst>
        </pc:spChg>
        <pc:picChg chg="add mod">
          <ac:chgData name="PEÑA CAÑON, Kelly" userId="4594f053-2a0c-4f25-9f0d-f430ab330daf" providerId="ADAL" clId="{410C73E4-2167-4DC6-860E-A273ADB6FF1C}" dt="2023-04-15T00:24:54.167" v="1011" actId="1076"/>
          <ac:picMkLst>
            <pc:docMk/>
            <pc:sldMk cId="286110387" sldId="321"/>
            <ac:picMk id="7" creationId="{A0041749-12D5-672C-DFFD-E203ADE74ABF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33.045" v="1028"/>
        <pc:sldMkLst>
          <pc:docMk/>
          <pc:sldMk cId="716778635" sldId="322"/>
        </pc:sldMkLst>
        <pc:spChg chg="del">
          <ac:chgData name="PEÑA CAÑON, Kelly" userId="4594f053-2a0c-4f25-9f0d-f430ab330daf" providerId="ADAL" clId="{410C73E4-2167-4DC6-860E-A273ADB6FF1C}" dt="2023-04-14T09:36:56.048" v="200" actId="478"/>
          <ac:spMkLst>
            <pc:docMk/>
            <pc:sldMk cId="716778635" sldId="322"/>
            <ac:spMk id="2" creationId="{09BFA8D7-0265-4702-29C1-1D8A53DDB5B5}"/>
          </ac:spMkLst>
        </pc:spChg>
        <pc:spChg chg="del">
          <ac:chgData name="PEÑA CAÑON, Kelly" userId="4594f053-2a0c-4f25-9f0d-f430ab330daf" providerId="ADAL" clId="{410C73E4-2167-4DC6-860E-A273ADB6FF1C}" dt="2023-04-14T09:36:59.319" v="201" actId="478"/>
          <ac:spMkLst>
            <pc:docMk/>
            <pc:sldMk cId="716778635" sldId="322"/>
            <ac:spMk id="3" creationId="{516C6370-5DFD-6CFA-2590-9588B8F7DC3E}"/>
          </ac:spMkLst>
        </pc:spChg>
        <pc:spChg chg="add mod">
          <ac:chgData name="PEÑA CAÑON, Kelly" userId="4594f053-2a0c-4f25-9f0d-f430ab330daf" providerId="ADAL" clId="{410C73E4-2167-4DC6-860E-A273ADB6FF1C}" dt="2023-04-14T20:47:37.699" v="484" actId="255"/>
          <ac:spMkLst>
            <pc:docMk/>
            <pc:sldMk cId="716778635" sldId="322"/>
            <ac:spMk id="4" creationId="{402624E6-14FE-B4F4-A914-56BC22511343}"/>
          </ac:spMkLst>
        </pc:spChg>
        <pc:spChg chg="add mod">
          <ac:chgData name="PEÑA CAÑON, Kelly" userId="4594f053-2a0c-4f25-9f0d-f430ab330daf" providerId="ADAL" clId="{410C73E4-2167-4DC6-860E-A273ADB6FF1C}" dt="2023-04-14T23:38:28.039" v="833" actId="1076"/>
          <ac:spMkLst>
            <pc:docMk/>
            <pc:sldMk cId="716778635" sldId="322"/>
            <ac:spMk id="6" creationId="{AFC86492-2F66-867B-AD6B-FDC8E8D54BF9}"/>
          </ac:spMkLst>
        </pc:spChg>
        <pc:picChg chg="add mod">
          <ac:chgData name="PEÑA CAÑON, Kelly" userId="4594f053-2a0c-4f25-9f0d-f430ab330daf" providerId="ADAL" clId="{410C73E4-2167-4DC6-860E-A273ADB6FF1C}" dt="2023-04-14T23:50:11.821" v="887" actId="962"/>
          <ac:picMkLst>
            <pc:docMk/>
            <pc:sldMk cId="716778635" sldId="322"/>
            <ac:picMk id="3" creationId="{1A80A7DF-BC3A-2FD0-F62E-D9466015D4D5}"/>
          </ac:picMkLst>
        </pc:picChg>
        <pc:picChg chg="add del mod">
          <ac:chgData name="PEÑA CAÑON, Kelly" userId="4594f053-2a0c-4f25-9f0d-f430ab330daf" providerId="ADAL" clId="{410C73E4-2167-4DC6-860E-A273ADB6FF1C}" dt="2023-04-14T23:38:37.196" v="834" actId="478"/>
          <ac:picMkLst>
            <pc:docMk/>
            <pc:sldMk cId="716778635" sldId="322"/>
            <ac:picMk id="7" creationId="{9CDE8DD7-5559-CAAE-42D2-6D521481216E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40.606" v="1029"/>
        <pc:sldMkLst>
          <pc:docMk/>
          <pc:sldMk cId="3350273257" sldId="323"/>
        </pc:sldMkLst>
        <pc:spChg chg="del">
          <ac:chgData name="PEÑA CAÑON, Kelly" userId="4594f053-2a0c-4f25-9f0d-f430ab330daf" providerId="ADAL" clId="{410C73E4-2167-4DC6-860E-A273ADB6FF1C}" dt="2023-04-14T09:37:51.264" v="215" actId="478"/>
          <ac:spMkLst>
            <pc:docMk/>
            <pc:sldMk cId="3350273257" sldId="323"/>
            <ac:spMk id="2" creationId="{739A77AC-CC2F-C939-5F24-0F0B0CC070A1}"/>
          </ac:spMkLst>
        </pc:spChg>
        <pc:spChg chg="del">
          <ac:chgData name="PEÑA CAÑON, Kelly" userId="4594f053-2a0c-4f25-9f0d-f430ab330daf" providerId="ADAL" clId="{410C73E4-2167-4DC6-860E-A273ADB6FF1C}" dt="2023-04-14T09:37:53.696" v="216" actId="478"/>
          <ac:spMkLst>
            <pc:docMk/>
            <pc:sldMk cId="3350273257" sldId="323"/>
            <ac:spMk id="3" creationId="{FEF64FA8-4377-3B6C-8521-C2523C89D72A}"/>
          </ac:spMkLst>
        </pc:spChg>
        <pc:spChg chg="add mod">
          <ac:chgData name="PEÑA CAÑON, Kelly" userId="4594f053-2a0c-4f25-9f0d-f430ab330daf" providerId="ADAL" clId="{410C73E4-2167-4DC6-860E-A273ADB6FF1C}" dt="2023-04-15T00:00:54.799" v="933" actId="1076"/>
          <ac:spMkLst>
            <pc:docMk/>
            <pc:sldMk cId="3350273257" sldId="323"/>
            <ac:spMk id="4" creationId="{3F558A6D-A232-D491-F450-FEA0C2C451EE}"/>
          </ac:spMkLst>
        </pc:spChg>
        <pc:picChg chg="add mod">
          <ac:chgData name="PEÑA CAÑON, Kelly" userId="4594f053-2a0c-4f25-9f0d-f430ab330daf" providerId="ADAL" clId="{410C73E4-2167-4DC6-860E-A273ADB6FF1C}" dt="2023-04-14T20:48:14.118" v="488" actId="1076"/>
          <ac:picMkLst>
            <pc:docMk/>
            <pc:sldMk cId="3350273257" sldId="323"/>
            <ac:picMk id="5" creationId="{F8016316-B914-6C36-B921-5E3DFB048786}"/>
          </ac:picMkLst>
        </pc:picChg>
      </pc:sldChg>
      <pc:sldChg chg="addSp delSp modSp new mod modAnim">
        <pc:chgData name="PEÑA CAÑON, Kelly" userId="4594f053-2a0c-4f25-9f0d-f430ab330daf" providerId="ADAL" clId="{410C73E4-2167-4DC6-860E-A273ADB6FF1C}" dt="2023-04-15T00:32:50.245" v="1030"/>
        <pc:sldMkLst>
          <pc:docMk/>
          <pc:sldMk cId="496409730" sldId="324"/>
        </pc:sldMkLst>
        <pc:spChg chg="del mod">
          <ac:chgData name="PEÑA CAÑON, Kelly" userId="4594f053-2a0c-4f25-9f0d-f430ab330daf" providerId="ADAL" clId="{410C73E4-2167-4DC6-860E-A273ADB6FF1C}" dt="2023-04-14T09:39:21.400" v="228" actId="478"/>
          <ac:spMkLst>
            <pc:docMk/>
            <pc:sldMk cId="496409730" sldId="324"/>
            <ac:spMk id="2" creationId="{A8C0F64E-CB7E-D4EB-8D24-30B552B12C7A}"/>
          </ac:spMkLst>
        </pc:spChg>
        <pc:spChg chg="del">
          <ac:chgData name="PEÑA CAÑON, Kelly" userId="4594f053-2a0c-4f25-9f0d-f430ab330daf" providerId="ADAL" clId="{410C73E4-2167-4DC6-860E-A273ADB6FF1C}" dt="2023-04-14T09:39:22.513" v="229" actId="478"/>
          <ac:spMkLst>
            <pc:docMk/>
            <pc:sldMk cId="496409730" sldId="324"/>
            <ac:spMk id="3" creationId="{7D4BA1B4-532F-1660-B4C0-60162D2B65CC}"/>
          </ac:spMkLst>
        </pc:spChg>
        <pc:spChg chg="add mod">
          <ac:chgData name="PEÑA CAÑON, Kelly" userId="4594f053-2a0c-4f25-9f0d-f430ab330daf" providerId="ADAL" clId="{410C73E4-2167-4DC6-860E-A273ADB6FF1C}" dt="2023-04-14T20:48:54.451" v="493" actId="1076"/>
          <ac:spMkLst>
            <pc:docMk/>
            <pc:sldMk cId="496409730" sldId="324"/>
            <ac:spMk id="4" creationId="{AE201C8C-17CC-6E18-A15D-A5A71C714D81}"/>
          </ac:spMkLst>
        </pc:spChg>
        <pc:picChg chg="add mod">
          <ac:chgData name="PEÑA CAÑON, Kelly" userId="4594f053-2a0c-4f25-9f0d-f430ab330daf" providerId="ADAL" clId="{410C73E4-2167-4DC6-860E-A273ADB6FF1C}" dt="2023-04-14T23:51:53.102" v="897" actId="1076"/>
          <ac:picMkLst>
            <pc:docMk/>
            <pc:sldMk cId="496409730" sldId="324"/>
            <ac:picMk id="3" creationId="{B44FC574-09CA-0E79-989F-EC29F398B0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15/04/2023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15/04/2023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789762" cy="2843784"/>
          </a:xfrm>
        </p:spPr>
        <p:txBody>
          <a:bodyPr rtlCol="0">
            <a:normAutofit/>
          </a:bodyPr>
          <a:lstStyle/>
          <a:p>
            <a:pPr rtl="0"/>
            <a:r>
              <a:rPr lang="en-US" sz="5400" spc="400" dirty="0">
                <a:solidFill>
                  <a:schemeClr val="bg1"/>
                </a:solidFill>
              </a:rPr>
              <a:t>CLOSEST BICIMAD STATIONS TO PUBLIC SCHOOLS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Margarita Montenegro Villalba</a:t>
            </a:r>
          </a:p>
          <a:p>
            <a:pPr rtl="0"/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CA59E2-B3FA-AED7-AB4F-F6ABDFCFA788}"/>
              </a:ext>
            </a:extLst>
          </p:cNvPr>
          <p:cNvSpPr txBox="1">
            <a:spLocks/>
          </p:cNvSpPr>
          <p:nvPr/>
        </p:nvSpPr>
        <p:spPr>
          <a:xfrm>
            <a:off x="1298447" y="3723412"/>
            <a:ext cx="3943987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 dirty="0" err="1"/>
              <a:t>BiciMAD</a:t>
            </a:r>
            <a:r>
              <a:rPr lang="es-ES" sz="2800" dirty="0"/>
              <a:t> SCHOOL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0"/>
            <a:ext cx="9144000" cy="2340864"/>
          </a:xfrm>
        </p:spPr>
        <p:txBody>
          <a:bodyPr rtlCol="0">
            <a:normAutofit/>
          </a:bodyPr>
          <a:lstStyle/>
          <a:p>
            <a:pPr rtl="0"/>
            <a:r>
              <a:rPr lang="es-ES" sz="3600" spc="400" dirty="0">
                <a:latin typeface="+mn-lt"/>
              </a:rPr>
              <a:t>IRONHACK DATA CODE BEAUTY PAGEANT</a:t>
            </a:r>
            <a:endParaRPr lang="es-ES" sz="3600" dirty="0"/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07BABE5-DF58-8A93-B628-790043AD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50" y="3429000"/>
            <a:ext cx="8344900" cy="1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D7E72-1804-D9D8-42B4-111D92D7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421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OBJECTIVE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C510C-CDAF-1617-9130-A5F1446E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1611459"/>
            <a:ext cx="10478110" cy="8097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Create a Python App that allow their potential users to find the nearest </a:t>
            </a:r>
            <a:r>
              <a:rPr lang="en-US" dirty="0" err="1"/>
              <a:t>BiciMAD</a:t>
            </a:r>
            <a:r>
              <a:rPr lang="en-US" dirty="0"/>
              <a:t> station to public schools.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7F4EC3-BDDA-3791-E076-7348635F0024}"/>
              </a:ext>
            </a:extLst>
          </p:cNvPr>
          <p:cNvSpPr txBox="1">
            <a:spLocks/>
          </p:cNvSpPr>
          <p:nvPr/>
        </p:nvSpPr>
        <p:spPr>
          <a:xfrm>
            <a:off x="1586144" y="683935"/>
            <a:ext cx="9144000" cy="12535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75005E-D6CC-B921-42A3-0A81B5A6EDB4}"/>
              </a:ext>
            </a:extLst>
          </p:cNvPr>
          <p:cNvSpPr txBox="1"/>
          <p:nvPr/>
        </p:nvSpPr>
        <p:spPr>
          <a:xfrm>
            <a:off x="810000" y="2605914"/>
            <a:ext cx="8241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RESOURCES USED</a:t>
            </a:r>
          </a:p>
        </p:txBody>
      </p:sp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22307FB-9000-82E1-4E6D-1F90CB62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18" y="3741093"/>
            <a:ext cx="646405" cy="482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E951D82-B68C-6114-198D-8D8010D7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11" y="3931794"/>
            <a:ext cx="453963" cy="4985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926B3C8-898F-3142-F062-6AF7383F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517" y="5589042"/>
            <a:ext cx="646405" cy="437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F6296B8-CABB-B108-214D-5D7384DC4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374" y="5489668"/>
            <a:ext cx="461639" cy="537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095E3E-DFCD-A17D-FEF6-C0FC0650B2FC}"/>
              </a:ext>
            </a:extLst>
          </p:cNvPr>
          <p:cNvSpPr txBox="1"/>
          <p:nvPr/>
        </p:nvSpPr>
        <p:spPr>
          <a:xfrm>
            <a:off x="3635749" y="474090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(Pandas,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requests, shapely,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geopandas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6983CF1-46BD-A1D7-1960-6CB10857D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314" y="3874927"/>
            <a:ext cx="468588" cy="468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65005FA-E980-6C8E-0E55-BED8FCEF0FBB}"/>
              </a:ext>
            </a:extLst>
          </p:cNvPr>
          <p:cNvSpPr txBox="1"/>
          <p:nvPr/>
        </p:nvSpPr>
        <p:spPr>
          <a:xfrm>
            <a:off x="9684501" y="4625386"/>
            <a:ext cx="897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files.py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2903D5-0D2F-D77D-0062-5CAEAD0CD441}"/>
              </a:ext>
            </a:extLst>
          </p:cNvPr>
          <p:cNvSpPr txBox="1"/>
          <p:nvPr/>
        </p:nvSpPr>
        <p:spPr>
          <a:xfrm>
            <a:off x="9641668" y="5164179"/>
            <a:ext cx="108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Argparse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5BE5C21-DEC3-E00D-CB3C-1956AD023998}"/>
              </a:ext>
            </a:extLst>
          </p:cNvPr>
          <p:cNvSpPr txBox="1"/>
          <p:nvPr/>
        </p:nvSpPr>
        <p:spPr>
          <a:xfrm>
            <a:off x="9673562" y="5721215"/>
            <a:ext cx="99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C9AF517-F1DC-9F58-52C5-0AF324656972}"/>
              </a:ext>
            </a:extLst>
          </p:cNvPr>
          <p:cNvCxnSpPr>
            <a:cxnSpLocks/>
          </p:cNvCxnSpPr>
          <p:nvPr/>
        </p:nvCxnSpPr>
        <p:spPr>
          <a:xfrm>
            <a:off x="2497922" y="3982252"/>
            <a:ext cx="237554" cy="96712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012405D-9319-2413-8F9B-C71ADC0E9F8F}"/>
              </a:ext>
            </a:extLst>
          </p:cNvPr>
          <p:cNvCxnSpPr>
            <a:stCxn id="14" idx="3"/>
          </p:cNvCxnSpPr>
          <p:nvPr/>
        </p:nvCxnSpPr>
        <p:spPr>
          <a:xfrm flipV="1">
            <a:off x="2497922" y="4925571"/>
            <a:ext cx="237554" cy="88233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56F88A5-839A-1AB5-58AD-CCEE635B50B2}"/>
              </a:ext>
            </a:extLst>
          </p:cNvPr>
          <p:cNvCxnSpPr>
            <a:cxnSpLocks/>
          </p:cNvCxnSpPr>
          <p:nvPr/>
        </p:nvCxnSpPr>
        <p:spPr>
          <a:xfrm>
            <a:off x="2732354" y="4865005"/>
            <a:ext cx="665841" cy="43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llave 35">
            <a:extLst>
              <a:ext uri="{FF2B5EF4-FFF2-40B4-BE49-F238E27FC236}">
                <a16:creationId xmlns:a16="http://schemas.microsoft.com/office/drawing/2014/main" id="{7440C058-5CB8-AB7B-E08B-A258B5B64676}"/>
              </a:ext>
            </a:extLst>
          </p:cNvPr>
          <p:cNvSpPr/>
          <p:nvPr/>
        </p:nvSpPr>
        <p:spPr>
          <a:xfrm>
            <a:off x="3381881" y="3561562"/>
            <a:ext cx="341086" cy="260688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5E428B0-9869-F52E-1A26-C695DA3ADDD0}"/>
              </a:ext>
            </a:extLst>
          </p:cNvPr>
          <p:cNvCxnSpPr/>
          <p:nvPr/>
        </p:nvCxnSpPr>
        <p:spPr>
          <a:xfrm>
            <a:off x="8295598" y="4925571"/>
            <a:ext cx="8375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9603647C-C527-3CAB-A1C8-FB62608411FF}"/>
              </a:ext>
            </a:extLst>
          </p:cNvPr>
          <p:cNvSpPr/>
          <p:nvPr/>
        </p:nvSpPr>
        <p:spPr>
          <a:xfrm>
            <a:off x="9205683" y="3813145"/>
            <a:ext cx="341086" cy="224387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23B13ED-26DF-C040-B0CB-89654A64082E}"/>
              </a:ext>
            </a:extLst>
          </p:cNvPr>
          <p:cNvCxnSpPr/>
          <p:nvPr/>
        </p:nvCxnSpPr>
        <p:spPr>
          <a:xfrm>
            <a:off x="10163503" y="4346224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39A12A4-FA22-DA20-2039-E861E393AC46}"/>
              </a:ext>
            </a:extLst>
          </p:cNvPr>
          <p:cNvCxnSpPr/>
          <p:nvPr/>
        </p:nvCxnSpPr>
        <p:spPr>
          <a:xfrm>
            <a:off x="10163503" y="4896826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7242FDB-5002-AE9C-1CE4-5F672BABA28B}"/>
              </a:ext>
            </a:extLst>
          </p:cNvPr>
          <p:cNvCxnSpPr/>
          <p:nvPr/>
        </p:nvCxnSpPr>
        <p:spPr>
          <a:xfrm>
            <a:off x="10163503" y="5459414"/>
            <a:ext cx="0" cy="3764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13" grpId="0"/>
      <p:bldP spid="18" grpId="0"/>
      <p:bldP spid="20" grpId="0"/>
      <p:bldP spid="36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7">
            <a:extLst>
              <a:ext uri="{FF2B5EF4-FFF2-40B4-BE49-F238E27FC236}">
                <a16:creationId xmlns:a16="http://schemas.microsoft.com/office/drawing/2014/main" id="{E17D738B-3D06-E41F-CEE7-DB09CD8E4A5B}"/>
              </a:ext>
            </a:extLst>
          </p:cNvPr>
          <p:cNvSpPr txBox="1">
            <a:spLocks/>
          </p:cNvSpPr>
          <p:nvPr/>
        </p:nvSpPr>
        <p:spPr>
          <a:xfrm>
            <a:off x="810000" y="565200"/>
            <a:ext cx="6789643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</a:rPr>
              <a:t>GET THE DATASETS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2182F3-70C9-42CA-43AE-2F4F7BC0D63F}"/>
              </a:ext>
            </a:extLst>
          </p:cNvPr>
          <p:cNvSpPr txBox="1"/>
          <p:nvPr/>
        </p:nvSpPr>
        <p:spPr>
          <a:xfrm>
            <a:off x="800765" y="2313205"/>
            <a:ext cx="5295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Used DBeaver to Access the BICIMAD database. I selected the columns that interested me and exported the table to csv.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1782D6F-57EB-ADDF-AE02-C1C486A0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60" y="2019696"/>
            <a:ext cx="4261341" cy="15103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CD34B5-C738-8583-D1B5-3B19320ADC12}"/>
              </a:ext>
            </a:extLst>
          </p:cNvPr>
          <p:cNvSpPr txBox="1"/>
          <p:nvPr/>
        </p:nvSpPr>
        <p:spPr>
          <a:xfrm>
            <a:off x="800765" y="4409624"/>
            <a:ext cx="5295235" cy="106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bg1"/>
                </a:solidFill>
              </a:rPr>
              <a:t>I </a:t>
            </a:r>
            <a:r>
              <a:rPr lang="es-ES" sz="2000" dirty="0" err="1">
                <a:solidFill>
                  <a:schemeClr val="bg1"/>
                </a:solidFill>
              </a:rPr>
              <a:t>accesed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API REST </a:t>
            </a:r>
            <a:r>
              <a:rPr lang="es-ES" sz="2000" dirty="0" err="1">
                <a:solidFill>
                  <a:schemeClr val="bg1"/>
                </a:solidFill>
              </a:rPr>
              <a:t>from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Portal de datos abiertos del Ayuntamiento de Madrid </a:t>
            </a:r>
            <a:r>
              <a:rPr lang="es-ES" sz="2000" dirty="0" err="1">
                <a:solidFill>
                  <a:schemeClr val="bg1"/>
                </a:solidFill>
              </a:rPr>
              <a:t>via</a:t>
            </a:r>
            <a:r>
              <a:rPr lang="es-ES" sz="2000" dirty="0">
                <a:solidFill>
                  <a:schemeClr val="bg1"/>
                </a:solidFill>
              </a:rPr>
              <a:t> Python. </a:t>
            </a:r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5EA3077A-923B-09E4-ADA2-C38565EF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60" y="4250352"/>
            <a:ext cx="465837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0DBF8E2-6FDC-DBEE-DD0C-ED50EE762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083" y="2240790"/>
            <a:ext cx="2748987" cy="51047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ES" sz="7200" dirty="0" err="1">
                <a:solidFill>
                  <a:schemeClr val="bg1"/>
                </a:solidFill>
              </a:rPr>
              <a:t>Then</a:t>
            </a:r>
            <a:r>
              <a:rPr lang="es-ES" sz="7200" dirty="0">
                <a:solidFill>
                  <a:schemeClr val="bg1"/>
                </a:solidFill>
              </a:rPr>
              <a:t> I </a:t>
            </a:r>
            <a:r>
              <a:rPr lang="es-ES" sz="7200" dirty="0" err="1">
                <a:solidFill>
                  <a:schemeClr val="bg1"/>
                </a:solidFill>
              </a:rPr>
              <a:t>cleaned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both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datasets</a:t>
            </a:r>
            <a:r>
              <a:rPr lang="es-ES" sz="7200" dirty="0">
                <a:solidFill>
                  <a:schemeClr val="bg1"/>
                </a:solidFill>
              </a:rPr>
              <a:t> after </a:t>
            </a:r>
            <a:r>
              <a:rPr lang="es-ES" sz="7200" dirty="0" err="1">
                <a:solidFill>
                  <a:schemeClr val="bg1"/>
                </a:solidFill>
              </a:rPr>
              <a:t>loading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them</a:t>
            </a:r>
            <a:r>
              <a:rPr lang="es-ES" sz="7200" dirty="0">
                <a:solidFill>
                  <a:schemeClr val="bg1"/>
                </a:solidFill>
              </a:rPr>
              <a:t>. I </a:t>
            </a:r>
            <a:r>
              <a:rPr lang="es-ES" sz="7200" dirty="0" err="1">
                <a:solidFill>
                  <a:schemeClr val="bg1"/>
                </a:solidFill>
              </a:rPr>
              <a:t>had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change</a:t>
            </a:r>
            <a:r>
              <a:rPr lang="es-ES" sz="7200" dirty="0">
                <a:solidFill>
                  <a:schemeClr val="bg1"/>
                </a:solidFill>
              </a:rPr>
              <a:t> and </a:t>
            </a:r>
            <a:r>
              <a:rPr lang="es-ES" sz="7200" dirty="0" err="1">
                <a:solidFill>
                  <a:schemeClr val="bg1"/>
                </a:solidFill>
              </a:rPr>
              <a:t>rearrange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column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names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split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columns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apply</a:t>
            </a:r>
            <a:r>
              <a:rPr lang="es-ES" sz="7200" dirty="0">
                <a:solidFill>
                  <a:schemeClr val="bg1"/>
                </a:solidFill>
              </a:rPr>
              <a:t> .</a:t>
            </a:r>
            <a:r>
              <a:rPr lang="es-ES" sz="7200" dirty="0" err="1">
                <a:solidFill>
                  <a:schemeClr val="bg1"/>
                </a:solidFill>
              </a:rPr>
              <a:t>title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the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streets</a:t>
            </a:r>
            <a:r>
              <a:rPr lang="es-ES" sz="7200" dirty="0">
                <a:solidFill>
                  <a:schemeClr val="bg1"/>
                </a:solidFill>
              </a:rPr>
              <a:t>, </a:t>
            </a:r>
            <a:r>
              <a:rPr lang="es-ES" sz="7200" dirty="0" err="1">
                <a:solidFill>
                  <a:schemeClr val="bg1"/>
                </a:solidFill>
              </a:rPr>
              <a:t>convert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latitude</a:t>
            </a:r>
            <a:r>
              <a:rPr lang="es-ES" sz="7200" dirty="0">
                <a:solidFill>
                  <a:schemeClr val="bg1"/>
                </a:solidFill>
              </a:rPr>
              <a:t> and </a:t>
            </a:r>
            <a:r>
              <a:rPr lang="es-ES" sz="7200" dirty="0" err="1">
                <a:solidFill>
                  <a:schemeClr val="bg1"/>
                </a:solidFill>
              </a:rPr>
              <a:t>longitude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to</a:t>
            </a:r>
            <a:r>
              <a:rPr lang="es-ES" sz="7200" dirty="0">
                <a:solidFill>
                  <a:schemeClr val="bg1"/>
                </a:solidFill>
              </a:rPr>
              <a:t> </a:t>
            </a:r>
            <a:r>
              <a:rPr lang="es-ES" sz="7200" dirty="0" err="1">
                <a:solidFill>
                  <a:schemeClr val="bg1"/>
                </a:solidFill>
              </a:rPr>
              <a:t>float</a:t>
            </a:r>
            <a:r>
              <a:rPr lang="es-ES" sz="7200" dirty="0">
                <a:solidFill>
                  <a:schemeClr val="bg1"/>
                </a:solidFill>
              </a:rPr>
              <a:t>, etc.</a:t>
            </a:r>
          </a:p>
          <a:p>
            <a:endParaRPr lang="es-ES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:a16="http://schemas.microsoft.com/office/drawing/2014/main" id="{CEAEA96E-C887-BDB1-9653-D72492129522}"/>
              </a:ext>
            </a:extLst>
          </p:cNvPr>
          <p:cNvSpPr txBox="1">
            <a:spLocks/>
          </p:cNvSpPr>
          <p:nvPr/>
        </p:nvSpPr>
        <p:spPr>
          <a:xfrm>
            <a:off x="810000" y="565200"/>
            <a:ext cx="5855836" cy="365125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3600" b="1" dirty="0">
                <a:solidFill>
                  <a:schemeClr val="bg1"/>
                </a:solidFill>
              </a:rPr>
              <a:t>DATA WRANGLING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51E87B-7DC3-08E5-EE6D-A850532F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4" y="1185537"/>
            <a:ext cx="8369813" cy="26209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CF8BAB-8914-5EDC-5A8E-31B36BA7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87" y="3806517"/>
            <a:ext cx="8369813" cy="24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3E04D00-6326-A0DB-480B-76AEA752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760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2EFEC4-0D4A-3D54-CB3D-871B4F028C84}"/>
              </a:ext>
            </a:extLst>
          </p:cNvPr>
          <p:cNvSpPr txBox="1"/>
          <p:nvPr/>
        </p:nvSpPr>
        <p:spPr>
          <a:xfrm>
            <a:off x="5037317" y="323882"/>
            <a:ext cx="6250794" cy="66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wanted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addresses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table: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FC68C7-D6C9-AE62-7105-53DA893B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37" y="1382936"/>
            <a:ext cx="5701837" cy="15937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EE8EE9-7834-4893-683E-75F02851EE67}"/>
              </a:ext>
            </a:extLst>
          </p:cNvPr>
          <p:cNvSpPr txBox="1"/>
          <p:nvPr/>
        </p:nvSpPr>
        <p:spPr>
          <a:xfrm>
            <a:off x="810000" y="3515770"/>
            <a:ext cx="6844738" cy="57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“,”: df_2["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"] = df_2["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"].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str.replace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("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nº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", ",")</a:t>
            </a:r>
            <a:endParaRPr lang="es-ES" sz="15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4E34C0-D846-7AB1-2A16-1D203BD5F8E1}"/>
              </a:ext>
            </a:extLst>
          </p:cNvPr>
          <p:cNvSpPr txBox="1"/>
          <p:nvPr/>
        </p:nvSpPr>
        <p:spPr>
          <a:xfrm>
            <a:off x="810000" y="5197216"/>
            <a:ext cx="6775164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didn’t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know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I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tried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after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losing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decided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adresses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sz="1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5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comma</a:t>
            </a:r>
            <a:r>
              <a:rPr lang="es-ES" sz="15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5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C8CFBE1-DF83-2D49-237D-3CE1C079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56" y="3044318"/>
            <a:ext cx="2266950" cy="1828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5E5C80-5467-C36D-F4C2-31841EC9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656" y="4977116"/>
            <a:ext cx="2266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BE2A1-7529-95A0-E8A0-1C28396C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2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DATA ANALYSIS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A48D57-B306-F785-53DC-92ADF514A8CC}"/>
              </a:ext>
            </a:extLst>
          </p:cNvPr>
          <p:cNvSpPr txBox="1"/>
          <p:nvPr/>
        </p:nvSpPr>
        <p:spPr>
          <a:xfrm>
            <a:off x="5382000" y="245597"/>
            <a:ext cx="6097656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BiciMAD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041749-12D5-672C-DFFD-E203ADE7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50" y="1883007"/>
            <a:ext cx="7828771" cy="479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2624E6-14FE-B4F4-A914-56BC2251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760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problem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C86492-2F66-867B-AD6B-FDC8E8D54BF9}"/>
              </a:ext>
            </a:extLst>
          </p:cNvPr>
          <p:cNvSpPr txBox="1"/>
          <p:nvPr/>
        </p:nvSpPr>
        <p:spPr>
          <a:xfrm>
            <a:off x="4997240" y="676000"/>
            <a:ext cx="6097656" cy="96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4.17 s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closest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BiciMAD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So,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es-E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17 min.</a:t>
            </a:r>
            <a:endParaRPr lang="es-ES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A80A7DF-BC3A-2FD0-F62E-D9466015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91978"/>
            <a:ext cx="7239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558A6D-A232-D491-F450-FEA0C2C4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36104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FINAL TABLE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016316-B914-6C36-B921-5E3DFB04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61481"/>
            <a:ext cx="10602974" cy="37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201C8C-17CC-6E18-A15D-A5A71C71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565200"/>
            <a:ext cx="9144000" cy="59093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+mn-lt"/>
                <a:ea typeface="+mn-ea"/>
                <a:cs typeface="+mn-cs"/>
              </a:rPr>
              <a:t>DATA PIPELINE</a:t>
            </a:r>
            <a:endParaRPr lang="es-E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9F43-70B3-C5F5-427B-15F8B3A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4" y="1469387"/>
            <a:ext cx="2900516" cy="50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{CE8B1910-34E7-4378-B5BD-6684699FE1CB}tf89338750_win32</Template>
  <TotalTime>414</TotalTime>
  <Words>287</Words>
  <Application>Microsoft Office PowerPoint</Application>
  <PresentationFormat>Widescreen</PresentationFormat>
  <Paragraphs>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UniversoDeGradientes</vt:lpstr>
      <vt:lpstr>CLOSEST BICIMAD STATIONS TO PUBLIC SCHOOLS</vt:lpstr>
      <vt:lpstr>OBJECTIVE</vt:lpstr>
      <vt:lpstr>PowerPoint Presentation</vt:lpstr>
      <vt:lpstr>PowerPoint Presentation</vt:lpstr>
      <vt:lpstr>problem</vt:lpstr>
      <vt:lpstr>DATA ANALYSIS</vt:lpstr>
      <vt:lpstr>problem</vt:lpstr>
      <vt:lpstr>FINAL TABLE</vt:lpstr>
      <vt:lpstr>DATA PIPELINE</vt:lpstr>
      <vt:lpstr>IRONHACK DATA CODE BEAUTY PAGEANT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CLOSEST BICIMAD STATIONS TO PUBLIC SCHOOLS</dc:title>
  <dc:creator>PEÑA CAÑON, Kelly</dc:creator>
  <cp:lastModifiedBy>Margarita Montenegro</cp:lastModifiedBy>
  <cp:revision>3</cp:revision>
  <dcterms:created xsi:type="dcterms:W3CDTF">2023-04-13T14:17:21Z</dcterms:created>
  <dcterms:modified xsi:type="dcterms:W3CDTF">2023-04-15T00:48:15Z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