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9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25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96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9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32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64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52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5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20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96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387C-8335-4380-883E-BF8D428579F9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9F2E-49B7-42D7-AC9B-8F58B8DD5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0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adroTexto 48"/>
          <p:cNvSpPr txBox="1"/>
          <p:nvPr/>
        </p:nvSpPr>
        <p:spPr>
          <a:xfrm>
            <a:off x="152100" y="4174693"/>
            <a:ext cx="305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Average</a:t>
            </a:r>
            <a:r>
              <a:rPr lang="es-ES" dirty="0" smtClean="0"/>
              <a:t> rating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endParaRPr lang="es-ES" dirty="0"/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555" y="2026193"/>
            <a:ext cx="2833971" cy="1889314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4108555" y="1632410"/>
            <a:ext cx="182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rated</a:t>
            </a:r>
            <a:r>
              <a:rPr lang="es-ES" dirty="0" smtClean="0"/>
              <a:t> </a:t>
            </a:r>
            <a:r>
              <a:rPr lang="es-ES" dirty="0" err="1" smtClean="0"/>
              <a:t>books</a:t>
            </a:r>
            <a:endParaRPr lang="es-ES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0" y="2026193"/>
            <a:ext cx="3062574" cy="2100330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152100" y="1632410"/>
            <a:ext cx="411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Authors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books</a:t>
            </a:r>
            <a:r>
              <a:rPr lang="es-ES" dirty="0" smtClean="0"/>
              <a:t> </a:t>
            </a:r>
            <a:r>
              <a:rPr lang="es-ES" dirty="0" err="1" smtClean="0"/>
              <a:t>published</a:t>
            </a:r>
            <a:endParaRPr lang="es-ES" dirty="0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969" y="3868615"/>
            <a:ext cx="3785651" cy="2816267"/>
          </a:xfrm>
          <a:prstGeom prst="rect">
            <a:avLst/>
          </a:prstGeom>
        </p:spPr>
      </p:pic>
      <p:sp>
        <p:nvSpPr>
          <p:cNvPr id="55" name="CuadroTexto 54"/>
          <p:cNvSpPr txBox="1"/>
          <p:nvPr/>
        </p:nvSpPr>
        <p:spPr>
          <a:xfrm>
            <a:off x="7630198" y="3499283"/>
            <a:ext cx="373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Top 10 </a:t>
            </a:r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rated</a:t>
            </a:r>
            <a:r>
              <a:rPr lang="es-ES" dirty="0" smtClean="0"/>
              <a:t> </a:t>
            </a:r>
            <a:r>
              <a:rPr lang="es-ES" dirty="0" err="1" smtClean="0"/>
              <a:t>books</a:t>
            </a:r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381" y="103020"/>
            <a:ext cx="5242618" cy="1410857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682" y="505554"/>
            <a:ext cx="3752938" cy="2791931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7630198" y="136222"/>
            <a:ext cx="373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Top 10 </a:t>
            </a:r>
            <a:r>
              <a:rPr lang="es-ES" dirty="0" err="1" smtClean="0"/>
              <a:t>worst</a:t>
            </a:r>
            <a:r>
              <a:rPr lang="es-ES" dirty="0" smtClean="0"/>
              <a:t> </a:t>
            </a:r>
            <a:r>
              <a:rPr lang="es-ES" dirty="0" err="1" smtClean="0"/>
              <a:t>rated</a:t>
            </a:r>
            <a:r>
              <a:rPr lang="es-ES" dirty="0" smtClean="0"/>
              <a:t> </a:t>
            </a:r>
            <a:r>
              <a:rPr lang="es-ES" dirty="0" err="1" smtClean="0"/>
              <a:t>books</a:t>
            </a:r>
            <a:endParaRPr lang="es-ES" dirty="0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0" y="4592195"/>
            <a:ext cx="3062574" cy="2100330"/>
          </a:xfrm>
          <a:prstGeom prst="rect">
            <a:avLst/>
          </a:prstGeom>
        </p:spPr>
      </p:pic>
      <p:sp>
        <p:nvSpPr>
          <p:cNvPr id="60" name="CuadroTexto 59"/>
          <p:cNvSpPr txBox="1"/>
          <p:nvPr/>
        </p:nvSpPr>
        <p:spPr>
          <a:xfrm>
            <a:off x="3401905" y="4087446"/>
            <a:ext cx="1594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rating and </a:t>
            </a:r>
            <a:r>
              <a:rPr lang="en-US" dirty="0" smtClean="0"/>
              <a:t>vote</a:t>
            </a:r>
            <a:endParaRPr lang="en-US" dirty="0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907" y="5033218"/>
            <a:ext cx="1761854" cy="1735669"/>
          </a:xfrm>
          <a:prstGeom prst="rect">
            <a:avLst/>
          </a:prstGeom>
        </p:spPr>
      </p:pic>
      <p:sp>
        <p:nvSpPr>
          <p:cNvPr id="62" name="Rectángulo 61"/>
          <p:cNvSpPr/>
          <p:nvPr/>
        </p:nvSpPr>
        <p:spPr>
          <a:xfrm>
            <a:off x="5525540" y="4087446"/>
            <a:ext cx="1828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Relationship between rating and pages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706" y="4989310"/>
            <a:ext cx="1828799" cy="17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24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5</cp:revision>
  <dcterms:created xsi:type="dcterms:W3CDTF">2023-05-16T07:25:49Z</dcterms:created>
  <dcterms:modified xsi:type="dcterms:W3CDTF">2023-05-16T08:08:55Z</dcterms:modified>
</cp:coreProperties>
</file>