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63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A715-0B32-42E5-B470-A3BCF0F01543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6B6A715-0B32-42E5-B470-A3BCF0F01543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1423FFE-4137-46AF-9635-FB7184D822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Задание 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Выполнила: Яковлева Маргарита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lvl="0" indent="-514350">
              <a:buNone/>
            </a:pPr>
            <a:r>
              <a:rPr lang="ru-RU" dirty="0" smtClean="0"/>
              <a:t>Вопрос 1: </a:t>
            </a:r>
            <a:r>
              <a:rPr lang="en-US" dirty="0" smtClean="0"/>
              <a:t>(3</a:t>
            </a:r>
            <a:r>
              <a:rPr lang="en-US" dirty="0" smtClean="0"/>
              <a:t>!==’3’) </a:t>
            </a:r>
            <a:r>
              <a:rPr lang="en-US" dirty="0" smtClean="0"/>
              <a:t>–</a:t>
            </a:r>
            <a:r>
              <a:rPr lang="ru-RU" dirty="0" smtClean="0"/>
              <a:t> вернет</a:t>
            </a:r>
            <a:r>
              <a:rPr lang="en-US" dirty="0" smtClean="0"/>
              <a:t> </a:t>
            </a:r>
            <a:r>
              <a:rPr lang="en-US" dirty="0" smtClean="0"/>
              <a:t>false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 smtClean="0"/>
              <a:t>true</a:t>
            </a:r>
            <a:r>
              <a:rPr lang="ru-RU" dirty="0" smtClean="0"/>
              <a:t>?</a:t>
            </a:r>
          </a:p>
          <a:p>
            <a:pPr marL="514350" lvl="0" indent="-514350">
              <a:buNone/>
            </a:pPr>
            <a:r>
              <a:rPr lang="ru-RU" dirty="0" smtClean="0"/>
              <a:t>Ответ</a:t>
            </a:r>
            <a:r>
              <a:rPr lang="en-US" dirty="0" smtClean="0"/>
              <a:t>: </a:t>
            </a:r>
            <a:r>
              <a:rPr lang="en-US" dirty="0" smtClean="0"/>
              <a:t>true</a:t>
            </a:r>
            <a:endParaRPr lang="ru-RU" dirty="0" smtClean="0"/>
          </a:p>
          <a:p>
            <a:pPr marL="514350" lvl="0" indent="-514350">
              <a:buNone/>
            </a:pPr>
            <a:endParaRPr lang="ru-RU" dirty="0" smtClean="0"/>
          </a:p>
          <a:p>
            <a:pPr marL="514350" lvl="0" indent="-514350">
              <a:buNone/>
            </a:pPr>
            <a:r>
              <a:rPr lang="ru-RU" dirty="0" smtClean="0"/>
              <a:t>Вопрос 2: ((</a:t>
            </a:r>
            <a:r>
              <a:rPr lang="ru-RU" dirty="0" smtClean="0"/>
              <a:t>5+'5')==(+'10')) – вернет</a:t>
            </a:r>
            <a:r>
              <a:rPr lang="en-US" dirty="0" smtClean="0"/>
              <a:t> </a:t>
            </a:r>
            <a:r>
              <a:rPr lang="en-US" dirty="0" smtClean="0"/>
              <a:t>false</a:t>
            </a:r>
            <a:r>
              <a:rPr lang="ru-RU" dirty="0" smtClean="0"/>
              <a:t> </a:t>
            </a:r>
            <a:r>
              <a:rPr lang="ru-RU" dirty="0" smtClean="0"/>
              <a:t>или </a:t>
            </a:r>
            <a:r>
              <a:rPr lang="en-US" dirty="0" smtClean="0"/>
              <a:t>true</a:t>
            </a:r>
            <a:r>
              <a:rPr lang="ru-RU" dirty="0" smtClean="0"/>
              <a:t>?  </a:t>
            </a:r>
          </a:p>
          <a:p>
            <a:pPr marL="514350" lvl="0" indent="-514350">
              <a:buNone/>
            </a:pPr>
            <a:r>
              <a:rPr lang="ru-RU" dirty="0" smtClean="0"/>
              <a:t>О</a:t>
            </a:r>
            <a:r>
              <a:rPr lang="ru-RU" dirty="0" smtClean="0"/>
              <a:t>твет</a:t>
            </a:r>
            <a:r>
              <a:rPr lang="ru-RU" dirty="0" smtClean="0"/>
              <a:t>: </a:t>
            </a:r>
            <a:r>
              <a:rPr lang="en-US" dirty="0" smtClean="0"/>
              <a:t>false</a:t>
            </a:r>
            <a:r>
              <a:rPr lang="ru-RU" dirty="0" smtClean="0"/>
              <a:t>  </a:t>
            </a:r>
            <a:r>
              <a:rPr lang="ru-RU" dirty="0" smtClean="0"/>
              <a:t>т.к. 5</a:t>
            </a:r>
            <a:r>
              <a:rPr lang="ru-RU" dirty="0" smtClean="0"/>
              <a:t>+'5' = ’55’ а  +'10' = </a:t>
            </a:r>
            <a:r>
              <a:rPr lang="ru-RU" dirty="0" smtClean="0"/>
              <a:t>10</a:t>
            </a:r>
          </a:p>
          <a:p>
            <a:pPr marL="514350" lvl="0" indent="-514350">
              <a:buNone/>
            </a:pPr>
            <a:endParaRPr lang="ru-RU" dirty="0" smtClean="0"/>
          </a:p>
          <a:p>
            <a:pPr marL="514350" lvl="0" indent="-514350">
              <a:buNone/>
            </a:pPr>
            <a:r>
              <a:rPr lang="ru-RU" dirty="0" smtClean="0"/>
              <a:t>Вопрос 3: </a:t>
            </a:r>
            <a:r>
              <a:rPr lang="en-US" dirty="0" smtClean="0"/>
              <a:t>((</a:t>
            </a:r>
            <a:r>
              <a:rPr lang="en-US" dirty="0" smtClean="0"/>
              <a:t>'p'/3)== ('p'*2</a:t>
            </a:r>
            <a:r>
              <a:rPr lang="en-US" dirty="0" smtClean="0"/>
              <a:t>))</a:t>
            </a:r>
            <a:r>
              <a:rPr lang="ru-RU" dirty="0" smtClean="0"/>
              <a:t> – вернет</a:t>
            </a:r>
            <a:r>
              <a:rPr lang="en-US" dirty="0" smtClean="0"/>
              <a:t> </a:t>
            </a:r>
            <a:r>
              <a:rPr lang="en-US" dirty="0" smtClean="0"/>
              <a:t>false </a:t>
            </a:r>
            <a:r>
              <a:rPr lang="ru-RU" dirty="0" smtClean="0"/>
              <a:t>или </a:t>
            </a:r>
            <a:r>
              <a:rPr lang="en-US" dirty="0" smtClean="0"/>
              <a:t>true</a:t>
            </a:r>
            <a:r>
              <a:rPr lang="ru-RU" dirty="0" smtClean="0"/>
              <a:t>? </a:t>
            </a:r>
          </a:p>
          <a:p>
            <a:pPr marL="514350" lvl="0" indent="-514350">
              <a:buNone/>
            </a:pPr>
            <a:r>
              <a:rPr lang="ru-RU" dirty="0" smtClean="0"/>
              <a:t>Ответ</a:t>
            </a:r>
            <a:r>
              <a:rPr lang="en-US" dirty="0" smtClean="0"/>
              <a:t>: </a:t>
            </a:r>
            <a:r>
              <a:rPr lang="en-US" dirty="0" smtClean="0"/>
              <a:t>false</a:t>
            </a:r>
            <a:r>
              <a:rPr lang="ru-RU" dirty="0" smtClean="0"/>
              <a:t> т.к.</a:t>
            </a:r>
            <a:r>
              <a:rPr lang="en-US" dirty="0" smtClean="0"/>
              <a:t> </a:t>
            </a:r>
            <a:r>
              <a:rPr lang="en-US" dirty="0" smtClean="0"/>
              <a:t>Nan!=Nan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124744"/>
            <a:ext cx="8686800" cy="5400600"/>
          </a:xfrm>
        </p:spPr>
        <p:txBody>
          <a:bodyPr>
            <a:normAutofit fontScale="77500" lnSpcReduction="20000"/>
          </a:bodyPr>
          <a:lstStyle/>
          <a:p>
            <a:pPr marL="514350" lvl="0" indent="-514350">
              <a:buNone/>
            </a:pPr>
            <a:r>
              <a:rPr lang="ru-RU" dirty="0" smtClean="0"/>
              <a:t>Вопрос 4: </a:t>
            </a:r>
            <a:r>
              <a:rPr lang="en-US" dirty="0" smtClean="0"/>
              <a:t>let </a:t>
            </a:r>
            <a:r>
              <a:rPr lang="en-US" dirty="0" err="1" smtClean="0"/>
              <a:t>str</a:t>
            </a:r>
            <a:r>
              <a:rPr lang="en-US" dirty="0" smtClean="0"/>
              <a:t>="</a:t>
            </a:r>
            <a:r>
              <a:rPr lang="en-US" dirty="0" err="1" smtClean="0"/>
              <a:t>bla</a:t>
            </a:r>
            <a:r>
              <a:rPr lang="en-US" dirty="0" smtClean="0"/>
              <a:t>-</a:t>
            </a:r>
            <a:r>
              <a:rPr lang="en-US" dirty="0" err="1" smtClean="0"/>
              <a:t>bla</a:t>
            </a:r>
            <a:r>
              <a:rPr lang="en-US" dirty="0" smtClean="0"/>
              <a:t>”</a:t>
            </a:r>
            <a:r>
              <a:rPr lang="ru-RU" dirty="0" smtClean="0"/>
              <a:t>,</a:t>
            </a:r>
            <a:r>
              <a:rPr lang="en-US" dirty="0" smtClean="0"/>
              <a:t> w;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</a:t>
            </a:r>
            <a:r>
              <a:rPr lang="en-US" dirty="0" smtClean="0"/>
              <a:t>f=((</a:t>
            </a:r>
            <a:r>
              <a:rPr lang="en-US" dirty="0" err="1" smtClean="0"/>
              <a:t>str</a:t>
            </a:r>
            <a:r>
              <a:rPr lang="en-US" dirty="0" smtClean="0"/>
              <a:t>[0]="t")&amp;&amp;(</a:t>
            </a:r>
            <a:r>
              <a:rPr lang="en-US" dirty="0" err="1" smtClean="0"/>
              <a:t>str</a:t>
            </a:r>
            <a:r>
              <a:rPr lang="en-US" dirty="0" smtClean="0"/>
              <a:t>[0]=="t"))?</a:t>
            </a:r>
            <a:r>
              <a:rPr lang="en-US" dirty="0" err="1" smtClean="0"/>
              <a:t>true:undefined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</a:t>
            </a:r>
            <a:r>
              <a:rPr lang="en-US" dirty="0" smtClean="0"/>
              <a:t>f</a:t>
            </a:r>
            <a:r>
              <a:rPr lang="ru-RU" dirty="0" smtClean="0"/>
              <a:t>==</a:t>
            </a:r>
            <a:r>
              <a:rPr lang="en-US" dirty="0" smtClean="0"/>
              <a:t>w</a:t>
            </a:r>
            <a:r>
              <a:rPr lang="ru-RU" dirty="0" smtClean="0"/>
              <a:t> – </a:t>
            </a:r>
            <a:r>
              <a:rPr lang="ru-RU" dirty="0" smtClean="0"/>
              <a:t> вернет </a:t>
            </a:r>
            <a:r>
              <a:rPr lang="en-US" dirty="0" smtClean="0"/>
              <a:t>false </a:t>
            </a:r>
            <a:r>
              <a:rPr lang="ru-RU" dirty="0" smtClean="0"/>
              <a:t>или </a:t>
            </a:r>
            <a:r>
              <a:rPr lang="en-US" dirty="0" smtClean="0"/>
              <a:t>true</a:t>
            </a:r>
            <a:r>
              <a:rPr lang="ru-RU" dirty="0" smtClean="0"/>
              <a:t>?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О</a:t>
            </a:r>
            <a:r>
              <a:rPr lang="ru-RU" dirty="0" smtClean="0"/>
              <a:t>твет</a:t>
            </a:r>
            <a:r>
              <a:rPr lang="ru-RU" dirty="0" smtClean="0"/>
              <a:t>: </a:t>
            </a:r>
            <a:r>
              <a:rPr lang="en-US" dirty="0" smtClean="0"/>
              <a:t>true</a:t>
            </a:r>
            <a:r>
              <a:rPr lang="ru-RU" dirty="0" smtClean="0"/>
              <a:t> </a:t>
            </a:r>
            <a:r>
              <a:rPr lang="ru-RU" dirty="0" smtClean="0"/>
              <a:t>т.к. </a:t>
            </a:r>
            <a:r>
              <a:rPr lang="en-US" dirty="0" err="1" smtClean="0"/>
              <a:t>str</a:t>
            </a:r>
            <a:r>
              <a:rPr lang="ru-RU" dirty="0" smtClean="0"/>
              <a:t>[0]="</a:t>
            </a:r>
            <a:r>
              <a:rPr lang="en-US" dirty="0" smtClean="0"/>
              <a:t>t</a:t>
            </a:r>
            <a:r>
              <a:rPr lang="ru-RU" dirty="0" smtClean="0"/>
              <a:t>"   вернет </a:t>
            </a:r>
            <a:r>
              <a:rPr lang="en-US" dirty="0" smtClean="0"/>
              <a:t>true </a:t>
            </a:r>
            <a:r>
              <a:rPr lang="ru-RU" dirty="0" smtClean="0"/>
              <a:t>но значение </a:t>
            </a:r>
            <a:r>
              <a:rPr lang="en-US" dirty="0" err="1" smtClean="0"/>
              <a:t>str</a:t>
            </a:r>
            <a:r>
              <a:rPr lang="ru-RU" dirty="0" smtClean="0"/>
              <a:t>[0] не </a:t>
            </a:r>
            <a:r>
              <a:rPr lang="ru-RU" dirty="0" smtClean="0"/>
              <a:t>измениться</a:t>
            </a:r>
          </a:p>
          <a:p>
            <a:pPr>
              <a:buNone/>
            </a:pPr>
            <a:endParaRPr lang="ru-RU" dirty="0" smtClean="0"/>
          </a:p>
          <a:p>
            <a:pPr marL="514350" lvl="0" indent="-514350">
              <a:buNone/>
            </a:pPr>
            <a:r>
              <a:rPr lang="ru-RU" dirty="0" smtClean="0"/>
              <a:t>Вопрос 5: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f1 = function () {return true};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	   </a:t>
            </a:r>
            <a:r>
              <a:rPr lang="en-US" dirty="0" smtClean="0"/>
              <a:t>console.log(f1()==f2());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</a:t>
            </a:r>
            <a:r>
              <a:rPr lang="en-US" dirty="0" smtClean="0"/>
              <a:t>function f2() {return true</a:t>
            </a:r>
            <a:r>
              <a:rPr lang="en-US" dirty="0" smtClean="0"/>
              <a:t>};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console.log</a:t>
            </a:r>
            <a:r>
              <a:rPr lang="ru-RU" dirty="0" smtClean="0"/>
              <a:t> вернет </a:t>
            </a:r>
            <a:r>
              <a:rPr lang="en-US" dirty="0" smtClean="0"/>
              <a:t>false </a:t>
            </a:r>
            <a:r>
              <a:rPr lang="ru-RU" dirty="0" smtClean="0"/>
              <a:t>или </a:t>
            </a:r>
            <a:r>
              <a:rPr lang="en-US" dirty="0" smtClean="0"/>
              <a:t>true</a:t>
            </a:r>
            <a:r>
              <a:rPr lang="ru-RU" dirty="0" smtClean="0"/>
              <a:t>?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Ответ: </a:t>
            </a:r>
            <a:r>
              <a:rPr lang="en-US" dirty="0" smtClean="0"/>
              <a:t>true </a:t>
            </a:r>
            <a:r>
              <a:rPr lang="ru-RU" dirty="0" smtClean="0"/>
              <a:t>т.к.</a:t>
            </a:r>
            <a:r>
              <a:rPr lang="en-US" dirty="0" smtClean="0"/>
              <a:t> f2() </a:t>
            </a:r>
            <a:r>
              <a:rPr lang="ru-RU" dirty="0" smtClean="0"/>
              <a:t>будет определена до</a:t>
            </a:r>
            <a:r>
              <a:rPr lang="en-US" dirty="0" smtClean="0"/>
              <a:t> </a:t>
            </a:r>
            <a:r>
              <a:rPr lang="en-US" dirty="0" smtClean="0"/>
              <a:t>console.log</a:t>
            </a:r>
            <a:r>
              <a:rPr lang="ru-RU" dirty="0" smtClean="0"/>
              <a:t> благодаря подъему в </a:t>
            </a:r>
            <a:r>
              <a:rPr lang="en-US" dirty="0" err="1" smtClean="0"/>
              <a:t>javascript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124</TotalTime>
  <Words>148</Words>
  <Application>Microsoft Office PowerPoint</Application>
  <PresentationFormat>Экран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Трек</vt:lpstr>
      <vt:lpstr>Javascript Задание 4</vt:lpstr>
      <vt:lpstr>Слайд 2</vt:lpstr>
      <vt:lpstr>Слайд 3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Sony</dc:creator>
  <cp:lastModifiedBy>Sony</cp:lastModifiedBy>
  <cp:revision>20</cp:revision>
  <dcterms:created xsi:type="dcterms:W3CDTF">2017-03-20T18:53:05Z</dcterms:created>
  <dcterms:modified xsi:type="dcterms:W3CDTF">2017-04-05T16:50:52Z</dcterms:modified>
</cp:coreProperties>
</file>