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B6A715-0B32-42E5-B470-A3BCF0F01543}" type="datetimeFigureOut">
              <a:rPr lang="ru-RU" smtClean="0"/>
              <a:pPr/>
              <a:t>22.03.2017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.gre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Яковлева Маргарита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/>
                <a:cs typeface="Arial"/>
              </a:rPr>
              <a:t>Работа в </a:t>
            </a:r>
            <a:r>
              <a:rPr lang="en-US" dirty="0" smtClean="0">
                <a:latin typeface="Arial"/>
                <a:cs typeface="Arial"/>
              </a:rPr>
              <a:t>Node.js.</a:t>
            </a:r>
            <a:r>
              <a:rPr lang="ru-RU" dirty="0" smtClean="0">
                <a:latin typeface="Arial"/>
                <a:cs typeface="Arial"/>
              </a:rPr>
              <a:t> Как в нём выполняется </a:t>
            </a:r>
            <a:r>
              <a:rPr lang="en-US" dirty="0" smtClean="0">
                <a:latin typeface="Arial"/>
                <a:cs typeface="Arial"/>
              </a:rPr>
              <a:t>JavaScript?</a:t>
            </a:r>
            <a:r>
              <a:rPr lang="ru-RU" dirty="0" smtClean="0">
                <a:latin typeface="Arial"/>
                <a:cs typeface="Arial"/>
              </a:rPr>
              <a:t/>
            </a:r>
            <a:br>
              <a:rPr lang="ru-RU" dirty="0" smtClean="0">
                <a:latin typeface="Arial"/>
                <a:cs typeface="Arial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>
                <a:latin typeface="Arial"/>
                <a:cs typeface="Arial"/>
              </a:rPr>
              <a:t>Node.js </a:t>
            </a:r>
            <a:r>
              <a:rPr lang="ru-RU" dirty="0" smtClean="0">
                <a:latin typeface="Arial"/>
                <a:cs typeface="Arial"/>
              </a:rPr>
              <a:t>для </a:t>
            </a:r>
            <a:r>
              <a:rPr lang="ru-RU" dirty="0" smtClean="0">
                <a:latin typeface="Arial"/>
                <a:cs typeface="Arial"/>
              </a:rPr>
              <a:t>выполнения кода </a:t>
            </a:r>
            <a:r>
              <a:rPr lang="en-US" dirty="0" smtClean="0">
                <a:latin typeface="Arial"/>
                <a:cs typeface="Arial"/>
              </a:rPr>
              <a:t>JavaScript</a:t>
            </a:r>
            <a:r>
              <a:rPr lang="ru-RU" dirty="0" smtClean="0">
                <a:latin typeface="Arial"/>
                <a:cs typeface="Arial"/>
              </a:rPr>
              <a:t> используется движок </a:t>
            </a:r>
            <a:r>
              <a:rPr lang="en-US" dirty="0" smtClean="0">
                <a:latin typeface="Arial"/>
                <a:cs typeface="Arial"/>
              </a:rPr>
              <a:t>V8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igossoudarev</a:t>
            </a:r>
            <a:r>
              <a:rPr lang="en-US" dirty="0" smtClean="0"/>
              <a:t>/</a:t>
            </a:r>
            <a:r>
              <a:rPr lang="en-US" dirty="0" err="1" smtClean="0"/>
              <a:t>nodesimple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Sony\Desktop\Javascript\Дз\Задание 2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06" y="1693143"/>
            <a:ext cx="8841590" cy="44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712" y="21453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Определите версию </a:t>
            </a:r>
            <a:r>
              <a:rPr lang="ru-RU" dirty="0" err="1" smtClean="0"/>
              <a:t>Node.js</a:t>
            </a:r>
            <a:r>
              <a:rPr lang="ru-RU" dirty="0" smtClean="0"/>
              <a:t> в этом контейнере</a:t>
            </a:r>
            <a:endParaRPr lang="ru-RU" dirty="0"/>
          </a:p>
        </p:txBody>
      </p:sp>
      <p:pic>
        <p:nvPicPr>
          <p:cNvPr id="3074" name="Picture 2" descr="C:\Users\Sony\Desktop\Javascript\Дз\Задание 2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83777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/>
                <a:cs typeface="Arial"/>
              </a:rPr>
              <a:t>Выясните, какая версия движка </a:t>
            </a:r>
            <a:r>
              <a:rPr lang="en-US" dirty="0" smtClean="0">
                <a:latin typeface="Arial"/>
                <a:cs typeface="Arial"/>
              </a:rPr>
              <a:t>V8</a:t>
            </a:r>
            <a:r>
              <a:rPr lang="ru-RU" dirty="0" smtClean="0">
                <a:latin typeface="Arial"/>
                <a:cs typeface="Arial"/>
              </a:rPr>
              <a:t> используется в этой версии</a:t>
            </a:r>
            <a:br>
              <a:rPr lang="ru-RU" dirty="0" smtClean="0">
                <a:latin typeface="Arial"/>
                <a:cs typeface="Arial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Sony\Desktop\Javascript\Дз\Задание 2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916832"/>
            <a:ext cx="9008423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smtClean="0">
                <a:latin typeface="Arial"/>
                <a:cs typeface="Arial"/>
              </a:rPr>
              <a:t>Выясните, какая версия стандарта </a:t>
            </a:r>
            <a:r>
              <a:rPr lang="en-US" sz="2700" dirty="0" err="1" smtClean="0">
                <a:latin typeface="Arial"/>
                <a:cs typeface="Arial"/>
              </a:rPr>
              <a:t>ECMAScript</a:t>
            </a:r>
            <a:r>
              <a:rPr lang="ru-RU" sz="2700" dirty="0" smtClean="0">
                <a:latin typeface="Arial"/>
                <a:cs typeface="Arial"/>
              </a:rPr>
              <a:t> и в какой объёме реализована в этой версии</a:t>
            </a:r>
            <a:r>
              <a:rPr lang="ru-RU" dirty="0" smtClean="0">
                <a:latin typeface="Arial"/>
                <a:cs typeface="Arial"/>
              </a:rPr>
              <a:t/>
            </a:r>
            <a:br>
              <a:rPr lang="ru-RU" dirty="0" smtClean="0">
                <a:latin typeface="Arial"/>
                <a:cs typeface="Arial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ES2015 </a:t>
            </a:r>
            <a:r>
              <a:rPr lang="en-US" dirty="0" smtClean="0"/>
              <a:t>Support – 99%</a:t>
            </a:r>
          </a:p>
          <a:p>
            <a:r>
              <a:rPr lang="en-US" dirty="0" smtClean="0"/>
              <a:t> ES2016 </a:t>
            </a:r>
            <a:r>
              <a:rPr lang="en-US" dirty="0" smtClean="0"/>
              <a:t>Support – </a:t>
            </a:r>
            <a:r>
              <a:rPr lang="en-US" dirty="0" smtClean="0"/>
              <a:t>100%</a:t>
            </a:r>
            <a:endParaRPr lang="en-US" dirty="0" smtClean="0"/>
          </a:p>
          <a:p>
            <a:r>
              <a:rPr lang="en-US" dirty="0" smtClean="0"/>
              <a:t>ES2017 </a:t>
            </a:r>
            <a:r>
              <a:rPr lang="en-US" dirty="0" smtClean="0"/>
              <a:t>Support – </a:t>
            </a:r>
            <a:r>
              <a:rPr lang="en-US" dirty="0" smtClean="0"/>
              <a:t>54%</a:t>
            </a:r>
          </a:p>
          <a:p>
            <a:r>
              <a:rPr lang="en-US" dirty="0" smtClean="0"/>
              <a:t>Node.js ES2015 </a:t>
            </a:r>
            <a:r>
              <a:rPr lang="en-US" dirty="0" smtClean="0"/>
              <a:t>Support </a:t>
            </a:r>
            <a:r>
              <a:rPr lang="ru-RU" dirty="0" smtClean="0"/>
              <a:t>[Электронный  </a:t>
            </a:r>
            <a:r>
              <a:rPr lang="ru-RU" dirty="0" smtClean="0"/>
              <a:t>ресурс] . – Режим доступа: </a:t>
            </a:r>
            <a:r>
              <a:rPr lang="en-US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://</a:t>
            </a:r>
            <a:r>
              <a:rPr lang="en-US" smtClean="0">
                <a:solidFill>
                  <a:schemeClr val="tx1"/>
                </a:solidFill>
                <a:hlinkClick r:id="rId2"/>
              </a:rPr>
              <a:t>node.green</a:t>
            </a:r>
            <a:r>
              <a:rPr lang="en-US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smtClean="0"/>
              <a:t>(</a:t>
            </a:r>
            <a:r>
              <a:rPr lang="ru-RU" dirty="0" smtClean="0"/>
              <a:t>дата  обращения:  </a:t>
            </a:r>
            <a:r>
              <a:rPr lang="en-US" dirty="0" smtClean="0"/>
              <a:t>18</a:t>
            </a:r>
            <a:r>
              <a:rPr lang="ru-RU" dirty="0" smtClean="0"/>
              <a:t>.0</a:t>
            </a:r>
            <a:r>
              <a:rPr lang="en-US" dirty="0" smtClean="0"/>
              <a:t>3</a:t>
            </a:r>
            <a:r>
              <a:rPr lang="ru-RU" dirty="0" smtClean="0"/>
              <a:t>.2017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</TotalTime>
  <Words>98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Трек</vt:lpstr>
      <vt:lpstr>Javascript Задание 2</vt:lpstr>
      <vt:lpstr>Работа в Node.js. Как в нём выполняется JavaScript? </vt:lpstr>
      <vt:lpstr>docker pull igossoudarev/nodesimple</vt:lpstr>
      <vt:lpstr>Определите версию Node.js в этом контейнере</vt:lpstr>
      <vt:lpstr>Выясните, какая версия движка V8 используется в этой версии </vt:lpstr>
      <vt:lpstr>Выясните, какая версия стандарта ECMAScript и в какой объёме реализована в этой версии 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Sony</cp:lastModifiedBy>
  <cp:revision>18</cp:revision>
  <dcterms:created xsi:type="dcterms:W3CDTF">2017-03-20T18:53:05Z</dcterms:created>
  <dcterms:modified xsi:type="dcterms:W3CDTF">2017-03-22T16:01:03Z</dcterms:modified>
</cp:coreProperties>
</file>