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00F0-1D10-4EDE-A826-F01EB0DA9882}" type="datetimeFigureOut">
              <a:rPr lang="ru-RU" smtClean="0"/>
              <a:pPr/>
              <a:t>05.04.2017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FEF7614-7728-4BBC-A047-1E25C14EB56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00F0-1D10-4EDE-A826-F01EB0DA9882}" type="datetimeFigureOut">
              <a:rPr lang="ru-RU" smtClean="0"/>
              <a:pPr/>
              <a:t>05.04.2017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7614-7728-4BBC-A047-1E25C14EB56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00F0-1D10-4EDE-A826-F01EB0DA9882}" type="datetimeFigureOut">
              <a:rPr lang="ru-RU" smtClean="0"/>
              <a:pPr/>
              <a:t>05.04.2017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7614-7728-4BBC-A047-1E25C14EB56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00F0-1D10-4EDE-A826-F01EB0DA9882}" type="datetimeFigureOut">
              <a:rPr lang="ru-RU" smtClean="0"/>
              <a:pPr/>
              <a:t>05.04.2017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FEF7614-7728-4BBC-A047-1E25C14EB56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00F0-1D10-4EDE-A826-F01EB0DA9882}" type="datetimeFigureOut">
              <a:rPr lang="ru-RU" smtClean="0"/>
              <a:pPr/>
              <a:t>05.04.2017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7614-7728-4BBC-A047-1E25C14EB56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00F0-1D10-4EDE-A826-F01EB0DA9882}" type="datetimeFigureOut">
              <a:rPr lang="ru-RU" smtClean="0"/>
              <a:pPr/>
              <a:t>05.04.2017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7614-7728-4BBC-A047-1E25C14EB56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00F0-1D10-4EDE-A826-F01EB0DA9882}" type="datetimeFigureOut">
              <a:rPr lang="ru-RU" smtClean="0"/>
              <a:pPr/>
              <a:t>05.04.2017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FEF7614-7728-4BBC-A047-1E25C14EB56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00F0-1D10-4EDE-A826-F01EB0DA9882}" type="datetimeFigureOut">
              <a:rPr lang="ru-RU" smtClean="0"/>
              <a:pPr/>
              <a:t>05.04.2017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7614-7728-4BBC-A047-1E25C14EB56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00F0-1D10-4EDE-A826-F01EB0DA9882}" type="datetimeFigureOut">
              <a:rPr lang="ru-RU" smtClean="0"/>
              <a:pPr/>
              <a:t>05.04.2017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7614-7728-4BBC-A047-1E25C14EB56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00F0-1D10-4EDE-A826-F01EB0DA9882}" type="datetimeFigureOut">
              <a:rPr lang="ru-RU" smtClean="0"/>
              <a:pPr/>
              <a:t>05.04.2017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7614-7728-4BBC-A047-1E25C14EB56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00F0-1D10-4EDE-A826-F01EB0DA9882}" type="datetimeFigureOut">
              <a:rPr lang="ru-RU" smtClean="0"/>
              <a:pPr/>
              <a:t>05.04.2017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7614-7728-4BBC-A047-1E25C14EB56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B1900F0-1D10-4EDE-A826-F01EB0DA9882}" type="datetimeFigureOut">
              <a:rPr lang="ru-RU" smtClean="0"/>
              <a:pPr/>
              <a:t>05.04.2017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FEF7614-7728-4BBC-A047-1E25C14EB56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Задание 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Выполнила: Яковлева Маргарита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ru-RU" sz="3100" dirty="0" smtClean="0">
                <a:latin typeface="Arial"/>
                <a:cs typeface="Arial"/>
              </a:rPr>
              <a:t>Работа в браузере </a:t>
            </a:r>
            <a:r>
              <a:rPr lang="en-US" sz="3100" dirty="0" smtClean="0">
                <a:latin typeface="Arial"/>
                <a:cs typeface="Arial"/>
              </a:rPr>
              <a:t>Chrome.</a:t>
            </a:r>
            <a:r>
              <a:rPr lang="ru-RU" sz="3100" dirty="0" smtClean="0">
                <a:latin typeface="Arial"/>
                <a:cs typeface="Arial"/>
              </a:rPr>
              <a:t> Как в нём выполняется </a:t>
            </a:r>
            <a:r>
              <a:rPr lang="en-US" sz="3100" dirty="0" smtClean="0">
                <a:latin typeface="Arial"/>
                <a:cs typeface="Arial"/>
              </a:rPr>
              <a:t>JavaScript?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	В </a:t>
            </a:r>
            <a:r>
              <a:rPr lang="ru-RU" sz="2400" dirty="0" smtClean="0">
                <a:latin typeface="Arial"/>
                <a:cs typeface="Arial"/>
              </a:rPr>
              <a:t>браузере </a:t>
            </a:r>
            <a:r>
              <a:rPr lang="en-US" sz="2400" dirty="0" smtClean="0">
                <a:latin typeface="Arial"/>
                <a:cs typeface="Arial"/>
              </a:rPr>
              <a:t>Chrome</a:t>
            </a:r>
            <a:r>
              <a:rPr lang="ru-RU" sz="2400" dirty="0" smtClean="0">
                <a:latin typeface="Arial"/>
                <a:cs typeface="Arial"/>
              </a:rPr>
              <a:t> для выполнения кода </a:t>
            </a:r>
            <a:r>
              <a:rPr lang="en-US" sz="2400" dirty="0" smtClean="0">
                <a:latin typeface="Arial"/>
                <a:cs typeface="Arial"/>
              </a:rPr>
              <a:t>JavaScript</a:t>
            </a:r>
            <a:r>
              <a:rPr lang="ru-RU" sz="2400" dirty="0" smtClean="0">
                <a:latin typeface="Arial"/>
                <a:cs typeface="Arial"/>
              </a:rPr>
              <a:t> используется движок </a:t>
            </a:r>
            <a:r>
              <a:rPr lang="en-US" sz="2400" dirty="0" smtClean="0">
                <a:latin typeface="Arial"/>
                <a:cs typeface="Arial"/>
              </a:rPr>
              <a:t>V8, </a:t>
            </a:r>
            <a:r>
              <a:rPr lang="ru-RU" sz="2400" dirty="0" smtClean="0">
                <a:latin typeface="Arial"/>
                <a:cs typeface="Arial"/>
              </a:rPr>
              <a:t>версию которого можно узнать перейдя по ссылке  </a:t>
            </a:r>
            <a:r>
              <a:rPr lang="en-US" sz="2400" dirty="0" smtClean="0">
                <a:latin typeface="Arial"/>
                <a:cs typeface="Arial"/>
              </a:rPr>
              <a:t>chrome://version</a:t>
            </a:r>
            <a:endParaRPr lang="ru-RU" sz="2400" dirty="0"/>
          </a:p>
        </p:txBody>
      </p:sp>
      <p:pic>
        <p:nvPicPr>
          <p:cNvPr id="1027" name="Picture 3" descr="C:\Users\Sony\Desktop\Javascript\Дз\Задание 1\1_V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068960"/>
            <a:ext cx="8318500" cy="35829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525963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Переменные, объявленные с помощью </a:t>
            </a:r>
            <a:r>
              <a:rPr lang="en-US" dirty="0" smtClean="0"/>
              <a:t>const</a:t>
            </a:r>
            <a:r>
              <a:rPr lang="ru-RU" dirty="0" smtClean="0"/>
              <a:t>, не могут быть изменены, но могут удаляться и доступы из всех областей видимости, однако в отдельном </a:t>
            </a:r>
            <a:r>
              <a:rPr lang="en-US" dirty="0" smtClean="0"/>
              <a:t>scope {} </a:t>
            </a:r>
            <a:r>
              <a:rPr lang="ru-RU" dirty="0" smtClean="0"/>
              <a:t>все ж можно объявить переменную с таким же названием.</a:t>
            </a:r>
            <a:endParaRPr lang="ru-RU" dirty="0"/>
          </a:p>
        </p:txBody>
      </p:sp>
      <p:pic>
        <p:nvPicPr>
          <p:cNvPr id="4" name="Picture 5" descr="C:\Users\Sony\Desktop\Javascript\Дз\Задание 1\2_con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268760"/>
            <a:ext cx="4722936" cy="51820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, </a:t>
            </a:r>
            <a:r>
              <a:rPr lang="ru-RU" dirty="0" smtClean="0"/>
              <a:t>если используется не в </a:t>
            </a:r>
            <a:r>
              <a:rPr lang="en-US" dirty="0" smtClean="0"/>
              <a:t>scope</a:t>
            </a:r>
            <a:r>
              <a:rPr lang="ru-RU" dirty="0" smtClean="0"/>
              <a:t> </a:t>
            </a:r>
            <a:r>
              <a:rPr lang="en-US" dirty="0" smtClean="0"/>
              <a:t>{},  </a:t>
            </a:r>
            <a:r>
              <a:rPr lang="ru-RU" dirty="0" smtClean="0"/>
              <a:t>создает </a:t>
            </a:r>
            <a:r>
              <a:rPr lang="ru-RU" dirty="0" err="1" smtClean="0"/>
              <a:t>неудаляемое</a:t>
            </a:r>
            <a:r>
              <a:rPr lang="ru-RU" dirty="0" smtClean="0"/>
              <a:t> свойство объекта </a:t>
            </a:r>
            <a:r>
              <a:rPr lang="en-US" dirty="0" smtClean="0"/>
              <a:t>windows</a:t>
            </a:r>
            <a:r>
              <a:rPr lang="ru-RU" dirty="0" smtClean="0"/>
              <a:t> – глобальный объект. Он может быть изменен и доступен из области видимости, в которой был  объявлен, а так же из вложенных функций и областей видимости. </a:t>
            </a:r>
            <a:endParaRPr lang="ru-RU" dirty="0"/>
          </a:p>
        </p:txBody>
      </p:sp>
      <p:pic>
        <p:nvPicPr>
          <p:cNvPr id="2052" name="Picture 4" descr="C:\Users\Sony\Desktop\Javascript\Дз\Задание 1\2_v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196752"/>
            <a:ext cx="3024336" cy="53237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endParaRPr lang="ru-RU" dirty="0"/>
          </a:p>
        </p:txBody>
      </p:sp>
      <p:pic>
        <p:nvPicPr>
          <p:cNvPr id="4" name="Picture 3" descr="C:\Users\Sony\Desktop\Javascript\Дз\Задание 1\2_let.pn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275856" y="764704"/>
            <a:ext cx="5868144" cy="4907522"/>
          </a:xfrm>
          <a:prstGeom prst="rect">
            <a:avLst/>
          </a:prstGeom>
          <a:noFill/>
        </p:spPr>
      </p:pic>
      <p:sp>
        <p:nvSpPr>
          <p:cNvPr id="7" name="Содержимое 6"/>
          <p:cNvSpPr>
            <a:spLocks noGrp="1"/>
          </p:cNvSpPr>
          <p:nvPr>
            <p:ph sz="quarter" idx="4"/>
          </p:nvPr>
        </p:nvSpPr>
        <p:spPr>
          <a:xfrm>
            <a:off x="1" y="1988840"/>
            <a:ext cx="3347864" cy="3951288"/>
          </a:xfrm>
        </p:spPr>
        <p:txBody>
          <a:bodyPr/>
          <a:lstStyle/>
          <a:p>
            <a:r>
              <a:rPr lang="en-US" dirty="0" smtClean="0"/>
              <a:t>Let </a:t>
            </a:r>
            <a:r>
              <a:rPr lang="ru-RU" dirty="0" smtClean="0"/>
              <a:t>удаляемую создает переменную в той области видимости, в которой была определена.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57200" y="1340768"/>
            <a:ext cx="8507288" cy="4785395"/>
          </a:xfrm>
        </p:spPr>
        <p:txBody>
          <a:bodyPr>
            <a:normAutofit/>
          </a:bodyPr>
          <a:lstStyle/>
          <a:p>
            <a:pPr marL="867537" lvl="1" indent="-342900">
              <a:lnSpc>
                <a:spcPct val="90000"/>
              </a:lnSpc>
              <a:buAutoNum type="arabicPeriod"/>
            </a:pPr>
            <a:r>
              <a:rPr lang="ru-RU" sz="1800" dirty="0" smtClean="0">
                <a:cs typeface="Arial"/>
              </a:rPr>
              <a:t>Чем является последовательность вида </a:t>
            </a:r>
            <a:r>
              <a:rPr lang="en-US" sz="1800" dirty="0" smtClean="0">
                <a:cs typeface="Arial"/>
              </a:rPr>
              <a:t>let </a:t>
            </a:r>
            <a:r>
              <a:rPr lang="en-US" sz="1800" dirty="0" err="1" smtClean="0">
                <a:cs typeface="Arial"/>
              </a:rPr>
              <a:t>varName</a:t>
            </a:r>
            <a:r>
              <a:rPr lang="en-US" sz="1800" dirty="0" smtClean="0">
                <a:cs typeface="Arial"/>
              </a:rPr>
              <a:t> = value;</a:t>
            </a:r>
            <a:r>
              <a:rPr lang="ru-RU" sz="1800" dirty="0" smtClean="0">
                <a:cs typeface="Arial"/>
              </a:rPr>
              <a:t> </a:t>
            </a:r>
            <a:r>
              <a:rPr lang="ru-RU" sz="1800" dirty="0" smtClean="0"/>
              <a:t>Объявление и </a:t>
            </a:r>
            <a:r>
              <a:rPr lang="ru-RU" sz="1800" dirty="0" smtClean="0"/>
              <a:t>инициализация переменной с блочной областью видимости </a:t>
            </a:r>
            <a:endParaRPr lang="ru-RU" sz="1800" dirty="0" smtClean="0">
              <a:cs typeface="Arial"/>
            </a:endParaRPr>
          </a:p>
          <a:p>
            <a:pPr marL="867537" lvl="1" indent="-342900">
              <a:lnSpc>
                <a:spcPct val="90000"/>
              </a:lnSpc>
              <a:buAutoNum type="arabicPeriod"/>
            </a:pPr>
            <a:r>
              <a:rPr lang="ru-RU" sz="1800" dirty="0" smtClean="0">
                <a:cs typeface="Arial"/>
              </a:rPr>
              <a:t>Что происходит при опускании слов </a:t>
            </a:r>
            <a:r>
              <a:rPr lang="en-US" sz="1800" dirty="0" err="1" smtClean="0">
                <a:cs typeface="Arial"/>
              </a:rPr>
              <a:t>var</a:t>
            </a:r>
            <a:r>
              <a:rPr lang="en-US" sz="1800" dirty="0" smtClean="0">
                <a:cs typeface="Arial"/>
              </a:rPr>
              <a:t>, let, const?</a:t>
            </a:r>
            <a:r>
              <a:rPr lang="ru-RU" sz="1800" dirty="0" smtClean="0">
                <a:cs typeface="Arial"/>
              </a:rPr>
              <a:t> Создается свойство </a:t>
            </a:r>
            <a:r>
              <a:rPr lang="en-US" sz="1800" dirty="0" smtClean="0">
                <a:cs typeface="Arial"/>
              </a:rPr>
              <a:t>name </a:t>
            </a:r>
            <a:r>
              <a:rPr lang="ru-RU" sz="1800" dirty="0" smtClean="0">
                <a:cs typeface="Arial"/>
              </a:rPr>
              <a:t>в глобальном объекте.</a:t>
            </a:r>
            <a:endParaRPr lang="en-US" sz="1800" dirty="0" smtClean="0">
              <a:cs typeface="Arial"/>
            </a:endParaRPr>
          </a:p>
          <a:p>
            <a:pPr marL="867537" lvl="1" indent="-342900">
              <a:lnSpc>
                <a:spcPct val="90000"/>
              </a:lnSpc>
              <a:buAutoNum type="arabicPeriod"/>
            </a:pPr>
            <a:r>
              <a:rPr lang="ru-RU" sz="1800" dirty="0" smtClean="0">
                <a:cs typeface="Arial"/>
              </a:rPr>
              <a:t>Есть ли разница в выполнении в разных хостах? Браузер, </a:t>
            </a:r>
            <a:r>
              <a:rPr lang="en-US" sz="1800" dirty="0" smtClean="0">
                <a:cs typeface="Arial"/>
              </a:rPr>
              <a:t>Node?</a:t>
            </a:r>
            <a:r>
              <a:rPr lang="ru-RU" sz="1800" dirty="0" smtClean="0">
                <a:cs typeface="Arial"/>
              </a:rPr>
              <a:t> Да, в </a:t>
            </a:r>
            <a:r>
              <a:rPr lang="en-US" sz="1800" dirty="0" smtClean="0">
                <a:cs typeface="Arial"/>
              </a:rPr>
              <a:t>Node</a:t>
            </a:r>
            <a:r>
              <a:rPr lang="ru-RU" sz="1800" dirty="0" smtClean="0">
                <a:cs typeface="Arial"/>
              </a:rPr>
              <a:t> отсутствует доступ к </a:t>
            </a:r>
            <a:r>
              <a:rPr lang="en-US" sz="1800" dirty="0" smtClean="0">
                <a:cs typeface="Arial"/>
              </a:rPr>
              <a:t>DOM.</a:t>
            </a:r>
          </a:p>
          <a:p>
            <a:pPr marL="867537" lvl="1" indent="-342900">
              <a:lnSpc>
                <a:spcPct val="90000"/>
              </a:lnSpc>
              <a:buAutoNum type="arabicPeriod"/>
            </a:pPr>
            <a:r>
              <a:rPr lang="ru-RU" sz="1800" dirty="0" smtClean="0">
                <a:cs typeface="Arial"/>
              </a:rPr>
              <a:t>Что такое область видимости? </a:t>
            </a:r>
            <a:r>
              <a:rPr lang="ru-RU" sz="1800" dirty="0" smtClean="0"/>
              <a:t>Это блок программы, в котором переменная была определена. </a:t>
            </a:r>
            <a:endParaRPr lang="en-US" sz="1800" dirty="0" smtClean="0">
              <a:cs typeface="Arial"/>
            </a:endParaRPr>
          </a:p>
          <a:p>
            <a:pPr marL="867537" lvl="1" indent="-342900">
              <a:lnSpc>
                <a:spcPct val="90000"/>
              </a:lnSpc>
              <a:buAutoNum type="arabicPeriod"/>
            </a:pPr>
            <a:r>
              <a:rPr lang="ru-RU" sz="1800" dirty="0" smtClean="0">
                <a:cs typeface="Arial"/>
              </a:rPr>
              <a:t>Что такое подъём? Возможность вызова функций выше их определения.</a:t>
            </a:r>
            <a:endParaRPr lang="en-US" sz="1800" dirty="0" smtClean="0">
              <a:cs typeface="Arial"/>
            </a:endParaRPr>
          </a:p>
          <a:p>
            <a:pPr marL="867537" lvl="1" indent="-342900">
              <a:lnSpc>
                <a:spcPct val="90000"/>
              </a:lnSpc>
              <a:buFont typeface="Arial" pitchFamily="34" charset="0"/>
              <a:buAutoNum type="arabicPeriod"/>
            </a:pPr>
            <a:r>
              <a:rPr lang="ru-RU" sz="1800" dirty="0" smtClean="0">
                <a:cs typeface="Arial"/>
              </a:rPr>
              <a:t>Что такое побочный эффект? Любые действия работающей программы, изменяющие среду выполнения. Например, кусок кода, в котором созданная переменная становится доступной из глобальной области видимости, хотя этого не было задумано. </a:t>
            </a:r>
          </a:p>
          <a:p>
            <a:pPr marL="867537" lvl="1" indent="-342900">
              <a:lnSpc>
                <a:spcPct val="90000"/>
              </a:lnSpc>
              <a:buAutoNum type="arabicPeriod"/>
            </a:pPr>
            <a:r>
              <a:rPr lang="ru-RU" sz="1800" dirty="0" smtClean="0">
                <a:cs typeface="Arial"/>
              </a:rPr>
              <a:t>Как это работает в других языках?</a:t>
            </a:r>
            <a:r>
              <a:rPr lang="en-US" sz="1800" dirty="0" smtClean="0">
                <a:cs typeface="Arial"/>
              </a:rPr>
              <a:t> </a:t>
            </a:r>
            <a:r>
              <a:rPr lang="ru-RU" sz="1800" dirty="0" smtClean="0">
                <a:cs typeface="Arial"/>
              </a:rPr>
              <a:t>Инкремент, реализованный во многих языках программирования всегда дает  побочный эффект.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ony\Desktop\Javascript\Дз\Задание 1\4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04664"/>
            <a:ext cx="7704856" cy="61793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Подъем функции</a:t>
            </a:r>
            <a:endParaRPr lang="ru-RU" dirty="0"/>
          </a:p>
        </p:txBody>
      </p:sp>
      <p:pic>
        <p:nvPicPr>
          <p:cNvPr id="4098" name="Picture 2" descr="C:\Users\Sony\Desktop\Javascript\Дз\Задание 1\4_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060848"/>
            <a:ext cx="4097478" cy="37444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165</TotalTime>
  <Words>130</Words>
  <Application>Microsoft Office PowerPoint</Application>
  <PresentationFormat>Экран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Трек</vt:lpstr>
      <vt:lpstr>Javascript Задание 1</vt:lpstr>
      <vt:lpstr>Работа в браузере Chrome. Как в нём выполняется JavaScript?</vt:lpstr>
      <vt:lpstr>const</vt:lpstr>
      <vt:lpstr>var</vt:lpstr>
      <vt:lpstr>let</vt:lpstr>
      <vt:lpstr>Вопросы</vt:lpstr>
      <vt:lpstr>Слайд 7</vt:lpstr>
      <vt:lpstr>Подъем функции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Sony</dc:creator>
  <cp:lastModifiedBy>Sony</cp:lastModifiedBy>
  <cp:revision>19</cp:revision>
  <dcterms:created xsi:type="dcterms:W3CDTF">2017-03-19T18:48:03Z</dcterms:created>
  <dcterms:modified xsi:type="dcterms:W3CDTF">2017-04-05T16:06:17Z</dcterms:modified>
</cp:coreProperties>
</file>