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7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E307-7744-4A53-BB27-0361EB6BF91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EB45-68E3-4BED-BDC4-2A0A9C3F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ubliclab.org/system/images/photos/000/032/413/original/Screen_Shot_2019-05-22_at_5.37.11_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9" y="318195"/>
            <a:ext cx="8525910" cy="618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88371" y="5615393"/>
            <a:ext cx="1654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NDVI for camera </a:t>
            </a:r>
          </a:p>
          <a:p>
            <a:r>
              <a:rPr lang="en-US" sz="1100" dirty="0" smtClean="0"/>
              <a:t>w/red or blue filters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106730" y="5272440"/>
            <a:ext cx="153620" cy="36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8435" y="5746198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Grating Spectroscopy</a:t>
            </a:r>
            <a:endParaRPr lang="en-US" sz="11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960460" y="5446590"/>
            <a:ext cx="153620" cy="36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9185" y="3827299"/>
            <a:ext cx="14157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NDVI for cameras</a:t>
            </a:r>
          </a:p>
          <a:p>
            <a:r>
              <a:rPr lang="en-US" sz="1100" dirty="0" smtClean="0"/>
              <a:t>with IR and red filters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Image processing 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605995" y="3755395"/>
            <a:ext cx="166405" cy="6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6480" y="5646173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Picture overlay on maps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1445" y="6117350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Overlay data </a:t>
            </a:r>
            <a:r>
              <a:rPr lang="en-US" sz="1100" dirty="0" smtClean="0"/>
              <a:t>on maps</a:t>
            </a:r>
            <a:endParaRPr lang="en-US" sz="11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378505" y="5368336"/>
            <a:ext cx="153620" cy="36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7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MaggPi</dc:creator>
  <cp:lastModifiedBy>MaggPi</cp:lastModifiedBy>
  <cp:revision>3</cp:revision>
  <dcterms:created xsi:type="dcterms:W3CDTF">2019-05-25T22:48:09Z</dcterms:created>
  <dcterms:modified xsi:type="dcterms:W3CDTF">2019-05-25T23:03:22Z</dcterms:modified>
</cp:coreProperties>
</file>