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3" r:id="rId6"/>
    <p:sldId id="265" r:id="rId7"/>
    <p:sldId id="266" r:id="rId8"/>
    <p:sldId id="283" r:id="rId9"/>
    <p:sldId id="284" r:id="rId10"/>
    <p:sldId id="28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C6FD"/>
    <a:srgbClr val="79AE02"/>
    <a:srgbClr val="067F9C"/>
    <a:srgbClr val="014E52"/>
    <a:srgbClr val="0C596D"/>
    <a:srgbClr val="03556D"/>
    <a:srgbClr val="145C72"/>
    <a:srgbClr val="0000A4"/>
    <a:srgbClr val="1ABEEB"/>
    <a:srgbClr val="1DA9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2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6A0D65-0E45-4DF4-87A1-0854DB589705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2D3B0AE-1FB8-4DAE-90B3-FB1A2350B563}">
      <dgm:prSet phldrT="[Text]"/>
      <dgm:spPr/>
      <dgm:t>
        <a:bodyPr/>
        <a:lstStyle/>
        <a:p>
          <a:r>
            <a:rPr lang="en-US" dirty="0"/>
            <a:t>Collecting Customer Information</a:t>
          </a:r>
        </a:p>
      </dgm:t>
    </dgm:pt>
    <dgm:pt modelId="{B9CEA399-70FF-4271-87F6-ED5E5E39F8F9}" type="parTrans" cxnId="{CB61E89E-024C-45E9-80FE-F13C3B80CF01}">
      <dgm:prSet/>
      <dgm:spPr/>
      <dgm:t>
        <a:bodyPr/>
        <a:lstStyle/>
        <a:p>
          <a:endParaRPr lang="en-US"/>
        </a:p>
      </dgm:t>
    </dgm:pt>
    <dgm:pt modelId="{A0ACED90-63E0-4788-AEBA-D1089AAF8E0B}" type="sibTrans" cxnId="{CB61E89E-024C-45E9-80FE-F13C3B80CF01}">
      <dgm:prSet/>
      <dgm:spPr/>
      <dgm:t>
        <a:bodyPr/>
        <a:lstStyle/>
        <a:p>
          <a:endParaRPr lang="en-US"/>
        </a:p>
      </dgm:t>
    </dgm:pt>
    <dgm:pt modelId="{EDC7B9C1-5C96-4DC9-8975-F36FC6573A52}">
      <dgm:prSet phldrT="[Text]"/>
      <dgm:spPr/>
      <dgm:t>
        <a:bodyPr/>
        <a:lstStyle/>
        <a:p>
          <a:r>
            <a:rPr lang="en-US" dirty="0"/>
            <a:t>Name</a:t>
          </a:r>
        </a:p>
      </dgm:t>
    </dgm:pt>
    <dgm:pt modelId="{64C030C2-53C5-4C67-A8D4-81EB358CD088}" type="parTrans" cxnId="{D8213801-C668-4078-9517-5ED17737E76D}">
      <dgm:prSet/>
      <dgm:spPr/>
      <dgm:t>
        <a:bodyPr/>
        <a:lstStyle/>
        <a:p>
          <a:endParaRPr lang="en-US"/>
        </a:p>
      </dgm:t>
    </dgm:pt>
    <dgm:pt modelId="{28FDE297-156C-40BE-9592-1D2CFB6DC593}" type="sibTrans" cxnId="{D8213801-C668-4078-9517-5ED17737E76D}">
      <dgm:prSet/>
      <dgm:spPr/>
      <dgm:t>
        <a:bodyPr/>
        <a:lstStyle/>
        <a:p>
          <a:endParaRPr lang="en-US"/>
        </a:p>
      </dgm:t>
    </dgm:pt>
    <dgm:pt modelId="{E2CDE329-B057-4CEA-B396-DB5737C901F9}">
      <dgm:prSet phldrT="[Text]"/>
      <dgm:spPr/>
      <dgm:t>
        <a:bodyPr/>
        <a:lstStyle/>
        <a:p>
          <a:r>
            <a:rPr lang="en-US" dirty="0"/>
            <a:t>Date</a:t>
          </a:r>
        </a:p>
      </dgm:t>
    </dgm:pt>
    <dgm:pt modelId="{22A33538-956C-4BBF-A46B-78624266B6A2}" type="parTrans" cxnId="{51641E04-25C1-497A-9EFB-6F7A9C3101DF}">
      <dgm:prSet/>
      <dgm:spPr/>
      <dgm:t>
        <a:bodyPr/>
        <a:lstStyle/>
        <a:p>
          <a:endParaRPr lang="en-US"/>
        </a:p>
      </dgm:t>
    </dgm:pt>
    <dgm:pt modelId="{D7F33773-5EB3-4EFC-ACE5-A3124A24FA44}" type="sibTrans" cxnId="{51641E04-25C1-497A-9EFB-6F7A9C3101DF}">
      <dgm:prSet/>
      <dgm:spPr/>
      <dgm:t>
        <a:bodyPr/>
        <a:lstStyle/>
        <a:p>
          <a:endParaRPr lang="en-US"/>
        </a:p>
      </dgm:t>
    </dgm:pt>
    <dgm:pt modelId="{1CC01955-7FD0-4537-9A81-D5D3EEB4062C}">
      <dgm:prSet phldrT="[Text]"/>
      <dgm:spPr/>
      <dgm:t>
        <a:bodyPr/>
        <a:lstStyle/>
        <a:p>
          <a:r>
            <a:rPr lang="en-US" dirty="0"/>
            <a:t>Height</a:t>
          </a:r>
        </a:p>
      </dgm:t>
    </dgm:pt>
    <dgm:pt modelId="{C5A5FA2F-9C7C-4571-BE2E-028D31ACFC1C}" type="parTrans" cxnId="{58F92A60-FAC0-497A-A7FB-25F32CAC3DAF}">
      <dgm:prSet/>
      <dgm:spPr/>
      <dgm:t>
        <a:bodyPr/>
        <a:lstStyle/>
        <a:p>
          <a:endParaRPr lang="en-US"/>
        </a:p>
      </dgm:t>
    </dgm:pt>
    <dgm:pt modelId="{A042CAB3-DC04-4248-8167-E6D72500254F}" type="sibTrans" cxnId="{58F92A60-FAC0-497A-A7FB-25F32CAC3DAF}">
      <dgm:prSet/>
      <dgm:spPr/>
      <dgm:t>
        <a:bodyPr/>
        <a:lstStyle/>
        <a:p>
          <a:endParaRPr lang="en-US"/>
        </a:p>
      </dgm:t>
    </dgm:pt>
    <dgm:pt modelId="{DF361F36-9A01-4AFC-9DBC-42D48A593989}">
      <dgm:prSet phldrT="[Text]"/>
      <dgm:spPr/>
      <dgm:t>
        <a:bodyPr/>
        <a:lstStyle/>
        <a:p>
          <a:r>
            <a:rPr lang="en-US" dirty="0"/>
            <a:t>Assigning Program</a:t>
          </a:r>
        </a:p>
      </dgm:t>
    </dgm:pt>
    <dgm:pt modelId="{BA8836E5-87A9-45F4-8FF6-63BC5BCD3D67}" type="parTrans" cxnId="{6AA6BB18-624E-4210-83E0-A5A80C854369}">
      <dgm:prSet/>
      <dgm:spPr/>
      <dgm:t>
        <a:bodyPr/>
        <a:lstStyle/>
        <a:p>
          <a:endParaRPr lang="en-US"/>
        </a:p>
      </dgm:t>
    </dgm:pt>
    <dgm:pt modelId="{674D566C-662F-48F0-B680-26C9C6B0D679}" type="sibTrans" cxnId="{6AA6BB18-624E-4210-83E0-A5A80C854369}">
      <dgm:prSet/>
      <dgm:spPr/>
      <dgm:t>
        <a:bodyPr/>
        <a:lstStyle/>
        <a:p>
          <a:endParaRPr lang="en-US"/>
        </a:p>
      </dgm:t>
    </dgm:pt>
    <dgm:pt modelId="{A786E94D-81EF-42E7-9046-ADF872E35EB4}">
      <dgm:prSet phldrT="[Text]"/>
      <dgm:spPr/>
      <dgm:t>
        <a:bodyPr/>
        <a:lstStyle/>
        <a:p>
          <a:r>
            <a:rPr lang="en-US" dirty="0"/>
            <a:t>Busy Bee</a:t>
          </a:r>
        </a:p>
      </dgm:t>
    </dgm:pt>
    <dgm:pt modelId="{37027DCB-E777-4243-B9D8-475DC4C54FAC}" type="parTrans" cxnId="{30B01336-01B5-43BC-908A-7D85C1F3E397}">
      <dgm:prSet/>
      <dgm:spPr/>
      <dgm:t>
        <a:bodyPr/>
        <a:lstStyle/>
        <a:p>
          <a:endParaRPr lang="en-US"/>
        </a:p>
      </dgm:t>
    </dgm:pt>
    <dgm:pt modelId="{49833896-39D4-43BE-A27A-8F9F6C75B860}" type="sibTrans" cxnId="{30B01336-01B5-43BC-908A-7D85C1F3E397}">
      <dgm:prSet/>
      <dgm:spPr/>
      <dgm:t>
        <a:bodyPr/>
        <a:lstStyle/>
        <a:p>
          <a:endParaRPr lang="en-US"/>
        </a:p>
      </dgm:t>
    </dgm:pt>
    <dgm:pt modelId="{FD996481-E88B-4FD2-96E0-7A984E7B88C5}">
      <dgm:prSet phldrT="[Text]"/>
      <dgm:spPr/>
      <dgm:t>
        <a:bodyPr/>
        <a:lstStyle/>
        <a:p>
          <a:r>
            <a:rPr lang="en-US" dirty="0"/>
            <a:t>Designing Fitness Plan</a:t>
          </a:r>
        </a:p>
      </dgm:t>
    </dgm:pt>
    <dgm:pt modelId="{1CE6FAB7-75A5-46B9-95F3-7EB26365CC1A}" type="parTrans" cxnId="{CDB343D7-9F8F-4555-AAC5-EA76579FAEFA}">
      <dgm:prSet/>
      <dgm:spPr/>
      <dgm:t>
        <a:bodyPr/>
        <a:lstStyle/>
        <a:p>
          <a:endParaRPr lang="en-US"/>
        </a:p>
      </dgm:t>
    </dgm:pt>
    <dgm:pt modelId="{DC897AC8-C7F3-4BFC-9615-F3D6F39C72DD}" type="sibTrans" cxnId="{CDB343D7-9F8F-4555-AAC5-EA76579FAEFA}">
      <dgm:prSet/>
      <dgm:spPr/>
      <dgm:t>
        <a:bodyPr/>
        <a:lstStyle/>
        <a:p>
          <a:endParaRPr lang="en-US"/>
        </a:p>
      </dgm:t>
    </dgm:pt>
    <dgm:pt modelId="{4E19F6EE-72D8-42FC-B2D4-CEC31467082F}">
      <dgm:prSet phldrT="[Text]"/>
      <dgm:spPr/>
      <dgm:t>
        <a:bodyPr/>
        <a:lstStyle/>
        <a:p>
          <a:r>
            <a:rPr lang="en-US" dirty="0"/>
            <a:t>Exercise</a:t>
          </a:r>
        </a:p>
      </dgm:t>
    </dgm:pt>
    <dgm:pt modelId="{D1D2E49D-565D-490E-A48E-7D8E0232327A}" type="parTrans" cxnId="{F58B16F3-8661-48CC-B18E-6D1CD5E37402}">
      <dgm:prSet/>
      <dgm:spPr/>
      <dgm:t>
        <a:bodyPr/>
        <a:lstStyle/>
        <a:p>
          <a:endParaRPr lang="en-US"/>
        </a:p>
      </dgm:t>
    </dgm:pt>
    <dgm:pt modelId="{12037C0A-C2F7-4883-8026-AFE45660815F}" type="sibTrans" cxnId="{F58B16F3-8661-48CC-B18E-6D1CD5E37402}">
      <dgm:prSet/>
      <dgm:spPr/>
      <dgm:t>
        <a:bodyPr/>
        <a:lstStyle/>
        <a:p>
          <a:endParaRPr lang="en-US"/>
        </a:p>
      </dgm:t>
    </dgm:pt>
    <dgm:pt modelId="{85DB095C-B39A-4AA3-B5BB-09001A8BBD5A}">
      <dgm:prSet phldrT="[Text]"/>
      <dgm:spPr/>
      <dgm:t>
        <a:bodyPr/>
        <a:lstStyle/>
        <a:p>
          <a:r>
            <a:rPr lang="en-US" dirty="0"/>
            <a:t>Weight</a:t>
          </a:r>
        </a:p>
      </dgm:t>
    </dgm:pt>
    <dgm:pt modelId="{E07B4A84-C71A-4D4B-BDA9-EC1CD36D10DE}" type="parTrans" cxnId="{E86845F4-C9E4-4BCE-B3BF-ABCE9202A4CE}">
      <dgm:prSet/>
      <dgm:spPr/>
      <dgm:t>
        <a:bodyPr/>
        <a:lstStyle/>
        <a:p>
          <a:endParaRPr lang="en-US"/>
        </a:p>
      </dgm:t>
    </dgm:pt>
    <dgm:pt modelId="{096657D2-2CBF-4347-9FE3-8CCC25E49CFE}" type="sibTrans" cxnId="{E86845F4-C9E4-4BCE-B3BF-ABCE9202A4CE}">
      <dgm:prSet/>
      <dgm:spPr/>
      <dgm:t>
        <a:bodyPr/>
        <a:lstStyle/>
        <a:p>
          <a:endParaRPr lang="en-US"/>
        </a:p>
      </dgm:t>
    </dgm:pt>
    <dgm:pt modelId="{89B6A187-87C0-4AA0-8969-A1972BAB85D0}">
      <dgm:prSet phldrT="[Text]"/>
      <dgm:spPr/>
      <dgm:t>
        <a:bodyPr/>
        <a:lstStyle/>
        <a:p>
          <a:r>
            <a:rPr lang="en-US" dirty="0"/>
            <a:t>Old is Gold</a:t>
          </a:r>
        </a:p>
      </dgm:t>
    </dgm:pt>
    <dgm:pt modelId="{2BB7D6B4-DBDF-4574-B972-FB3573389699}" type="parTrans" cxnId="{5A0F0522-5055-4549-9D69-6EF0C4662F3A}">
      <dgm:prSet/>
      <dgm:spPr/>
      <dgm:t>
        <a:bodyPr/>
        <a:lstStyle/>
        <a:p>
          <a:endParaRPr lang="en-US"/>
        </a:p>
      </dgm:t>
    </dgm:pt>
    <dgm:pt modelId="{D1F7B952-E65F-40D4-85A6-E1818B38A17B}" type="sibTrans" cxnId="{5A0F0522-5055-4549-9D69-6EF0C4662F3A}">
      <dgm:prSet/>
      <dgm:spPr/>
      <dgm:t>
        <a:bodyPr/>
        <a:lstStyle/>
        <a:p>
          <a:endParaRPr lang="en-US"/>
        </a:p>
      </dgm:t>
    </dgm:pt>
    <dgm:pt modelId="{B58F6F72-C641-404E-93CD-D472B4322470}">
      <dgm:prSet phldrT="[Text]"/>
      <dgm:spPr/>
      <dgm:t>
        <a:bodyPr/>
        <a:lstStyle/>
        <a:p>
          <a:r>
            <a:rPr lang="en-US" dirty="0"/>
            <a:t>Average Joe</a:t>
          </a:r>
        </a:p>
      </dgm:t>
    </dgm:pt>
    <dgm:pt modelId="{A3487123-EDBE-403B-977A-490AE529361D}" type="parTrans" cxnId="{CEE04C4E-DD75-49D8-BEAF-8D04BF3C9A4D}">
      <dgm:prSet/>
      <dgm:spPr/>
      <dgm:t>
        <a:bodyPr/>
        <a:lstStyle/>
        <a:p>
          <a:endParaRPr lang="en-US"/>
        </a:p>
      </dgm:t>
    </dgm:pt>
    <dgm:pt modelId="{BE64F8FE-632E-4071-BA54-114F4EFBEB9F}" type="sibTrans" cxnId="{CEE04C4E-DD75-49D8-BEAF-8D04BF3C9A4D}">
      <dgm:prSet/>
      <dgm:spPr/>
      <dgm:t>
        <a:bodyPr/>
        <a:lstStyle/>
        <a:p>
          <a:endParaRPr lang="en-US"/>
        </a:p>
      </dgm:t>
    </dgm:pt>
    <dgm:pt modelId="{6FEE647B-C8C1-4FEF-B66D-C216CD641B9B}">
      <dgm:prSet phldrT="[Text]"/>
      <dgm:spPr/>
      <dgm:t>
        <a:bodyPr/>
        <a:lstStyle/>
        <a:p>
          <a:r>
            <a:rPr lang="en-US" dirty="0"/>
            <a:t>Diet</a:t>
          </a:r>
        </a:p>
      </dgm:t>
    </dgm:pt>
    <dgm:pt modelId="{25A0192E-40FB-48D4-AD7C-392D8CDD4C87}" type="parTrans" cxnId="{3C847D16-FA2E-4576-8457-6E0EBD87AB08}">
      <dgm:prSet/>
      <dgm:spPr/>
      <dgm:t>
        <a:bodyPr/>
        <a:lstStyle/>
        <a:p>
          <a:endParaRPr lang="en-US"/>
        </a:p>
      </dgm:t>
    </dgm:pt>
    <dgm:pt modelId="{96A990BF-CF5B-49F0-BE27-97B3A7869212}" type="sibTrans" cxnId="{3C847D16-FA2E-4576-8457-6E0EBD87AB08}">
      <dgm:prSet/>
      <dgm:spPr/>
      <dgm:t>
        <a:bodyPr/>
        <a:lstStyle/>
        <a:p>
          <a:endParaRPr lang="en-US"/>
        </a:p>
      </dgm:t>
    </dgm:pt>
    <dgm:pt modelId="{0325C366-00D5-410D-9D86-6A9F255FAE21}">
      <dgm:prSet phldrT="[Text]"/>
      <dgm:spPr/>
      <dgm:t>
        <a:bodyPr/>
        <a:lstStyle/>
        <a:p>
          <a:r>
            <a:rPr lang="en-US" dirty="0"/>
            <a:t>Online Videos</a:t>
          </a:r>
        </a:p>
      </dgm:t>
    </dgm:pt>
    <dgm:pt modelId="{EE682B6E-D319-46B5-9753-9DB85C801BEA}" type="parTrans" cxnId="{E360B2CE-5202-427C-AA21-04785A024B17}">
      <dgm:prSet/>
      <dgm:spPr/>
      <dgm:t>
        <a:bodyPr/>
        <a:lstStyle/>
        <a:p>
          <a:endParaRPr lang="en-US"/>
        </a:p>
      </dgm:t>
    </dgm:pt>
    <dgm:pt modelId="{841FE0E3-9112-4FF9-8097-008515E17F39}" type="sibTrans" cxnId="{E360B2CE-5202-427C-AA21-04785A024B17}">
      <dgm:prSet/>
      <dgm:spPr/>
      <dgm:t>
        <a:bodyPr/>
        <a:lstStyle/>
        <a:p>
          <a:endParaRPr lang="en-US"/>
        </a:p>
      </dgm:t>
    </dgm:pt>
    <dgm:pt modelId="{B4CD96DE-71B9-4614-A9D4-76CC72C70128}">
      <dgm:prSet phldrT="[Text]"/>
      <dgm:spPr/>
      <dgm:t>
        <a:bodyPr/>
        <a:lstStyle/>
        <a:p>
          <a:r>
            <a:rPr lang="en-US" dirty="0"/>
            <a:t>Gym Access</a:t>
          </a:r>
        </a:p>
      </dgm:t>
    </dgm:pt>
    <dgm:pt modelId="{BCE060C2-9C54-4556-B541-7EF2243A716F}" type="parTrans" cxnId="{EB227C62-56F1-4D4D-8ADC-BCC0F0E7353F}">
      <dgm:prSet/>
      <dgm:spPr/>
      <dgm:t>
        <a:bodyPr/>
        <a:lstStyle/>
        <a:p>
          <a:endParaRPr lang="en-US"/>
        </a:p>
      </dgm:t>
    </dgm:pt>
    <dgm:pt modelId="{D7260291-45E2-4A60-A2CF-ABA0BBE21EFA}" type="sibTrans" cxnId="{EB227C62-56F1-4D4D-8ADC-BCC0F0E7353F}">
      <dgm:prSet/>
      <dgm:spPr/>
      <dgm:t>
        <a:bodyPr/>
        <a:lstStyle/>
        <a:p>
          <a:endParaRPr lang="en-US"/>
        </a:p>
      </dgm:t>
    </dgm:pt>
    <dgm:pt modelId="{BD09A9F2-0592-43CF-B3E9-EBBBF2B780E6}" type="pres">
      <dgm:prSet presAssocID="{B86A0D65-0E45-4DF4-87A1-0854DB589705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572D3F4-0FF3-44AC-8F4D-F01737CF0217}" type="pres">
      <dgm:prSet presAssocID="{52D3B0AE-1FB8-4DAE-90B3-FB1A2350B563}" presName="Accent1" presStyleCnt="0"/>
      <dgm:spPr/>
    </dgm:pt>
    <dgm:pt modelId="{FF28738C-C754-41A6-BC75-026325D21F72}" type="pres">
      <dgm:prSet presAssocID="{52D3B0AE-1FB8-4DAE-90B3-FB1A2350B563}" presName="Accent" presStyleLbl="node1" presStyleIdx="0" presStyleCnt="3"/>
      <dgm:spPr/>
    </dgm:pt>
    <dgm:pt modelId="{0F4DE8AA-D1BE-43FD-86F5-59620E89AFE9}" type="pres">
      <dgm:prSet presAssocID="{52D3B0AE-1FB8-4DAE-90B3-FB1A2350B563}" presName="Child1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B04AA108-D4B4-4FDE-889F-EF96C282310B}" type="pres">
      <dgm:prSet presAssocID="{52D3B0AE-1FB8-4DAE-90B3-FB1A2350B563}" presName="Parent1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0794A4CD-2A03-4847-9D41-399D8C8C4E8A}" type="pres">
      <dgm:prSet presAssocID="{DF361F36-9A01-4AFC-9DBC-42D48A593989}" presName="Accent2" presStyleCnt="0"/>
      <dgm:spPr/>
    </dgm:pt>
    <dgm:pt modelId="{AB477CA0-785E-41C3-8CC6-839054CDDC97}" type="pres">
      <dgm:prSet presAssocID="{DF361F36-9A01-4AFC-9DBC-42D48A593989}" presName="Accent" presStyleLbl="node1" presStyleIdx="1" presStyleCnt="3"/>
      <dgm:spPr/>
    </dgm:pt>
    <dgm:pt modelId="{668487CD-ADF6-4E0F-9DFF-1FC6063BAF31}" type="pres">
      <dgm:prSet presAssocID="{DF361F36-9A01-4AFC-9DBC-42D48A593989}" presName="Child2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06C0B171-0612-4E3D-A75F-194AFC23F4C9}" type="pres">
      <dgm:prSet presAssocID="{DF361F36-9A01-4AFC-9DBC-42D48A593989}" presName="Parent2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576A5542-8447-4766-B253-C327B0CB842D}" type="pres">
      <dgm:prSet presAssocID="{FD996481-E88B-4FD2-96E0-7A984E7B88C5}" presName="Accent3" presStyleCnt="0"/>
      <dgm:spPr/>
    </dgm:pt>
    <dgm:pt modelId="{540DA2E0-750D-4E00-A1D1-D08A9B0FD42A}" type="pres">
      <dgm:prSet presAssocID="{FD996481-E88B-4FD2-96E0-7A984E7B88C5}" presName="Accent" presStyleLbl="node1" presStyleIdx="2" presStyleCnt="3"/>
      <dgm:spPr/>
    </dgm:pt>
    <dgm:pt modelId="{83B217F9-8D31-4432-8961-E900A235413E}" type="pres">
      <dgm:prSet presAssocID="{FD996481-E88B-4FD2-96E0-7A984E7B88C5}" presName="Child3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F52B85A6-16E8-438D-9E15-8396F65C8520}" type="pres">
      <dgm:prSet presAssocID="{FD996481-E88B-4FD2-96E0-7A984E7B88C5}" presName="Parent3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D8213801-C668-4078-9517-5ED17737E76D}" srcId="{52D3B0AE-1FB8-4DAE-90B3-FB1A2350B563}" destId="{EDC7B9C1-5C96-4DC9-8975-F36FC6573A52}" srcOrd="0" destOrd="0" parTransId="{64C030C2-53C5-4C67-A8D4-81EB358CD088}" sibTransId="{28FDE297-156C-40BE-9592-1D2CFB6DC593}"/>
    <dgm:cxn modelId="{51641E04-25C1-497A-9EFB-6F7A9C3101DF}" srcId="{52D3B0AE-1FB8-4DAE-90B3-FB1A2350B563}" destId="{E2CDE329-B057-4CEA-B396-DB5737C901F9}" srcOrd="1" destOrd="0" parTransId="{22A33538-956C-4BBF-A46B-78624266B6A2}" sibTransId="{D7F33773-5EB3-4EFC-ACE5-A3124A24FA44}"/>
    <dgm:cxn modelId="{89A25E0D-3A26-4C88-82D7-3D264F3B00D6}" type="presOf" srcId="{89B6A187-87C0-4AA0-8969-A1972BAB85D0}" destId="{668487CD-ADF6-4E0F-9DFF-1FC6063BAF31}" srcOrd="0" destOrd="1" presId="urn:microsoft.com/office/officeart/2009/layout/CircleArrowProcess"/>
    <dgm:cxn modelId="{3C847D16-FA2E-4576-8457-6E0EBD87AB08}" srcId="{FD996481-E88B-4FD2-96E0-7A984E7B88C5}" destId="{6FEE647B-C8C1-4FEF-B66D-C216CD641B9B}" srcOrd="1" destOrd="0" parTransId="{25A0192E-40FB-48D4-AD7C-392D8CDD4C87}" sibTransId="{96A990BF-CF5B-49F0-BE27-97B3A7869212}"/>
    <dgm:cxn modelId="{6AA6BB18-624E-4210-83E0-A5A80C854369}" srcId="{B86A0D65-0E45-4DF4-87A1-0854DB589705}" destId="{DF361F36-9A01-4AFC-9DBC-42D48A593989}" srcOrd="1" destOrd="0" parTransId="{BA8836E5-87A9-45F4-8FF6-63BC5BCD3D67}" sibTransId="{674D566C-662F-48F0-B680-26C9C6B0D679}"/>
    <dgm:cxn modelId="{ACA0BF18-7ABF-473E-B453-B8270B537375}" type="presOf" srcId="{1CC01955-7FD0-4537-9A81-D5D3EEB4062C}" destId="{0F4DE8AA-D1BE-43FD-86F5-59620E89AFE9}" srcOrd="0" destOrd="2" presId="urn:microsoft.com/office/officeart/2009/layout/CircleArrowProcess"/>
    <dgm:cxn modelId="{49492820-4782-456E-A38E-1521187D6327}" type="presOf" srcId="{FD996481-E88B-4FD2-96E0-7A984E7B88C5}" destId="{F52B85A6-16E8-438D-9E15-8396F65C8520}" srcOrd="0" destOrd="0" presId="urn:microsoft.com/office/officeart/2009/layout/CircleArrowProcess"/>
    <dgm:cxn modelId="{5A0F0522-5055-4549-9D69-6EF0C4662F3A}" srcId="{DF361F36-9A01-4AFC-9DBC-42D48A593989}" destId="{89B6A187-87C0-4AA0-8969-A1972BAB85D0}" srcOrd="1" destOrd="0" parTransId="{2BB7D6B4-DBDF-4574-B972-FB3573389699}" sibTransId="{D1F7B952-E65F-40D4-85A6-E1818B38A17B}"/>
    <dgm:cxn modelId="{DA7BEB2D-6C8F-411B-9600-395B99CB7BD9}" type="presOf" srcId="{EDC7B9C1-5C96-4DC9-8975-F36FC6573A52}" destId="{0F4DE8AA-D1BE-43FD-86F5-59620E89AFE9}" srcOrd="0" destOrd="0" presId="urn:microsoft.com/office/officeart/2009/layout/CircleArrowProcess"/>
    <dgm:cxn modelId="{30B01336-01B5-43BC-908A-7D85C1F3E397}" srcId="{DF361F36-9A01-4AFC-9DBC-42D48A593989}" destId="{A786E94D-81EF-42E7-9046-ADF872E35EB4}" srcOrd="0" destOrd="0" parTransId="{37027DCB-E777-4243-B9D8-475DC4C54FAC}" sibTransId="{49833896-39D4-43BE-A27A-8F9F6C75B860}"/>
    <dgm:cxn modelId="{1836385F-ACA8-4026-9647-D16244F18AE1}" type="presOf" srcId="{B58F6F72-C641-404E-93CD-D472B4322470}" destId="{668487CD-ADF6-4E0F-9DFF-1FC6063BAF31}" srcOrd="0" destOrd="2" presId="urn:microsoft.com/office/officeart/2009/layout/CircleArrowProcess"/>
    <dgm:cxn modelId="{58F92A60-FAC0-497A-A7FB-25F32CAC3DAF}" srcId="{52D3B0AE-1FB8-4DAE-90B3-FB1A2350B563}" destId="{1CC01955-7FD0-4537-9A81-D5D3EEB4062C}" srcOrd="2" destOrd="0" parTransId="{C5A5FA2F-9C7C-4571-BE2E-028D31ACFC1C}" sibTransId="{A042CAB3-DC04-4248-8167-E6D72500254F}"/>
    <dgm:cxn modelId="{EB227C62-56F1-4D4D-8ADC-BCC0F0E7353F}" srcId="{FD996481-E88B-4FD2-96E0-7A984E7B88C5}" destId="{B4CD96DE-71B9-4614-A9D4-76CC72C70128}" srcOrd="3" destOrd="0" parTransId="{BCE060C2-9C54-4556-B541-7EF2243A716F}" sibTransId="{D7260291-45E2-4A60-A2CF-ABA0BBE21EFA}"/>
    <dgm:cxn modelId="{DFB40465-ACB9-41C9-9E9B-14B1A985376F}" type="presOf" srcId="{52D3B0AE-1FB8-4DAE-90B3-FB1A2350B563}" destId="{B04AA108-D4B4-4FDE-889F-EF96C282310B}" srcOrd="0" destOrd="0" presId="urn:microsoft.com/office/officeart/2009/layout/CircleArrowProcess"/>
    <dgm:cxn modelId="{2143476A-3E75-46D8-9D5A-EA8B1FD3582D}" type="presOf" srcId="{B4CD96DE-71B9-4614-A9D4-76CC72C70128}" destId="{83B217F9-8D31-4432-8961-E900A235413E}" srcOrd="0" destOrd="3" presId="urn:microsoft.com/office/officeart/2009/layout/CircleArrowProcess"/>
    <dgm:cxn modelId="{CEE04C4E-DD75-49D8-BEAF-8D04BF3C9A4D}" srcId="{DF361F36-9A01-4AFC-9DBC-42D48A593989}" destId="{B58F6F72-C641-404E-93CD-D472B4322470}" srcOrd="2" destOrd="0" parTransId="{A3487123-EDBE-403B-977A-490AE529361D}" sibTransId="{BE64F8FE-632E-4071-BA54-114F4EFBEB9F}"/>
    <dgm:cxn modelId="{EA314750-CAA2-4701-BD42-7280359AA4D3}" type="presOf" srcId="{A786E94D-81EF-42E7-9046-ADF872E35EB4}" destId="{668487CD-ADF6-4E0F-9DFF-1FC6063BAF31}" srcOrd="0" destOrd="0" presId="urn:microsoft.com/office/officeart/2009/layout/CircleArrowProcess"/>
    <dgm:cxn modelId="{56B50554-6D7E-446D-8BBF-C4208CCFD3B5}" type="presOf" srcId="{6FEE647B-C8C1-4FEF-B66D-C216CD641B9B}" destId="{83B217F9-8D31-4432-8961-E900A235413E}" srcOrd="0" destOrd="1" presId="urn:microsoft.com/office/officeart/2009/layout/CircleArrowProcess"/>
    <dgm:cxn modelId="{387E7D95-8306-4BCD-A23F-644E3240C80F}" type="presOf" srcId="{DF361F36-9A01-4AFC-9DBC-42D48A593989}" destId="{06C0B171-0612-4E3D-A75F-194AFC23F4C9}" srcOrd="0" destOrd="0" presId="urn:microsoft.com/office/officeart/2009/layout/CircleArrowProcess"/>
    <dgm:cxn modelId="{E931809C-E7FA-463B-B8FB-D0EA23BCF5D0}" type="presOf" srcId="{85DB095C-B39A-4AA3-B5BB-09001A8BBD5A}" destId="{0F4DE8AA-D1BE-43FD-86F5-59620E89AFE9}" srcOrd="0" destOrd="3" presId="urn:microsoft.com/office/officeart/2009/layout/CircleArrowProcess"/>
    <dgm:cxn modelId="{CB61E89E-024C-45E9-80FE-F13C3B80CF01}" srcId="{B86A0D65-0E45-4DF4-87A1-0854DB589705}" destId="{52D3B0AE-1FB8-4DAE-90B3-FB1A2350B563}" srcOrd="0" destOrd="0" parTransId="{B9CEA399-70FF-4271-87F6-ED5E5E39F8F9}" sibTransId="{A0ACED90-63E0-4788-AEBA-D1089AAF8E0B}"/>
    <dgm:cxn modelId="{7E720FC3-BBFE-4AF5-BD1B-D038C2C7825E}" type="presOf" srcId="{B86A0D65-0E45-4DF4-87A1-0854DB589705}" destId="{BD09A9F2-0592-43CF-B3E9-EBBBF2B780E6}" srcOrd="0" destOrd="0" presId="urn:microsoft.com/office/officeart/2009/layout/CircleArrowProcess"/>
    <dgm:cxn modelId="{247BC7C4-54BA-4680-B552-73860B70C6F5}" type="presOf" srcId="{E2CDE329-B057-4CEA-B396-DB5737C901F9}" destId="{0F4DE8AA-D1BE-43FD-86F5-59620E89AFE9}" srcOrd="0" destOrd="1" presId="urn:microsoft.com/office/officeart/2009/layout/CircleArrowProcess"/>
    <dgm:cxn modelId="{8A6C38CA-F93B-4510-B580-FB09D6C78B78}" type="presOf" srcId="{0325C366-00D5-410D-9D86-6A9F255FAE21}" destId="{83B217F9-8D31-4432-8961-E900A235413E}" srcOrd="0" destOrd="2" presId="urn:microsoft.com/office/officeart/2009/layout/CircleArrowProcess"/>
    <dgm:cxn modelId="{E360B2CE-5202-427C-AA21-04785A024B17}" srcId="{FD996481-E88B-4FD2-96E0-7A984E7B88C5}" destId="{0325C366-00D5-410D-9D86-6A9F255FAE21}" srcOrd="2" destOrd="0" parTransId="{EE682B6E-D319-46B5-9753-9DB85C801BEA}" sibTransId="{841FE0E3-9112-4FF9-8097-008515E17F39}"/>
    <dgm:cxn modelId="{CDB343D7-9F8F-4555-AAC5-EA76579FAEFA}" srcId="{B86A0D65-0E45-4DF4-87A1-0854DB589705}" destId="{FD996481-E88B-4FD2-96E0-7A984E7B88C5}" srcOrd="2" destOrd="0" parTransId="{1CE6FAB7-75A5-46B9-95F3-7EB26365CC1A}" sibTransId="{DC897AC8-C7F3-4BFC-9615-F3D6F39C72DD}"/>
    <dgm:cxn modelId="{254AEAED-750F-44F3-8146-14A9E34D3DCD}" type="presOf" srcId="{4E19F6EE-72D8-42FC-B2D4-CEC31467082F}" destId="{83B217F9-8D31-4432-8961-E900A235413E}" srcOrd="0" destOrd="0" presId="urn:microsoft.com/office/officeart/2009/layout/CircleArrowProcess"/>
    <dgm:cxn modelId="{F58B16F3-8661-48CC-B18E-6D1CD5E37402}" srcId="{FD996481-E88B-4FD2-96E0-7A984E7B88C5}" destId="{4E19F6EE-72D8-42FC-B2D4-CEC31467082F}" srcOrd="0" destOrd="0" parTransId="{D1D2E49D-565D-490E-A48E-7D8E0232327A}" sibTransId="{12037C0A-C2F7-4883-8026-AFE45660815F}"/>
    <dgm:cxn modelId="{E86845F4-C9E4-4BCE-B3BF-ABCE9202A4CE}" srcId="{52D3B0AE-1FB8-4DAE-90B3-FB1A2350B563}" destId="{85DB095C-B39A-4AA3-B5BB-09001A8BBD5A}" srcOrd="3" destOrd="0" parTransId="{E07B4A84-C71A-4D4B-BDA9-EC1CD36D10DE}" sibTransId="{096657D2-2CBF-4347-9FE3-8CCC25E49CFE}"/>
    <dgm:cxn modelId="{01BC5D10-702A-45FA-A933-C5DA96E95AAD}" type="presParOf" srcId="{BD09A9F2-0592-43CF-B3E9-EBBBF2B780E6}" destId="{F572D3F4-0FF3-44AC-8F4D-F01737CF0217}" srcOrd="0" destOrd="0" presId="urn:microsoft.com/office/officeart/2009/layout/CircleArrowProcess"/>
    <dgm:cxn modelId="{A35FF302-7A3E-4F1B-BFF0-64F9C6E30413}" type="presParOf" srcId="{F572D3F4-0FF3-44AC-8F4D-F01737CF0217}" destId="{FF28738C-C754-41A6-BC75-026325D21F72}" srcOrd="0" destOrd="0" presId="urn:microsoft.com/office/officeart/2009/layout/CircleArrowProcess"/>
    <dgm:cxn modelId="{CA057D92-4611-42E8-881A-2482B11A154E}" type="presParOf" srcId="{BD09A9F2-0592-43CF-B3E9-EBBBF2B780E6}" destId="{0F4DE8AA-D1BE-43FD-86F5-59620E89AFE9}" srcOrd="1" destOrd="0" presId="urn:microsoft.com/office/officeart/2009/layout/CircleArrowProcess"/>
    <dgm:cxn modelId="{AB514B20-D89C-4240-9B5B-9C11EFE1C49A}" type="presParOf" srcId="{BD09A9F2-0592-43CF-B3E9-EBBBF2B780E6}" destId="{B04AA108-D4B4-4FDE-889F-EF96C282310B}" srcOrd="2" destOrd="0" presId="urn:microsoft.com/office/officeart/2009/layout/CircleArrowProcess"/>
    <dgm:cxn modelId="{96ACEE2C-1965-4E3B-AB84-89CB1B35FA6C}" type="presParOf" srcId="{BD09A9F2-0592-43CF-B3E9-EBBBF2B780E6}" destId="{0794A4CD-2A03-4847-9D41-399D8C8C4E8A}" srcOrd="3" destOrd="0" presId="urn:microsoft.com/office/officeart/2009/layout/CircleArrowProcess"/>
    <dgm:cxn modelId="{55D42C1E-A00C-4463-9046-6CB403F08116}" type="presParOf" srcId="{0794A4CD-2A03-4847-9D41-399D8C8C4E8A}" destId="{AB477CA0-785E-41C3-8CC6-839054CDDC97}" srcOrd="0" destOrd="0" presId="urn:microsoft.com/office/officeart/2009/layout/CircleArrowProcess"/>
    <dgm:cxn modelId="{69AC73BA-02B4-4354-8C7D-71A69F5B841B}" type="presParOf" srcId="{BD09A9F2-0592-43CF-B3E9-EBBBF2B780E6}" destId="{668487CD-ADF6-4E0F-9DFF-1FC6063BAF31}" srcOrd="4" destOrd="0" presId="urn:microsoft.com/office/officeart/2009/layout/CircleArrowProcess"/>
    <dgm:cxn modelId="{A21CB82D-463C-4648-8546-D9CFCD4D3E92}" type="presParOf" srcId="{BD09A9F2-0592-43CF-B3E9-EBBBF2B780E6}" destId="{06C0B171-0612-4E3D-A75F-194AFC23F4C9}" srcOrd="5" destOrd="0" presId="urn:microsoft.com/office/officeart/2009/layout/CircleArrowProcess"/>
    <dgm:cxn modelId="{948DA05E-990C-4207-AB05-87192F955EA0}" type="presParOf" srcId="{BD09A9F2-0592-43CF-B3E9-EBBBF2B780E6}" destId="{576A5542-8447-4766-B253-C327B0CB842D}" srcOrd="6" destOrd="0" presId="urn:microsoft.com/office/officeart/2009/layout/CircleArrowProcess"/>
    <dgm:cxn modelId="{26FC572B-9648-4D5C-B358-E636C173F4C4}" type="presParOf" srcId="{576A5542-8447-4766-B253-C327B0CB842D}" destId="{540DA2E0-750D-4E00-A1D1-D08A9B0FD42A}" srcOrd="0" destOrd="0" presId="urn:microsoft.com/office/officeart/2009/layout/CircleArrowProcess"/>
    <dgm:cxn modelId="{5E24B34F-ACBC-44BF-869C-5FFD54A3622C}" type="presParOf" srcId="{BD09A9F2-0592-43CF-B3E9-EBBBF2B780E6}" destId="{83B217F9-8D31-4432-8961-E900A235413E}" srcOrd="7" destOrd="0" presId="urn:microsoft.com/office/officeart/2009/layout/CircleArrowProcess"/>
    <dgm:cxn modelId="{B676B408-79B1-481A-99CA-82F62CB8E68E}" type="presParOf" srcId="{BD09A9F2-0592-43CF-B3E9-EBBBF2B780E6}" destId="{F52B85A6-16E8-438D-9E15-8396F65C8520}" srcOrd="8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47B428-1248-4C53-BC95-466326C74ECB}" type="doc">
      <dgm:prSet loTypeId="urn:microsoft.com/office/officeart/2009/3/layout/StepUp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693A69B-09F1-43E0-9B76-D4C9226BF2EC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486CC190-7E1F-4243-BDED-FD6F38C0B57F}" type="parTrans" cxnId="{47507E53-0379-4B78-9BD0-8B8D54FD8B71}">
      <dgm:prSet/>
      <dgm:spPr/>
      <dgm:t>
        <a:bodyPr/>
        <a:lstStyle/>
        <a:p>
          <a:endParaRPr lang="en-US"/>
        </a:p>
      </dgm:t>
    </dgm:pt>
    <dgm:pt modelId="{32E898AD-4BD2-4B8C-A78F-1ACF0CF9306F}" type="sibTrans" cxnId="{47507E53-0379-4B78-9BD0-8B8D54FD8B71}">
      <dgm:prSet/>
      <dgm:spPr/>
      <dgm:t>
        <a:bodyPr/>
        <a:lstStyle/>
        <a:p>
          <a:endParaRPr lang="en-US"/>
        </a:p>
      </dgm:t>
    </dgm:pt>
    <dgm:pt modelId="{046728C6-0468-4BBD-9F99-74C43CB8DC4F}">
      <dgm:prSet phldrT="[Text]"/>
      <dgm:spPr/>
      <dgm:t>
        <a:bodyPr/>
        <a:lstStyle/>
        <a:p>
          <a:r>
            <a:rPr lang="en-US" dirty="0"/>
            <a:t>Calculating BMI</a:t>
          </a:r>
        </a:p>
      </dgm:t>
    </dgm:pt>
    <dgm:pt modelId="{629A918A-9250-456F-A271-EF6C0048EE02}" type="parTrans" cxnId="{76C709C6-5281-4406-8C96-A1294784643F}">
      <dgm:prSet/>
      <dgm:spPr/>
      <dgm:t>
        <a:bodyPr/>
        <a:lstStyle/>
        <a:p>
          <a:endParaRPr lang="en-US"/>
        </a:p>
      </dgm:t>
    </dgm:pt>
    <dgm:pt modelId="{12CCBBFB-BDDC-4AB1-B0F7-C502CCB9186F}" type="sibTrans" cxnId="{76C709C6-5281-4406-8C96-A1294784643F}">
      <dgm:prSet/>
      <dgm:spPr/>
      <dgm:t>
        <a:bodyPr/>
        <a:lstStyle/>
        <a:p>
          <a:endParaRPr lang="en-US"/>
        </a:p>
      </dgm:t>
    </dgm:pt>
    <dgm:pt modelId="{EEA7D6A7-B73E-4EFF-B3F7-C3B74E9E4ADA}">
      <dgm:prSet phldrT="[Text]"/>
      <dgm:spPr/>
      <dgm:t>
        <a:bodyPr/>
        <a:lstStyle/>
        <a:p>
          <a:r>
            <a:rPr lang="en-US" dirty="0"/>
            <a:t>Data Collection Post Exercise</a:t>
          </a:r>
        </a:p>
      </dgm:t>
    </dgm:pt>
    <dgm:pt modelId="{5E0F7A8F-6E01-4CCF-AF55-2E8857FE7D6A}" type="parTrans" cxnId="{0B9B3629-9B58-425D-9E63-DAC7DF3573CE}">
      <dgm:prSet/>
      <dgm:spPr/>
      <dgm:t>
        <a:bodyPr/>
        <a:lstStyle/>
        <a:p>
          <a:endParaRPr lang="en-US"/>
        </a:p>
      </dgm:t>
    </dgm:pt>
    <dgm:pt modelId="{24EB95AA-F90A-4603-9F68-FDC91C6564E3}" type="sibTrans" cxnId="{0B9B3629-9B58-425D-9E63-DAC7DF3573CE}">
      <dgm:prSet/>
      <dgm:spPr/>
      <dgm:t>
        <a:bodyPr/>
        <a:lstStyle/>
        <a:p>
          <a:endParaRPr lang="en-US"/>
        </a:p>
      </dgm:t>
    </dgm:pt>
    <dgm:pt modelId="{0C99584E-94DD-400F-97DD-81BDEC4121C6}">
      <dgm:prSet phldrT="[Text]"/>
      <dgm:spPr/>
      <dgm:t>
        <a:bodyPr/>
        <a:lstStyle/>
        <a:p>
          <a:r>
            <a:rPr lang="en-US" dirty="0"/>
            <a:t>Feedback To &amp; From Customer</a:t>
          </a:r>
        </a:p>
      </dgm:t>
    </dgm:pt>
    <dgm:pt modelId="{2A143875-9C22-4826-BD1D-C0D06B655E33}" type="parTrans" cxnId="{E81C0FF8-A9D5-4E7A-B81E-86165FA90C30}">
      <dgm:prSet/>
      <dgm:spPr/>
      <dgm:t>
        <a:bodyPr/>
        <a:lstStyle/>
        <a:p>
          <a:endParaRPr lang="en-US"/>
        </a:p>
      </dgm:t>
    </dgm:pt>
    <dgm:pt modelId="{F011837C-6A2F-494C-B9F0-F289728A2954}" type="sibTrans" cxnId="{E81C0FF8-A9D5-4E7A-B81E-86165FA90C30}">
      <dgm:prSet/>
      <dgm:spPr/>
      <dgm:t>
        <a:bodyPr/>
        <a:lstStyle/>
        <a:p>
          <a:endParaRPr lang="en-US"/>
        </a:p>
      </dgm:t>
    </dgm:pt>
    <dgm:pt modelId="{EE1C6C46-C6BD-4B77-B0E0-EB05F1FAFDAF}">
      <dgm:prSet phldrT="[Text]"/>
      <dgm:spPr/>
      <dgm:t>
        <a:bodyPr/>
        <a:lstStyle/>
        <a:p>
          <a:r>
            <a:rPr lang="en-US" dirty="0"/>
            <a:t>Assigning Program as per BMI or Age</a:t>
          </a:r>
        </a:p>
      </dgm:t>
    </dgm:pt>
    <dgm:pt modelId="{ABB6F26B-FA7E-4851-BB74-A868D5BDC45E}" type="parTrans" cxnId="{C8AD8B3A-E539-4C69-ADB4-EFD63303848F}">
      <dgm:prSet/>
      <dgm:spPr/>
      <dgm:t>
        <a:bodyPr/>
        <a:lstStyle/>
        <a:p>
          <a:endParaRPr lang="en-US"/>
        </a:p>
      </dgm:t>
    </dgm:pt>
    <dgm:pt modelId="{76A4B42F-C26D-4F45-99FC-DD976FF20799}" type="sibTrans" cxnId="{C8AD8B3A-E539-4C69-ADB4-EFD63303848F}">
      <dgm:prSet/>
      <dgm:spPr/>
      <dgm:t>
        <a:bodyPr/>
        <a:lstStyle/>
        <a:p>
          <a:endParaRPr lang="en-US"/>
        </a:p>
      </dgm:t>
    </dgm:pt>
    <dgm:pt modelId="{0EA8D104-5D8B-4164-BEE3-A95FC796285C}" type="pres">
      <dgm:prSet presAssocID="{CB47B428-1248-4C53-BC95-466326C74ECB}" presName="rootnode" presStyleCnt="0">
        <dgm:presLayoutVars>
          <dgm:chMax/>
          <dgm:chPref/>
          <dgm:dir/>
          <dgm:animLvl val="lvl"/>
        </dgm:presLayoutVars>
      </dgm:prSet>
      <dgm:spPr/>
    </dgm:pt>
    <dgm:pt modelId="{C2711F2A-57F3-4FFB-A6F2-017AA4C32A9D}" type="pres">
      <dgm:prSet presAssocID="{D693A69B-09F1-43E0-9B76-D4C9226BF2EC}" presName="composite" presStyleCnt="0"/>
      <dgm:spPr/>
    </dgm:pt>
    <dgm:pt modelId="{D1F7DB96-CFF4-4E51-B0DF-2A463E53856C}" type="pres">
      <dgm:prSet presAssocID="{D693A69B-09F1-43E0-9B76-D4C9226BF2EC}" presName="LShape" presStyleLbl="alignNode1" presStyleIdx="0" presStyleCnt="9"/>
      <dgm:spPr/>
    </dgm:pt>
    <dgm:pt modelId="{24BC6C67-DD64-4732-944F-63FD21C7308D}" type="pres">
      <dgm:prSet presAssocID="{D693A69B-09F1-43E0-9B76-D4C9226BF2EC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0A8B6A6F-44DE-4DD6-90F8-1D227473EAFA}" type="pres">
      <dgm:prSet presAssocID="{D693A69B-09F1-43E0-9B76-D4C9226BF2EC}" presName="Triangle" presStyleLbl="alignNode1" presStyleIdx="1" presStyleCnt="9"/>
      <dgm:spPr/>
    </dgm:pt>
    <dgm:pt modelId="{3557A8B5-F2A6-4659-8120-A6E985FD5AC9}" type="pres">
      <dgm:prSet presAssocID="{32E898AD-4BD2-4B8C-A78F-1ACF0CF9306F}" presName="sibTrans" presStyleCnt="0"/>
      <dgm:spPr/>
    </dgm:pt>
    <dgm:pt modelId="{CC727F11-EBB0-428C-AF52-2ED4AA796C42}" type="pres">
      <dgm:prSet presAssocID="{32E898AD-4BD2-4B8C-A78F-1ACF0CF9306F}" presName="space" presStyleCnt="0"/>
      <dgm:spPr/>
    </dgm:pt>
    <dgm:pt modelId="{7780C43E-6731-43D1-8DF7-2C495223F0DE}" type="pres">
      <dgm:prSet presAssocID="{046728C6-0468-4BBD-9F99-74C43CB8DC4F}" presName="composite" presStyleCnt="0"/>
      <dgm:spPr/>
    </dgm:pt>
    <dgm:pt modelId="{D0A63A14-754E-449E-9ABB-147DFFB2937A}" type="pres">
      <dgm:prSet presAssocID="{046728C6-0468-4BBD-9F99-74C43CB8DC4F}" presName="LShape" presStyleLbl="alignNode1" presStyleIdx="2" presStyleCnt="9"/>
      <dgm:spPr/>
    </dgm:pt>
    <dgm:pt modelId="{11814032-3E24-4DF3-995E-79E2488249C0}" type="pres">
      <dgm:prSet presAssocID="{046728C6-0468-4BBD-9F99-74C43CB8DC4F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FF7FCF64-703E-47A7-A53F-E203977C7EF4}" type="pres">
      <dgm:prSet presAssocID="{046728C6-0468-4BBD-9F99-74C43CB8DC4F}" presName="Triangle" presStyleLbl="alignNode1" presStyleIdx="3" presStyleCnt="9"/>
      <dgm:spPr/>
    </dgm:pt>
    <dgm:pt modelId="{392790C7-CA4E-4062-BF8D-93DAAF830D41}" type="pres">
      <dgm:prSet presAssocID="{12CCBBFB-BDDC-4AB1-B0F7-C502CCB9186F}" presName="sibTrans" presStyleCnt="0"/>
      <dgm:spPr/>
    </dgm:pt>
    <dgm:pt modelId="{C964F075-33CD-462E-B702-F382228C40D8}" type="pres">
      <dgm:prSet presAssocID="{12CCBBFB-BDDC-4AB1-B0F7-C502CCB9186F}" presName="space" presStyleCnt="0"/>
      <dgm:spPr/>
    </dgm:pt>
    <dgm:pt modelId="{435D3C46-3C65-4D45-8C2A-36B65B76DD6B}" type="pres">
      <dgm:prSet presAssocID="{EE1C6C46-C6BD-4B77-B0E0-EB05F1FAFDAF}" presName="composite" presStyleCnt="0"/>
      <dgm:spPr/>
    </dgm:pt>
    <dgm:pt modelId="{4F507058-3181-40E2-AC2D-CEC001B2CE07}" type="pres">
      <dgm:prSet presAssocID="{EE1C6C46-C6BD-4B77-B0E0-EB05F1FAFDAF}" presName="LShape" presStyleLbl="alignNode1" presStyleIdx="4" presStyleCnt="9"/>
      <dgm:spPr/>
    </dgm:pt>
    <dgm:pt modelId="{F1B95B99-5C54-403A-A6A2-12E65A2B4176}" type="pres">
      <dgm:prSet presAssocID="{EE1C6C46-C6BD-4B77-B0E0-EB05F1FAFDAF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26FFDC9A-13FC-4F8A-9F3F-A7F6EF5881B2}" type="pres">
      <dgm:prSet presAssocID="{EE1C6C46-C6BD-4B77-B0E0-EB05F1FAFDAF}" presName="Triangle" presStyleLbl="alignNode1" presStyleIdx="5" presStyleCnt="9"/>
      <dgm:spPr/>
    </dgm:pt>
    <dgm:pt modelId="{D79BF190-D6A8-4BAC-9DD9-37D3A76260D1}" type="pres">
      <dgm:prSet presAssocID="{76A4B42F-C26D-4F45-99FC-DD976FF20799}" presName="sibTrans" presStyleCnt="0"/>
      <dgm:spPr/>
    </dgm:pt>
    <dgm:pt modelId="{FB5ED3E9-8BC7-4816-9F39-5E697AA740ED}" type="pres">
      <dgm:prSet presAssocID="{76A4B42F-C26D-4F45-99FC-DD976FF20799}" presName="space" presStyleCnt="0"/>
      <dgm:spPr/>
    </dgm:pt>
    <dgm:pt modelId="{55755EDC-667C-44DC-93D7-865BF4B0299B}" type="pres">
      <dgm:prSet presAssocID="{EEA7D6A7-B73E-4EFF-B3F7-C3B74E9E4ADA}" presName="composite" presStyleCnt="0"/>
      <dgm:spPr/>
    </dgm:pt>
    <dgm:pt modelId="{4F650AFC-BCFC-4ECE-9DBB-B7D66363C27E}" type="pres">
      <dgm:prSet presAssocID="{EEA7D6A7-B73E-4EFF-B3F7-C3B74E9E4ADA}" presName="LShape" presStyleLbl="alignNode1" presStyleIdx="6" presStyleCnt="9"/>
      <dgm:spPr/>
    </dgm:pt>
    <dgm:pt modelId="{2D038E2E-1699-4BCC-BBD6-0B1E1220AAD9}" type="pres">
      <dgm:prSet presAssocID="{EEA7D6A7-B73E-4EFF-B3F7-C3B74E9E4ADA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539C7937-F740-40B5-A22C-048470D68C3F}" type="pres">
      <dgm:prSet presAssocID="{EEA7D6A7-B73E-4EFF-B3F7-C3B74E9E4ADA}" presName="Triangle" presStyleLbl="alignNode1" presStyleIdx="7" presStyleCnt="9"/>
      <dgm:spPr/>
    </dgm:pt>
    <dgm:pt modelId="{1BD5421B-CAC2-4273-82A0-80044CF9DEAE}" type="pres">
      <dgm:prSet presAssocID="{24EB95AA-F90A-4603-9F68-FDC91C6564E3}" presName="sibTrans" presStyleCnt="0"/>
      <dgm:spPr/>
    </dgm:pt>
    <dgm:pt modelId="{B2353F29-3882-4473-BFA4-23B769AD86CE}" type="pres">
      <dgm:prSet presAssocID="{24EB95AA-F90A-4603-9F68-FDC91C6564E3}" presName="space" presStyleCnt="0"/>
      <dgm:spPr/>
    </dgm:pt>
    <dgm:pt modelId="{E9650151-5893-4957-9744-A17FA38F0048}" type="pres">
      <dgm:prSet presAssocID="{0C99584E-94DD-400F-97DD-81BDEC4121C6}" presName="composite" presStyleCnt="0"/>
      <dgm:spPr/>
    </dgm:pt>
    <dgm:pt modelId="{DF085D7B-861D-4D3B-BD37-6A2378666175}" type="pres">
      <dgm:prSet presAssocID="{0C99584E-94DD-400F-97DD-81BDEC4121C6}" presName="LShape" presStyleLbl="alignNode1" presStyleIdx="8" presStyleCnt="9"/>
      <dgm:spPr/>
    </dgm:pt>
    <dgm:pt modelId="{A9CA5BEF-CFD3-4D5F-8388-EE8C2E2100B5}" type="pres">
      <dgm:prSet presAssocID="{0C99584E-94DD-400F-97DD-81BDEC4121C6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3C25201-451B-419F-A4EA-1A696B918694}" type="presOf" srcId="{0C99584E-94DD-400F-97DD-81BDEC4121C6}" destId="{A9CA5BEF-CFD3-4D5F-8388-EE8C2E2100B5}" srcOrd="0" destOrd="0" presId="urn:microsoft.com/office/officeart/2009/3/layout/StepUpProcess"/>
    <dgm:cxn modelId="{09A66F19-8164-4971-9145-7A097108015A}" type="presOf" srcId="{EEA7D6A7-B73E-4EFF-B3F7-C3B74E9E4ADA}" destId="{2D038E2E-1699-4BCC-BBD6-0B1E1220AAD9}" srcOrd="0" destOrd="0" presId="urn:microsoft.com/office/officeart/2009/3/layout/StepUpProcess"/>
    <dgm:cxn modelId="{0B9B3629-9B58-425D-9E63-DAC7DF3573CE}" srcId="{CB47B428-1248-4C53-BC95-466326C74ECB}" destId="{EEA7D6A7-B73E-4EFF-B3F7-C3B74E9E4ADA}" srcOrd="3" destOrd="0" parTransId="{5E0F7A8F-6E01-4CCF-AF55-2E8857FE7D6A}" sibTransId="{24EB95AA-F90A-4603-9F68-FDC91C6564E3}"/>
    <dgm:cxn modelId="{C8AD8B3A-E539-4C69-ADB4-EFD63303848F}" srcId="{CB47B428-1248-4C53-BC95-466326C74ECB}" destId="{EE1C6C46-C6BD-4B77-B0E0-EB05F1FAFDAF}" srcOrd="2" destOrd="0" parTransId="{ABB6F26B-FA7E-4851-BB74-A868D5BDC45E}" sibTransId="{76A4B42F-C26D-4F45-99FC-DD976FF20799}"/>
    <dgm:cxn modelId="{E84A3544-3335-46FE-8F0B-76EB61332CBE}" type="presOf" srcId="{046728C6-0468-4BBD-9F99-74C43CB8DC4F}" destId="{11814032-3E24-4DF3-995E-79E2488249C0}" srcOrd="0" destOrd="0" presId="urn:microsoft.com/office/officeart/2009/3/layout/StepUpProcess"/>
    <dgm:cxn modelId="{9AC16566-83CE-41F6-B1BE-4CF47B8FCD70}" type="presOf" srcId="{CB47B428-1248-4C53-BC95-466326C74ECB}" destId="{0EA8D104-5D8B-4164-BEE3-A95FC796285C}" srcOrd="0" destOrd="0" presId="urn:microsoft.com/office/officeart/2009/3/layout/StepUpProcess"/>
    <dgm:cxn modelId="{4B780F68-55C3-4917-824A-C89F73B66555}" type="presOf" srcId="{D693A69B-09F1-43E0-9B76-D4C9226BF2EC}" destId="{24BC6C67-DD64-4732-944F-63FD21C7308D}" srcOrd="0" destOrd="0" presId="urn:microsoft.com/office/officeart/2009/3/layout/StepUpProcess"/>
    <dgm:cxn modelId="{47507E53-0379-4B78-9BD0-8B8D54FD8B71}" srcId="{CB47B428-1248-4C53-BC95-466326C74ECB}" destId="{D693A69B-09F1-43E0-9B76-D4C9226BF2EC}" srcOrd="0" destOrd="0" parTransId="{486CC190-7E1F-4243-BDED-FD6F38C0B57F}" sibTransId="{32E898AD-4BD2-4B8C-A78F-1ACF0CF9306F}"/>
    <dgm:cxn modelId="{76C709C6-5281-4406-8C96-A1294784643F}" srcId="{CB47B428-1248-4C53-BC95-466326C74ECB}" destId="{046728C6-0468-4BBD-9F99-74C43CB8DC4F}" srcOrd="1" destOrd="0" parTransId="{629A918A-9250-456F-A271-EF6C0048EE02}" sibTransId="{12CCBBFB-BDDC-4AB1-B0F7-C502CCB9186F}"/>
    <dgm:cxn modelId="{E81C0FF8-A9D5-4E7A-B81E-86165FA90C30}" srcId="{CB47B428-1248-4C53-BC95-466326C74ECB}" destId="{0C99584E-94DD-400F-97DD-81BDEC4121C6}" srcOrd="4" destOrd="0" parTransId="{2A143875-9C22-4826-BD1D-C0D06B655E33}" sibTransId="{F011837C-6A2F-494C-B9F0-F289728A2954}"/>
    <dgm:cxn modelId="{9CD714F9-7A8A-4260-A9A7-AE51E7BC43D1}" type="presOf" srcId="{EE1C6C46-C6BD-4B77-B0E0-EB05F1FAFDAF}" destId="{F1B95B99-5C54-403A-A6A2-12E65A2B4176}" srcOrd="0" destOrd="0" presId="urn:microsoft.com/office/officeart/2009/3/layout/StepUpProcess"/>
    <dgm:cxn modelId="{896161EA-C3B7-4E82-9D09-FA65AD04EAEA}" type="presParOf" srcId="{0EA8D104-5D8B-4164-BEE3-A95FC796285C}" destId="{C2711F2A-57F3-4FFB-A6F2-017AA4C32A9D}" srcOrd="0" destOrd="0" presId="urn:microsoft.com/office/officeart/2009/3/layout/StepUpProcess"/>
    <dgm:cxn modelId="{560C1FFC-204D-4051-B6B9-B1E583EFCD3E}" type="presParOf" srcId="{C2711F2A-57F3-4FFB-A6F2-017AA4C32A9D}" destId="{D1F7DB96-CFF4-4E51-B0DF-2A463E53856C}" srcOrd="0" destOrd="0" presId="urn:microsoft.com/office/officeart/2009/3/layout/StepUpProcess"/>
    <dgm:cxn modelId="{4A3F11C4-E5C3-4347-ADAA-DEAB96BD26D3}" type="presParOf" srcId="{C2711F2A-57F3-4FFB-A6F2-017AA4C32A9D}" destId="{24BC6C67-DD64-4732-944F-63FD21C7308D}" srcOrd="1" destOrd="0" presId="urn:microsoft.com/office/officeart/2009/3/layout/StepUpProcess"/>
    <dgm:cxn modelId="{0642F14A-9FF7-47E7-8B49-365145794983}" type="presParOf" srcId="{C2711F2A-57F3-4FFB-A6F2-017AA4C32A9D}" destId="{0A8B6A6F-44DE-4DD6-90F8-1D227473EAFA}" srcOrd="2" destOrd="0" presId="urn:microsoft.com/office/officeart/2009/3/layout/StepUpProcess"/>
    <dgm:cxn modelId="{22D2A68A-1071-4955-A2CA-BC5CA1A89687}" type="presParOf" srcId="{0EA8D104-5D8B-4164-BEE3-A95FC796285C}" destId="{3557A8B5-F2A6-4659-8120-A6E985FD5AC9}" srcOrd="1" destOrd="0" presId="urn:microsoft.com/office/officeart/2009/3/layout/StepUpProcess"/>
    <dgm:cxn modelId="{4E4B3C07-66A5-47B1-B52C-E03C2153F85D}" type="presParOf" srcId="{3557A8B5-F2A6-4659-8120-A6E985FD5AC9}" destId="{CC727F11-EBB0-428C-AF52-2ED4AA796C42}" srcOrd="0" destOrd="0" presId="urn:microsoft.com/office/officeart/2009/3/layout/StepUpProcess"/>
    <dgm:cxn modelId="{D67DE5B5-B040-437E-A9B6-9B0FFA466643}" type="presParOf" srcId="{0EA8D104-5D8B-4164-BEE3-A95FC796285C}" destId="{7780C43E-6731-43D1-8DF7-2C495223F0DE}" srcOrd="2" destOrd="0" presId="urn:microsoft.com/office/officeart/2009/3/layout/StepUpProcess"/>
    <dgm:cxn modelId="{E29C0710-50E1-4098-965A-49F8C46E61AB}" type="presParOf" srcId="{7780C43E-6731-43D1-8DF7-2C495223F0DE}" destId="{D0A63A14-754E-449E-9ABB-147DFFB2937A}" srcOrd="0" destOrd="0" presId="urn:microsoft.com/office/officeart/2009/3/layout/StepUpProcess"/>
    <dgm:cxn modelId="{508DD7CC-B889-4AE7-B580-9F285C09E66D}" type="presParOf" srcId="{7780C43E-6731-43D1-8DF7-2C495223F0DE}" destId="{11814032-3E24-4DF3-995E-79E2488249C0}" srcOrd="1" destOrd="0" presId="urn:microsoft.com/office/officeart/2009/3/layout/StepUpProcess"/>
    <dgm:cxn modelId="{4ABAA517-51B1-4638-9DD1-F94FBEF68B93}" type="presParOf" srcId="{7780C43E-6731-43D1-8DF7-2C495223F0DE}" destId="{FF7FCF64-703E-47A7-A53F-E203977C7EF4}" srcOrd="2" destOrd="0" presId="urn:microsoft.com/office/officeart/2009/3/layout/StepUpProcess"/>
    <dgm:cxn modelId="{D95B263E-947F-4187-9715-FE2CA230F191}" type="presParOf" srcId="{0EA8D104-5D8B-4164-BEE3-A95FC796285C}" destId="{392790C7-CA4E-4062-BF8D-93DAAF830D41}" srcOrd="3" destOrd="0" presId="urn:microsoft.com/office/officeart/2009/3/layout/StepUpProcess"/>
    <dgm:cxn modelId="{5E76E869-E3FD-4AA0-A44A-7065E3AE711E}" type="presParOf" srcId="{392790C7-CA4E-4062-BF8D-93DAAF830D41}" destId="{C964F075-33CD-462E-B702-F382228C40D8}" srcOrd="0" destOrd="0" presId="urn:microsoft.com/office/officeart/2009/3/layout/StepUpProcess"/>
    <dgm:cxn modelId="{CFFFEFDA-9567-4C39-91D4-76955490104E}" type="presParOf" srcId="{0EA8D104-5D8B-4164-BEE3-A95FC796285C}" destId="{435D3C46-3C65-4D45-8C2A-36B65B76DD6B}" srcOrd="4" destOrd="0" presId="urn:microsoft.com/office/officeart/2009/3/layout/StepUpProcess"/>
    <dgm:cxn modelId="{7A3DF181-28C7-4331-B1A2-484F893E3556}" type="presParOf" srcId="{435D3C46-3C65-4D45-8C2A-36B65B76DD6B}" destId="{4F507058-3181-40E2-AC2D-CEC001B2CE07}" srcOrd="0" destOrd="0" presId="urn:microsoft.com/office/officeart/2009/3/layout/StepUpProcess"/>
    <dgm:cxn modelId="{CAF5AF21-CEEE-46CC-B0CE-BEC720025AC4}" type="presParOf" srcId="{435D3C46-3C65-4D45-8C2A-36B65B76DD6B}" destId="{F1B95B99-5C54-403A-A6A2-12E65A2B4176}" srcOrd="1" destOrd="0" presId="urn:microsoft.com/office/officeart/2009/3/layout/StepUpProcess"/>
    <dgm:cxn modelId="{196E0C8E-55C4-4E10-B563-A1E799B164F1}" type="presParOf" srcId="{435D3C46-3C65-4D45-8C2A-36B65B76DD6B}" destId="{26FFDC9A-13FC-4F8A-9F3F-A7F6EF5881B2}" srcOrd="2" destOrd="0" presId="urn:microsoft.com/office/officeart/2009/3/layout/StepUpProcess"/>
    <dgm:cxn modelId="{B1904BF6-E8BC-412E-82B8-7F3D0EDCDCBA}" type="presParOf" srcId="{0EA8D104-5D8B-4164-BEE3-A95FC796285C}" destId="{D79BF190-D6A8-4BAC-9DD9-37D3A76260D1}" srcOrd="5" destOrd="0" presId="urn:microsoft.com/office/officeart/2009/3/layout/StepUpProcess"/>
    <dgm:cxn modelId="{2226E602-7D6F-4A50-8B80-9ACD1540E432}" type="presParOf" srcId="{D79BF190-D6A8-4BAC-9DD9-37D3A76260D1}" destId="{FB5ED3E9-8BC7-4816-9F39-5E697AA740ED}" srcOrd="0" destOrd="0" presId="urn:microsoft.com/office/officeart/2009/3/layout/StepUpProcess"/>
    <dgm:cxn modelId="{AEF4F868-91E7-4913-ADEF-1CA0D04B2F2D}" type="presParOf" srcId="{0EA8D104-5D8B-4164-BEE3-A95FC796285C}" destId="{55755EDC-667C-44DC-93D7-865BF4B0299B}" srcOrd="6" destOrd="0" presId="urn:microsoft.com/office/officeart/2009/3/layout/StepUpProcess"/>
    <dgm:cxn modelId="{2BADC98C-3A1A-462C-B48F-9C3F713CBE5E}" type="presParOf" srcId="{55755EDC-667C-44DC-93D7-865BF4B0299B}" destId="{4F650AFC-BCFC-4ECE-9DBB-B7D66363C27E}" srcOrd="0" destOrd="0" presId="urn:microsoft.com/office/officeart/2009/3/layout/StepUpProcess"/>
    <dgm:cxn modelId="{09DCBB0D-DC3D-46B1-8742-7731C1F224B1}" type="presParOf" srcId="{55755EDC-667C-44DC-93D7-865BF4B0299B}" destId="{2D038E2E-1699-4BCC-BBD6-0B1E1220AAD9}" srcOrd="1" destOrd="0" presId="urn:microsoft.com/office/officeart/2009/3/layout/StepUpProcess"/>
    <dgm:cxn modelId="{589B57C6-F909-4472-AEFE-47DFB414557C}" type="presParOf" srcId="{55755EDC-667C-44DC-93D7-865BF4B0299B}" destId="{539C7937-F740-40B5-A22C-048470D68C3F}" srcOrd="2" destOrd="0" presId="urn:microsoft.com/office/officeart/2009/3/layout/StepUpProcess"/>
    <dgm:cxn modelId="{228249D3-8485-4CD6-B499-50BD797FC4CC}" type="presParOf" srcId="{0EA8D104-5D8B-4164-BEE3-A95FC796285C}" destId="{1BD5421B-CAC2-4273-82A0-80044CF9DEAE}" srcOrd="7" destOrd="0" presId="urn:microsoft.com/office/officeart/2009/3/layout/StepUpProcess"/>
    <dgm:cxn modelId="{8A06C2FB-3ED9-4EEE-B77D-C97B85895EAA}" type="presParOf" srcId="{1BD5421B-CAC2-4273-82A0-80044CF9DEAE}" destId="{B2353F29-3882-4473-BFA4-23B769AD86CE}" srcOrd="0" destOrd="0" presId="urn:microsoft.com/office/officeart/2009/3/layout/StepUpProcess"/>
    <dgm:cxn modelId="{E5A4D68C-8AAE-4D36-A21F-D371A14D0570}" type="presParOf" srcId="{0EA8D104-5D8B-4164-BEE3-A95FC796285C}" destId="{E9650151-5893-4957-9744-A17FA38F0048}" srcOrd="8" destOrd="0" presId="urn:microsoft.com/office/officeart/2009/3/layout/StepUpProcess"/>
    <dgm:cxn modelId="{657030D1-2B99-41BA-BF2F-EA66F0264587}" type="presParOf" srcId="{E9650151-5893-4957-9744-A17FA38F0048}" destId="{DF085D7B-861D-4D3B-BD37-6A2378666175}" srcOrd="0" destOrd="0" presId="urn:microsoft.com/office/officeart/2009/3/layout/StepUpProcess"/>
    <dgm:cxn modelId="{74A08FA3-D7FB-45D4-B7FE-26301D4244BC}" type="presParOf" srcId="{E9650151-5893-4957-9744-A17FA38F0048}" destId="{A9CA5BEF-CFD3-4D5F-8388-EE8C2E2100B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95E62D-0567-499F-8F06-A74216196E6E}" type="doc">
      <dgm:prSet loTypeId="urn:microsoft.com/office/officeart/2008/layout/VerticalCurvedList" loCatId="list" qsTypeId="urn:microsoft.com/office/officeart/2005/8/quickstyle/simple4" qsCatId="simple" csTypeId="urn:microsoft.com/office/officeart/2005/8/colors/colorful1" csCatId="colorful" phldr="1"/>
      <dgm:spPr/>
    </dgm:pt>
    <dgm:pt modelId="{D9E30C55-20A6-49CA-A346-A1D3A57AB717}">
      <dgm:prSet phldrT="[Text]"/>
      <dgm:spPr/>
      <dgm:t>
        <a:bodyPr/>
        <a:lstStyle/>
        <a:p>
          <a:r>
            <a:rPr lang="en-US"/>
            <a:t>Learn &amp; Code</a:t>
          </a:r>
        </a:p>
      </dgm:t>
    </dgm:pt>
    <dgm:pt modelId="{F104C169-EE26-4E58-B169-618FB517082F}" type="parTrans" cxnId="{0B2A336B-519E-47BE-8667-3849B9B4FC0A}">
      <dgm:prSet/>
      <dgm:spPr/>
      <dgm:t>
        <a:bodyPr/>
        <a:lstStyle/>
        <a:p>
          <a:endParaRPr lang="en-US"/>
        </a:p>
      </dgm:t>
    </dgm:pt>
    <dgm:pt modelId="{3BB2B3AD-5AB1-40F2-B3D4-A6A5BB6E4892}" type="sibTrans" cxnId="{0B2A336B-519E-47BE-8667-3849B9B4FC0A}">
      <dgm:prSet/>
      <dgm:spPr/>
      <dgm:t>
        <a:bodyPr/>
        <a:lstStyle/>
        <a:p>
          <a:endParaRPr lang="en-US"/>
        </a:p>
      </dgm:t>
    </dgm:pt>
    <dgm:pt modelId="{449B4416-1C64-4A35-B209-1D8BE3B78961}">
      <dgm:prSet/>
      <dgm:spPr/>
      <dgm:t>
        <a:bodyPr/>
        <a:lstStyle/>
        <a:p>
          <a:r>
            <a:rPr lang="en-US"/>
            <a:t>Time Management</a:t>
          </a:r>
          <a:endParaRPr lang="en-US" dirty="0"/>
        </a:p>
      </dgm:t>
    </dgm:pt>
    <dgm:pt modelId="{FC591C24-6C7A-4899-A24C-B053C07EDADE}" type="parTrans" cxnId="{87B2243F-51CA-4495-9FB8-FDF77D2FCD1F}">
      <dgm:prSet/>
      <dgm:spPr/>
      <dgm:t>
        <a:bodyPr/>
        <a:lstStyle/>
        <a:p>
          <a:endParaRPr lang="en-US"/>
        </a:p>
      </dgm:t>
    </dgm:pt>
    <dgm:pt modelId="{7F1C671C-EB73-4A33-B00C-61260ED345BE}" type="sibTrans" cxnId="{87B2243F-51CA-4495-9FB8-FDF77D2FCD1F}">
      <dgm:prSet/>
      <dgm:spPr/>
      <dgm:t>
        <a:bodyPr/>
        <a:lstStyle/>
        <a:p>
          <a:endParaRPr lang="en-US"/>
        </a:p>
      </dgm:t>
    </dgm:pt>
    <dgm:pt modelId="{2CFBAB16-E56D-447F-A839-9B4D79638E4D}">
      <dgm:prSet/>
      <dgm:spPr/>
      <dgm:t>
        <a:bodyPr/>
        <a:lstStyle/>
        <a:p>
          <a:r>
            <a:rPr lang="en-US"/>
            <a:t>Debugging</a:t>
          </a:r>
          <a:endParaRPr lang="en-US" dirty="0"/>
        </a:p>
      </dgm:t>
    </dgm:pt>
    <dgm:pt modelId="{7E7ACC8F-7D1B-4BB2-9ED2-9EEC44FA319C}" type="parTrans" cxnId="{41CF9A62-7B41-4FB7-8EAA-49A5E4169317}">
      <dgm:prSet/>
      <dgm:spPr/>
      <dgm:t>
        <a:bodyPr/>
        <a:lstStyle/>
        <a:p>
          <a:endParaRPr lang="en-US"/>
        </a:p>
      </dgm:t>
    </dgm:pt>
    <dgm:pt modelId="{B4490352-D34B-4548-B25E-01E2CB882340}" type="sibTrans" cxnId="{41CF9A62-7B41-4FB7-8EAA-49A5E4169317}">
      <dgm:prSet/>
      <dgm:spPr/>
      <dgm:t>
        <a:bodyPr/>
        <a:lstStyle/>
        <a:p>
          <a:endParaRPr lang="en-US"/>
        </a:p>
      </dgm:t>
    </dgm:pt>
    <dgm:pt modelId="{0DF2213C-7B30-4C44-9764-F877A6385DA0}">
      <dgm:prSet/>
      <dgm:spPr/>
      <dgm:t>
        <a:bodyPr/>
        <a:lstStyle/>
        <a:p>
          <a:r>
            <a:rPr lang="en-US"/>
            <a:t>Testing</a:t>
          </a:r>
          <a:endParaRPr lang="en-US" dirty="0"/>
        </a:p>
      </dgm:t>
    </dgm:pt>
    <dgm:pt modelId="{89262211-C0BF-475C-B2F9-50EAFD49D5EB}" type="parTrans" cxnId="{4DCC1BC3-E1AD-4C44-AA54-E30484410AE3}">
      <dgm:prSet/>
      <dgm:spPr/>
      <dgm:t>
        <a:bodyPr/>
        <a:lstStyle/>
        <a:p>
          <a:endParaRPr lang="en-US"/>
        </a:p>
      </dgm:t>
    </dgm:pt>
    <dgm:pt modelId="{CA48B236-9BE2-4F4E-A082-2CB3CB619F69}" type="sibTrans" cxnId="{4DCC1BC3-E1AD-4C44-AA54-E30484410AE3}">
      <dgm:prSet/>
      <dgm:spPr/>
      <dgm:t>
        <a:bodyPr/>
        <a:lstStyle/>
        <a:p>
          <a:endParaRPr lang="en-US"/>
        </a:p>
      </dgm:t>
    </dgm:pt>
    <dgm:pt modelId="{044C1272-2891-4EB5-9EAE-742036D6925D}" type="pres">
      <dgm:prSet presAssocID="{0495E62D-0567-499F-8F06-A74216196E6E}" presName="Name0" presStyleCnt="0">
        <dgm:presLayoutVars>
          <dgm:chMax val="7"/>
          <dgm:chPref val="7"/>
          <dgm:dir/>
        </dgm:presLayoutVars>
      </dgm:prSet>
      <dgm:spPr/>
    </dgm:pt>
    <dgm:pt modelId="{1E41EDFF-EC33-4DA0-938D-8D8032D7511A}" type="pres">
      <dgm:prSet presAssocID="{0495E62D-0567-499F-8F06-A74216196E6E}" presName="Name1" presStyleCnt="0"/>
      <dgm:spPr/>
    </dgm:pt>
    <dgm:pt modelId="{AF882C4D-1A7A-4F24-9293-A2C99F3CB0AD}" type="pres">
      <dgm:prSet presAssocID="{0495E62D-0567-499F-8F06-A74216196E6E}" presName="cycle" presStyleCnt="0"/>
      <dgm:spPr/>
    </dgm:pt>
    <dgm:pt modelId="{4383C3F2-8640-4DD2-8AA9-0917CF1AFD38}" type="pres">
      <dgm:prSet presAssocID="{0495E62D-0567-499F-8F06-A74216196E6E}" presName="srcNode" presStyleLbl="node1" presStyleIdx="0" presStyleCnt="4"/>
      <dgm:spPr/>
    </dgm:pt>
    <dgm:pt modelId="{9A48F443-FFF5-4B54-8F52-BB94F86C89B2}" type="pres">
      <dgm:prSet presAssocID="{0495E62D-0567-499F-8F06-A74216196E6E}" presName="conn" presStyleLbl="parChTrans1D2" presStyleIdx="0" presStyleCnt="1"/>
      <dgm:spPr/>
    </dgm:pt>
    <dgm:pt modelId="{893EDE48-157C-4FDA-93DE-1176D118BCA4}" type="pres">
      <dgm:prSet presAssocID="{0495E62D-0567-499F-8F06-A74216196E6E}" presName="extraNode" presStyleLbl="node1" presStyleIdx="0" presStyleCnt="4"/>
      <dgm:spPr/>
    </dgm:pt>
    <dgm:pt modelId="{C7575C0D-4E26-4AFA-AE5F-7E3116900DCD}" type="pres">
      <dgm:prSet presAssocID="{0495E62D-0567-499F-8F06-A74216196E6E}" presName="dstNode" presStyleLbl="node1" presStyleIdx="0" presStyleCnt="4"/>
      <dgm:spPr/>
    </dgm:pt>
    <dgm:pt modelId="{6740FC71-8417-4ABE-A875-B9137398706B}" type="pres">
      <dgm:prSet presAssocID="{D9E30C55-20A6-49CA-A346-A1D3A57AB717}" presName="text_1" presStyleLbl="node1" presStyleIdx="0" presStyleCnt="4">
        <dgm:presLayoutVars>
          <dgm:bulletEnabled val="1"/>
        </dgm:presLayoutVars>
      </dgm:prSet>
      <dgm:spPr/>
    </dgm:pt>
    <dgm:pt modelId="{261F2BA5-F813-402E-9B02-50A482EF5CAB}" type="pres">
      <dgm:prSet presAssocID="{D9E30C55-20A6-49CA-A346-A1D3A57AB717}" presName="accent_1" presStyleCnt="0"/>
      <dgm:spPr/>
    </dgm:pt>
    <dgm:pt modelId="{547EF071-8651-469E-B5F3-E061A189AD6E}" type="pres">
      <dgm:prSet presAssocID="{D9E30C55-20A6-49CA-A346-A1D3A57AB717}" presName="accentRepeatNode" presStyleLbl="solidFgAcc1" presStyleIdx="0" presStyleCnt="4"/>
      <dgm:spPr/>
    </dgm:pt>
    <dgm:pt modelId="{1D5B5001-FD18-4160-8AE9-B7280265127A}" type="pres">
      <dgm:prSet presAssocID="{449B4416-1C64-4A35-B209-1D8BE3B78961}" presName="text_2" presStyleLbl="node1" presStyleIdx="1" presStyleCnt="4">
        <dgm:presLayoutVars>
          <dgm:bulletEnabled val="1"/>
        </dgm:presLayoutVars>
      </dgm:prSet>
      <dgm:spPr/>
    </dgm:pt>
    <dgm:pt modelId="{6EE3797D-4113-4B20-B48C-A55E8EFA7821}" type="pres">
      <dgm:prSet presAssocID="{449B4416-1C64-4A35-B209-1D8BE3B78961}" presName="accent_2" presStyleCnt="0"/>
      <dgm:spPr/>
    </dgm:pt>
    <dgm:pt modelId="{B33B0806-E81B-4034-9A57-63F119C5E8D5}" type="pres">
      <dgm:prSet presAssocID="{449B4416-1C64-4A35-B209-1D8BE3B78961}" presName="accentRepeatNode" presStyleLbl="solidFgAcc1" presStyleIdx="1" presStyleCnt="4"/>
      <dgm:spPr/>
    </dgm:pt>
    <dgm:pt modelId="{83346D30-79FB-47F5-8285-6FFDAD6DFA6A}" type="pres">
      <dgm:prSet presAssocID="{2CFBAB16-E56D-447F-A839-9B4D79638E4D}" presName="text_3" presStyleLbl="node1" presStyleIdx="2" presStyleCnt="4">
        <dgm:presLayoutVars>
          <dgm:bulletEnabled val="1"/>
        </dgm:presLayoutVars>
      </dgm:prSet>
      <dgm:spPr/>
    </dgm:pt>
    <dgm:pt modelId="{20A4B765-CA3C-47A1-AF58-4CC5B85F44C3}" type="pres">
      <dgm:prSet presAssocID="{2CFBAB16-E56D-447F-A839-9B4D79638E4D}" presName="accent_3" presStyleCnt="0"/>
      <dgm:spPr/>
    </dgm:pt>
    <dgm:pt modelId="{671BC543-258B-4BED-9E6E-8DAECDC50B4D}" type="pres">
      <dgm:prSet presAssocID="{2CFBAB16-E56D-447F-A839-9B4D79638E4D}" presName="accentRepeatNode" presStyleLbl="solidFgAcc1" presStyleIdx="2" presStyleCnt="4"/>
      <dgm:spPr/>
    </dgm:pt>
    <dgm:pt modelId="{4AEC8099-1D48-4B3D-A0F6-06D394F91DA1}" type="pres">
      <dgm:prSet presAssocID="{0DF2213C-7B30-4C44-9764-F877A6385DA0}" presName="text_4" presStyleLbl="node1" presStyleIdx="3" presStyleCnt="4">
        <dgm:presLayoutVars>
          <dgm:bulletEnabled val="1"/>
        </dgm:presLayoutVars>
      </dgm:prSet>
      <dgm:spPr/>
    </dgm:pt>
    <dgm:pt modelId="{39C0B604-B02E-49FD-A170-A408C5C82ADA}" type="pres">
      <dgm:prSet presAssocID="{0DF2213C-7B30-4C44-9764-F877A6385DA0}" presName="accent_4" presStyleCnt="0"/>
      <dgm:spPr/>
    </dgm:pt>
    <dgm:pt modelId="{4DCEE7F3-D98D-4B24-AAE2-8F4535D545A7}" type="pres">
      <dgm:prSet presAssocID="{0DF2213C-7B30-4C44-9764-F877A6385DA0}" presName="accentRepeatNode" presStyleLbl="solidFgAcc1" presStyleIdx="3" presStyleCnt="4"/>
      <dgm:spPr/>
    </dgm:pt>
  </dgm:ptLst>
  <dgm:cxnLst>
    <dgm:cxn modelId="{87B2243F-51CA-4495-9FB8-FDF77D2FCD1F}" srcId="{0495E62D-0567-499F-8F06-A74216196E6E}" destId="{449B4416-1C64-4A35-B209-1D8BE3B78961}" srcOrd="1" destOrd="0" parTransId="{FC591C24-6C7A-4899-A24C-B053C07EDADE}" sibTransId="{7F1C671C-EB73-4A33-B00C-61260ED345BE}"/>
    <dgm:cxn modelId="{41CF9A62-7B41-4FB7-8EAA-49A5E4169317}" srcId="{0495E62D-0567-499F-8F06-A74216196E6E}" destId="{2CFBAB16-E56D-447F-A839-9B4D79638E4D}" srcOrd="2" destOrd="0" parTransId="{7E7ACC8F-7D1B-4BB2-9ED2-9EEC44FA319C}" sibTransId="{B4490352-D34B-4548-B25E-01E2CB882340}"/>
    <dgm:cxn modelId="{0B2A336B-519E-47BE-8667-3849B9B4FC0A}" srcId="{0495E62D-0567-499F-8F06-A74216196E6E}" destId="{D9E30C55-20A6-49CA-A346-A1D3A57AB717}" srcOrd="0" destOrd="0" parTransId="{F104C169-EE26-4E58-B169-618FB517082F}" sibTransId="{3BB2B3AD-5AB1-40F2-B3D4-A6A5BB6E4892}"/>
    <dgm:cxn modelId="{C0BF7150-30A1-4901-A06B-D429DC842840}" type="presOf" srcId="{3BB2B3AD-5AB1-40F2-B3D4-A6A5BB6E4892}" destId="{9A48F443-FFF5-4B54-8F52-BB94F86C89B2}" srcOrd="0" destOrd="0" presId="urn:microsoft.com/office/officeart/2008/layout/VerticalCurvedList"/>
    <dgm:cxn modelId="{E5E19F7E-9BA0-4E40-96C1-C226D60FEE82}" type="presOf" srcId="{0495E62D-0567-499F-8F06-A74216196E6E}" destId="{044C1272-2891-4EB5-9EAE-742036D6925D}" srcOrd="0" destOrd="0" presId="urn:microsoft.com/office/officeart/2008/layout/VerticalCurvedList"/>
    <dgm:cxn modelId="{E207CC9D-A8F3-474C-B393-E6AEB8FBF916}" type="presOf" srcId="{D9E30C55-20A6-49CA-A346-A1D3A57AB717}" destId="{6740FC71-8417-4ABE-A875-B9137398706B}" srcOrd="0" destOrd="0" presId="urn:microsoft.com/office/officeart/2008/layout/VerticalCurvedList"/>
    <dgm:cxn modelId="{4DCC1BC3-E1AD-4C44-AA54-E30484410AE3}" srcId="{0495E62D-0567-499F-8F06-A74216196E6E}" destId="{0DF2213C-7B30-4C44-9764-F877A6385DA0}" srcOrd="3" destOrd="0" parTransId="{89262211-C0BF-475C-B2F9-50EAFD49D5EB}" sibTransId="{CA48B236-9BE2-4F4E-A082-2CB3CB619F69}"/>
    <dgm:cxn modelId="{D9AF72D8-4B23-4017-A9C3-5CB8F11E711A}" type="presOf" srcId="{2CFBAB16-E56D-447F-A839-9B4D79638E4D}" destId="{83346D30-79FB-47F5-8285-6FFDAD6DFA6A}" srcOrd="0" destOrd="0" presId="urn:microsoft.com/office/officeart/2008/layout/VerticalCurvedList"/>
    <dgm:cxn modelId="{2AA778D9-D0B3-418F-9CE3-DD922D66F038}" type="presOf" srcId="{449B4416-1C64-4A35-B209-1D8BE3B78961}" destId="{1D5B5001-FD18-4160-8AE9-B7280265127A}" srcOrd="0" destOrd="0" presId="urn:microsoft.com/office/officeart/2008/layout/VerticalCurvedList"/>
    <dgm:cxn modelId="{4AAA90FF-DF84-4CCD-A56D-50A348A2E4AF}" type="presOf" srcId="{0DF2213C-7B30-4C44-9764-F877A6385DA0}" destId="{4AEC8099-1D48-4B3D-A0F6-06D394F91DA1}" srcOrd="0" destOrd="0" presId="urn:microsoft.com/office/officeart/2008/layout/VerticalCurvedList"/>
    <dgm:cxn modelId="{C9323FBB-958F-40C0-8B1C-A23200414A47}" type="presParOf" srcId="{044C1272-2891-4EB5-9EAE-742036D6925D}" destId="{1E41EDFF-EC33-4DA0-938D-8D8032D7511A}" srcOrd="0" destOrd="0" presId="urn:microsoft.com/office/officeart/2008/layout/VerticalCurvedList"/>
    <dgm:cxn modelId="{E06B8342-6F15-4E2F-9FCD-43E09E73FFA4}" type="presParOf" srcId="{1E41EDFF-EC33-4DA0-938D-8D8032D7511A}" destId="{AF882C4D-1A7A-4F24-9293-A2C99F3CB0AD}" srcOrd="0" destOrd="0" presId="urn:microsoft.com/office/officeart/2008/layout/VerticalCurvedList"/>
    <dgm:cxn modelId="{F258869D-8DD1-4D57-81CE-5D0174D2277E}" type="presParOf" srcId="{AF882C4D-1A7A-4F24-9293-A2C99F3CB0AD}" destId="{4383C3F2-8640-4DD2-8AA9-0917CF1AFD38}" srcOrd="0" destOrd="0" presId="urn:microsoft.com/office/officeart/2008/layout/VerticalCurvedList"/>
    <dgm:cxn modelId="{569F11B2-DB30-40E8-A089-3FF41FA8F0B5}" type="presParOf" srcId="{AF882C4D-1A7A-4F24-9293-A2C99F3CB0AD}" destId="{9A48F443-FFF5-4B54-8F52-BB94F86C89B2}" srcOrd="1" destOrd="0" presId="urn:microsoft.com/office/officeart/2008/layout/VerticalCurvedList"/>
    <dgm:cxn modelId="{CF87A464-2435-4B5C-B548-817E00CCF277}" type="presParOf" srcId="{AF882C4D-1A7A-4F24-9293-A2C99F3CB0AD}" destId="{893EDE48-157C-4FDA-93DE-1176D118BCA4}" srcOrd="2" destOrd="0" presId="urn:microsoft.com/office/officeart/2008/layout/VerticalCurvedList"/>
    <dgm:cxn modelId="{D1B191E9-D0E5-4D4B-9FC5-F1FF93895A9D}" type="presParOf" srcId="{AF882C4D-1A7A-4F24-9293-A2C99F3CB0AD}" destId="{C7575C0D-4E26-4AFA-AE5F-7E3116900DCD}" srcOrd="3" destOrd="0" presId="urn:microsoft.com/office/officeart/2008/layout/VerticalCurvedList"/>
    <dgm:cxn modelId="{C10681F1-6814-4F7C-9DCC-D54691EE4DCC}" type="presParOf" srcId="{1E41EDFF-EC33-4DA0-938D-8D8032D7511A}" destId="{6740FC71-8417-4ABE-A875-B9137398706B}" srcOrd="1" destOrd="0" presId="urn:microsoft.com/office/officeart/2008/layout/VerticalCurvedList"/>
    <dgm:cxn modelId="{321B49B1-662E-4890-9092-CA01EBEFE4D6}" type="presParOf" srcId="{1E41EDFF-EC33-4DA0-938D-8D8032D7511A}" destId="{261F2BA5-F813-402E-9B02-50A482EF5CAB}" srcOrd="2" destOrd="0" presId="urn:microsoft.com/office/officeart/2008/layout/VerticalCurvedList"/>
    <dgm:cxn modelId="{BF13754E-2372-40E0-8050-E0D3377ECDC4}" type="presParOf" srcId="{261F2BA5-F813-402E-9B02-50A482EF5CAB}" destId="{547EF071-8651-469E-B5F3-E061A189AD6E}" srcOrd="0" destOrd="0" presId="urn:microsoft.com/office/officeart/2008/layout/VerticalCurvedList"/>
    <dgm:cxn modelId="{44464FC1-2476-4F73-AB9C-F393E4EA839D}" type="presParOf" srcId="{1E41EDFF-EC33-4DA0-938D-8D8032D7511A}" destId="{1D5B5001-FD18-4160-8AE9-B7280265127A}" srcOrd="3" destOrd="0" presId="urn:microsoft.com/office/officeart/2008/layout/VerticalCurvedList"/>
    <dgm:cxn modelId="{4E1C64C0-4A63-404F-AE1C-E42A88011D4F}" type="presParOf" srcId="{1E41EDFF-EC33-4DA0-938D-8D8032D7511A}" destId="{6EE3797D-4113-4B20-B48C-A55E8EFA7821}" srcOrd="4" destOrd="0" presId="urn:microsoft.com/office/officeart/2008/layout/VerticalCurvedList"/>
    <dgm:cxn modelId="{6C252FC1-846C-44D8-BB2F-4822C3F637C1}" type="presParOf" srcId="{6EE3797D-4113-4B20-B48C-A55E8EFA7821}" destId="{B33B0806-E81B-4034-9A57-63F119C5E8D5}" srcOrd="0" destOrd="0" presId="urn:microsoft.com/office/officeart/2008/layout/VerticalCurvedList"/>
    <dgm:cxn modelId="{2281D318-186C-4AC6-8A2B-13C88880B742}" type="presParOf" srcId="{1E41EDFF-EC33-4DA0-938D-8D8032D7511A}" destId="{83346D30-79FB-47F5-8285-6FFDAD6DFA6A}" srcOrd="5" destOrd="0" presId="urn:microsoft.com/office/officeart/2008/layout/VerticalCurvedList"/>
    <dgm:cxn modelId="{2017D3C3-23AC-4CCD-B4EB-A8B3D80CA3A3}" type="presParOf" srcId="{1E41EDFF-EC33-4DA0-938D-8D8032D7511A}" destId="{20A4B765-CA3C-47A1-AF58-4CC5B85F44C3}" srcOrd="6" destOrd="0" presId="urn:microsoft.com/office/officeart/2008/layout/VerticalCurvedList"/>
    <dgm:cxn modelId="{2E2692FF-3465-4982-9971-C856DE1421A1}" type="presParOf" srcId="{20A4B765-CA3C-47A1-AF58-4CC5B85F44C3}" destId="{671BC543-258B-4BED-9E6E-8DAECDC50B4D}" srcOrd="0" destOrd="0" presId="urn:microsoft.com/office/officeart/2008/layout/VerticalCurvedList"/>
    <dgm:cxn modelId="{7F710DB0-99E9-4D64-8AA2-111F0544EDE5}" type="presParOf" srcId="{1E41EDFF-EC33-4DA0-938D-8D8032D7511A}" destId="{4AEC8099-1D48-4B3D-A0F6-06D394F91DA1}" srcOrd="7" destOrd="0" presId="urn:microsoft.com/office/officeart/2008/layout/VerticalCurvedList"/>
    <dgm:cxn modelId="{23F1EC91-91B4-4CE1-A0FD-108884D6622C}" type="presParOf" srcId="{1E41EDFF-EC33-4DA0-938D-8D8032D7511A}" destId="{39C0B604-B02E-49FD-A170-A408C5C82ADA}" srcOrd="8" destOrd="0" presId="urn:microsoft.com/office/officeart/2008/layout/VerticalCurvedList"/>
    <dgm:cxn modelId="{8839FA26-C3F2-49D9-91A6-333106582BAF}" type="presParOf" srcId="{39C0B604-B02E-49FD-A170-A408C5C82ADA}" destId="{4DCEE7F3-D98D-4B24-AAE2-8F4535D545A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B71487-7CC4-46B9-A79D-468707683F12}" type="doc">
      <dgm:prSet loTypeId="urn:microsoft.com/office/officeart/2008/layout/VerticalCircleList" loCatId="list" qsTypeId="urn:microsoft.com/office/officeart/2005/8/quickstyle/simple5" qsCatId="simple" csTypeId="urn:microsoft.com/office/officeart/2005/8/colors/colorful1" csCatId="colorful" phldr="1"/>
      <dgm:spPr/>
    </dgm:pt>
    <dgm:pt modelId="{A5C53ED6-61E6-4488-AAF8-62A489ACD5F4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</a:rPr>
            <a:t>Learning on the way</a:t>
          </a:r>
        </a:p>
      </dgm:t>
    </dgm:pt>
    <dgm:pt modelId="{909ACA96-BD4D-40B1-A4FE-227B51048121}" type="parTrans" cxnId="{EAB64CF5-8397-4412-BE7A-309967387C8F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464BCAE2-0885-439A-B349-872D9130917C}" type="sibTrans" cxnId="{EAB64CF5-8397-4412-BE7A-309967387C8F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ABCCB65D-96C6-4014-9E54-C5493A9E4AEA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</a:rPr>
            <a:t>Running App</a:t>
          </a:r>
        </a:p>
      </dgm:t>
    </dgm:pt>
    <dgm:pt modelId="{BBDD3A07-035A-407F-A3FB-2875673A7808}" type="parTrans" cxnId="{1722187E-350A-42CB-965F-71D722B87791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4C8154F8-14B2-4B5E-BAE2-013975C9AE81}" type="sibTrans" cxnId="{1722187E-350A-42CB-965F-71D722B87791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309EF09C-B4EB-4FD5-8CF1-8C0FC0A1BD42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</a:rPr>
            <a:t>Scope of Improvement</a:t>
          </a:r>
        </a:p>
      </dgm:t>
    </dgm:pt>
    <dgm:pt modelId="{A465692B-5EF5-4489-9A0C-B9245DA1A4DD}" type="parTrans" cxnId="{9719605A-0124-4BCC-A4BE-60B40F11FEE8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61B41EC0-6DA3-43B7-9169-6CCCE167B16B}" type="sibTrans" cxnId="{9719605A-0124-4BCC-A4BE-60B40F11FEE8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F50BE799-B454-455F-9BC4-74FAD29F445A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</a:rPr>
            <a:t>Incorporate learning in next assignment</a:t>
          </a:r>
        </a:p>
      </dgm:t>
    </dgm:pt>
    <dgm:pt modelId="{A65AB768-514D-490C-B311-34288E118FA2}" type="parTrans" cxnId="{D24CB3A4-A578-4FDF-96AF-262F2710FD73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F6BCE2FA-A5BB-4D81-8A12-CF8B66AAA9C6}" type="sibTrans" cxnId="{D24CB3A4-A578-4FDF-96AF-262F2710FD73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089B707F-10AB-4E54-94C4-16769D55C8B7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</a:rPr>
            <a:t>Feeling Relaxed till next assignment</a:t>
          </a:r>
        </a:p>
      </dgm:t>
    </dgm:pt>
    <dgm:pt modelId="{DD9E5F29-24CB-4D14-B8B7-D14050F14999}" type="parTrans" cxnId="{2C64EBDA-CAE8-4791-8A5B-451C8269C957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0C79C5E5-3400-43B5-97F1-D4CD9E8541B7}" type="sibTrans" cxnId="{2C64EBDA-CAE8-4791-8A5B-451C8269C957}">
      <dgm:prSet/>
      <dgm:spPr/>
      <dgm:t>
        <a:bodyPr/>
        <a:lstStyle/>
        <a:p>
          <a:endParaRPr lang="en-US">
            <a:latin typeface="Calibri" panose="020F0502020204030204" pitchFamily="34" charset="0"/>
          </a:endParaRPr>
        </a:p>
      </dgm:t>
    </dgm:pt>
    <dgm:pt modelId="{B60A5433-8DA9-42A5-9339-DCB5A77608D8}" type="pres">
      <dgm:prSet presAssocID="{EEB71487-7CC4-46B9-A79D-468707683F12}" presName="Name0" presStyleCnt="0">
        <dgm:presLayoutVars>
          <dgm:dir/>
        </dgm:presLayoutVars>
      </dgm:prSet>
      <dgm:spPr/>
    </dgm:pt>
    <dgm:pt modelId="{BCE5366B-D39C-4205-8157-2F27A0637F97}" type="pres">
      <dgm:prSet presAssocID="{A5C53ED6-61E6-4488-AAF8-62A489ACD5F4}" presName="noChildren" presStyleCnt="0"/>
      <dgm:spPr/>
    </dgm:pt>
    <dgm:pt modelId="{1554FA5C-10F7-45C4-BF5D-E8D538B14844}" type="pres">
      <dgm:prSet presAssocID="{A5C53ED6-61E6-4488-AAF8-62A489ACD5F4}" presName="gap" presStyleCnt="0"/>
      <dgm:spPr/>
    </dgm:pt>
    <dgm:pt modelId="{644BD9CE-F435-4CC8-9CEF-32D2714AB1F5}" type="pres">
      <dgm:prSet presAssocID="{A5C53ED6-61E6-4488-AAF8-62A489ACD5F4}" presName="medCircle2" presStyleLbl="vennNode1" presStyleIdx="0" presStyleCnt="5"/>
      <dgm:spPr/>
    </dgm:pt>
    <dgm:pt modelId="{085DEC3E-8C78-4AC6-A047-026C9BDD4D02}" type="pres">
      <dgm:prSet presAssocID="{A5C53ED6-61E6-4488-AAF8-62A489ACD5F4}" presName="txLvlOnly1" presStyleLbl="revTx" presStyleIdx="0" presStyleCnt="5"/>
      <dgm:spPr/>
    </dgm:pt>
    <dgm:pt modelId="{4672D430-175F-45EF-88C0-66F11394F2DC}" type="pres">
      <dgm:prSet presAssocID="{ABCCB65D-96C6-4014-9E54-C5493A9E4AEA}" presName="noChildren" presStyleCnt="0"/>
      <dgm:spPr/>
    </dgm:pt>
    <dgm:pt modelId="{AD49CE74-126D-4B51-8E54-E7C093C30E55}" type="pres">
      <dgm:prSet presAssocID="{ABCCB65D-96C6-4014-9E54-C5493A9E4AEA}" presName="gap" presStyleCnt="0"/>
      <dgm:spPr/>
    </dgm:pt>
    <dgm:pt modelId="{CDE5C73E-91EF-4192-93A5-A989B7D799FD}" type="pres">
      <dgm:prSet presAssocID="{ABCCB65D-96C6-4014-9E54-C5493A9E4AEA}" presName="medCircle2" presStyleLbl="vennNode1" presStyleIdx="1" presStyleCnt="5"/>
      <dgm:spPr/>
    </dgm:pt>
    <dgm:pt modelId="{99AF8256-2677-4ADE-A061-0C890FDAC9B7}" type="pres">
      <dgm:prSet presAssocID="{ABCCB65D-96C6-4014-9E54-C5493A9E4AEA}" presName="txLvlOnly1" presStyleLbl="revTx" presStyleIdx="1" presStyleCnt="5"/>
      <dgm:spPr/>
    </dgm:pt>
    <dgm:pt modelId="{AE2FDCB0-4265-4EA1-9932-EA396477653A}" type="pres">
      <dgm:prSet presAssocID="{309EF09C-B4EB-4FD5-8CF1-8C0FC0A1BD42}" presName="noChildren" presStyleCnt="0"/>
      <dgm:spPr/>
    </dgm:pt>
    <dgm:pt modelId="{E3EE69DD-8BE3-4E04-94F5-BFDDD2D69DC3}" type="pres">
      <dgm:prSet presAssocID="{309EF09C-B4EB-4FD5-8CF1-8C0FC0A1BD42}" presName="gap" presStyleCnt="0"/>
      <dgm:spPr/>
    </dgm:pt>
    <dgm:pt modelId="{08E197C4-5E40-4F27-A7CD-BD57A1546CF3}" type="pres">
      <dgm:prSet presAssocID="{309EF09C-B4EB-4FD5-8CF1-8C0FC0A1BD42}" presName="medCircle2" presStyleLbl="vennNode1" presStyleIdx="2" presStyleCnt="5"/>
      <dgm:spPr/>
    </dgm:pt>
    <dgm:pt modelId="{AD8803CD-3ABE-48C5-B504-38DDA122193C}" type="pres">
      <dgm:prSet presAssocID="{309EF09C-B4EB-4FD5-8CF1-8C0FC0A1BD42}" presName="txLvlOnly1" presStyleLbl="revTx" presStyleIdx="2" presStyleCnt="5"/>
      <dgm:spPr/>
    </dgm:pt>
    <dgm:pt modelId="{35091C12-7118-4680-BFBF-197795C40685}" type="pres">
      <dgm:prSet presAssocID="{F50BE799-B454-455F-9BC4-74FAD29F445A}" presName="noChildren" presStyleCnt="0"/>
      <dgm:spPr/>
    </dgm:pt>
    <dgm:pt modelId="{AE61B418-0314-43F8-BB51-A063A18B2DAC}" type="pres">
      <dgm:prSet presAssocID="{F50BE799-B454-455F-9BC4-74FAD29F445A}" presName="gap" presStyleCnt="0"/>
      <dgm:spPr/>
    </dgm:pt>
    <dgm:pt modelId="{A51334B2-FB27-4DF2-A70C-A4DA1864597F}" type="pres">
      <dgm:prSet presAssocID="{F50BE799-B454-455F-9BC4-74FAD29F445A}" presName="medCircle2" presStyleLbl="vennNode1" presStyleIdx="3" presStyleCnt="5"/>
      <dgm:spPr/>
    </dgm:pt>
    <dgm:pt modelId="{852F7393-4BAF-4D45-8627-4D980D072331}" type="pres">
      <dgm:prSet presAssocID="{F50BE799-B454-455F-9BC4-74FAD29F445A}" presName="txLvlOnly1" presStyleLbl="revTx" presStyleIdx="3" presStyleCnt="5"/>
      <dgm:spPr/>
    </dgm:pt>
    <dgm:pt modelId="{5C1271F0-266E-4AFA-9E95-B5F42F3DFAC2}" type="pres">
      <dgm:prSet presAssocID="{089B707F-10AB-4E54-94C4-16769D55C8B7}" presName="noChildren" presStyleCnt="0"/>
      <dgm:spPr/>
    </dgm:pt>
    <dgm:pt modelId="{A38AC604-62B1-41B6-AC73-125140B8735A}" type="pres">
      <dgm:prSet presAssocID="{089B707F-10AB-4E54-94C4-16769D55C8B7}" presName="gap" presStyleCnt="0"/>
      <dgm:spPr/>
    </dgm:pt>
    <dgm:pt modelId="{594D4984-424A-4BD5-8645-CD459C395107}" type="pres">
      <dgm:prSet presAssocID="{089B707F-10AB-4E54-94C4-16769D55C8B7}" presName="medCircle2" presStyleLbl="vennNode1" presStyleIdx="4" presStyleCnt="5"/>
      <dgm:spPr/>
    </dgm:pt>
    <dgm:pt modelId="{62162A3D-6D62-4FB8-A7EA-97E8DBA9CFC8}" type="pres">
      <dgm:prSet presAssocID="{089B707F-10AB-4E54-94C4-16769D55C8B7}" presName="txLvlOnly1" presStyleLbl="revTx" presStyleIdx="4" presStyleCnt="5"/>
      <dgm:spPr/>
    </dgm:pt>
  </dgm:ptLst>
  <dgm:cxnLst>
    <dgm:cxn modelId="{8D443906-3F29-4B22-95D5-9B9816C187B7}" type="presOf" srcId="{ABCCB65D-96C6-4014-9E54-C5493A9E4AEA}" destId="{99AF8256-2677-4ADE-A061-0C890FDAC9B7}" srcOrd="0" destOrd="0" presId="urn:microsoft.com/office/officeart/2008/layout/VerticalCircleList"/>
    <dgm:cxn modelId="{F08B431B-2AE8-4DD4-94A9-00F00F663F0F}" type="presOf" srcId="{089B707F-10AB-4E54-94C4-16769D55C8B7}" destId="{62162A3D-6D62-4FB8-A7EA-97E8DBA9CFC8}" srcOrd="0" destOrd="0" presId="urn:microsoft.com/office/officeart/2008/layout/VerticalCircleList"/>
    <dgm:cxn modelId="{DE673534-FBEE-492B-9156-C72F7BDC984D}" type="presOf" srcId="{309EF09C-B4EB-4FD5-8CF1-8C0FC0A1BD42}" destId="{AD8803CD-3ABE-48C5-B504-38DDA122193C}" srcOrd="0" destOrd="0" presId="urn:microsoft.com/office/officeart/2008/layout/VerticalCircleList"/>
    <dgm:cxn modelId="{684BDE65-0553-40BA-B5F5-5B96C49E30E2}" type="presOf" srcId="{F50BE799-B454-455F-9BC4-74FAD29F445A}" destId="{852F7393-4BAF-4D45-8627-4D980D072331}" srcOrd="0" destOrd="0" presId="urn:microsoft.com/office/officeart/2008/layout/VerticalCircleList"/>
    <dgm:cxn modelId="{9719605A-0124-4BCC-A4BE-60B40F11FEE8}" srcId="{EEB71487-7CC4-46B9-A79D-468707683F12}" destId="{309EF09C-B4EB-4FD5-8CF1-8C0FC0A1BD42}" srcOrd="2" destOrd="0" parTransId="{A465692B-5EF5-4489-9A0C-B9245DA1A4DD}" sibTransId="{61B41EC0-6DA3-43B7-9169-6CCCE167B16B}"/>
    <dgm:cxn modelId="{1722187E-350A-42CB-965F-71D722B87791}" srcId="{EEB71487-7CC4-46B9-A79D-468707683F12}" destId="{ABCCB65D-96C6-4014-9E54-C5493A9E4AEA}" srcOrd="1" destOrd="0" parTransId="{BBDD3A07-035A-407F-A3FB-2875673A7808}" sibTransId="{4C8154F8-14B2-4B5E-BAE2-013975C9AE81}"/>
    <dgm:cxn modelId="{D24CB3A4-A578-4FDF-96AF-262F2710FD73}" srcId="{EEB71487-7CC4-46B9-A79D-468707683F12}" destId="{F50BE799-B454-455F-9BC4-74FAD29F445A}" srcOrd="3" destOrd="0" parTransId="{A65AB768-514D-490C-B311-34288E118FA2}" sibTransId="{F6BCE2FA-A5BB-4D81-8A12-CF8B66AAA9C6}"/>
    <dgm:cxn modelId="{F3C000B2-1253-454B-BC24-CF85ADB25806}" type="presOf" srcId="{A5C53ED6-61E6-4488-AAF8-62A489ACD5F4}" destId="{085DEC3E-8C78-4AC6-A047-026C9BDD4D02}" srcOrd="0" destOrd="0" presId="urn:microsoft.com/office/officeart/2008/layout/VerticalCircleList"/>
    <dgm:cxn modelId="{AAA43EC7-742C-4AEC-8C52-57D94AD4875D}" type="presOf" srcId="{EEB71487-7CC4-46B9-A79D-468707683F12}" destId="{B60A5433-8DA9-42A5-9339-DCB5A77608D8}" srcOrd="0" destOrd="0" presId="urn:microsoft.com/office/officeart/2008/layout/VerticalCircleList"/>
    <dgm:cxn modelId="{2C64EBDA-CAE8-4791-8A5B-451C8269C957}" srcId="{EEB71487-7CC4-46B9-A79D-468707683F12}" destId="{089B707F-10AB-4E54-94C4-16769D55C8B7}" srcOrd="4" destOrd="0" parTransId="{DD9E5F29-24CB-4D14-B8B7-D14050F14999}" sibTransId="{0C79C5E5-3400-43B5-97F1-D4CD9E8541B7}"/>
    <dgm:cxn modelId="{EAB64CF5-8397-4412-BE7A-309967387C8F}" srcId="{EEB71487-7CC4-46B9-A79D-468707683F12}" destId="{A5C53ED6-61E6-4488-AAF8-62A489ACD5F4}" srcOrd="0" destOrd="0" parTransId="{909ACA96-BD4D-40B1-A4FE-227B51048121}" sibTransId="{464BCAE2-0885-439A-B349-872D9130917C}"/>
    <dgm:cxn modelId="{860BD84D-7A81-4311-9636-E19AFA08F1E8}" type="presParOf" srcId="{B60A5433-8DA9-42A5-9339-DCB5A77608D8}" destId="{BCE5366B-D39C-4205-8157-2F27A0637F97}" srcOrd="0" destOrd="0" presId="urn:microsoft.com/office/officeart/2008/layout/VerticalCircleList"/>
    <dgm:cxn modelId="{9A2372FA-A868-4807-B6D1-981BBFE97287}" type="presParOf" srcId="{BCE5366B-D39C-4205-8157-2F27A0637F97}" destId="{1554FA5C-10F7-45C4-BF5D-E8D538B14844}" srcOrd="0" destOrd="0" presId="urn:microsoft.com/office/officeart/2008/layout/VerticalCircleList"/>
    <dgm:cxn modelId="{2BE4C7BD-FA24-4D07-B378-E9812D5BCB62}" type="presParOf" srcId="{BCE5366B-D39C-4205-8157-2F27A0637F97}" destId="{644BD9CE-F435-4CC8-9CEF-32D2714AB1F5}" srcOrd="1" destOrd="0" presId="urn:microsoft.com/office/officeart/2008/layout/VerticalCircleList"/>
    <dgm:cxn modelId="{FD8274FE-6389-4ED5-AAD9-2568A6A1D005}" type="presParOf" srcId="{BCE5366B-D39C-4205-8157-2F27A0637F97}" destId="{085DEC3E-8C78-4AC6-A047-026C9BDD4D02}" srcOrd="2" destOrd="0" presId="urn:microsoft.com/office/officeart/2008/layout/VerticalCircleList"/>
    <dgm:cxn modelId="{B9D6CC4E-1CFC-47A8-B176-19E5965C3251}" type="presParOf" srcId="{B60A5433-8DA9-42A5-9339-DCB5A77608D8}" destId="{4672D430-175F-45EF-88C0-66F11394F2DC}" srcOrd="1" destOrd="0" presId="urn:microsoft.com/office/officeart/2008/layout/VerticalCircleList"/>
    <dgm:cxn modelId="{0561F195-F413-494B-B2ED-E984673BDAAE}" type="presParOf" srcId="{4672D430-175F-45EF-88C0-66F11394F2DC}" destId="{AD49CE74-126D-4B51-8E54-E7C093C30E55}" srcOrd="0" destOrd="0" presId="urn:microsoft.com/office/officeart/2008/layout/VerticalCircleList"/>
    <dgm:cxn modelId="{301A8D28-EAC6-4911-A9C3-87E90D895428}" type="presParOf" srcId="{4672D430-175F-45EF-88C0-66F11394F2DC}" destId="{CDE5C73E-91EF-4192-93A5-A989B7D799FD}" srcOrd="1" destOrd="0" presId="urn:microsoft.com/office/officeart/2008/layout/VerticalCircleList"/>
    <dgm:cxn modelId="{2D240358-BB4A-4ECF-A28A-F2C5897313E5}" type="presParOf" srcId="{4672D430-175F-45EF-88C0-66F11394F2DC}" destId="{99AF8256-2677-4ADE-A061-0C890FDAC9B7}" srcOrd="2" destOrd="0" presId="urn:microsoft.com/office/officeart/2008/layout/VerticalCircleList"/>
    <dgm:cxn modelId="{8EC5C194-CD83-423B-A1F6-90EC1260240E}" type="presParOf" srcId="{B60A5433-8DA9-42A5-9339-DCB5A77608D8}" destId="{AE2FDCB0-4265-4EA1-9932-EA396477653A}" srcOrd="2" destOrd="0" presId="urn:microsoft.com/office/officeart/2008/layout/VerticalCircleList"/>
    <dgm:cxn modelId="{FB750390-9A75-4A46-BDCC-4884D92E7A10}" type="presParOf" srcId="{AE2FDCB0-4265-4EA1-9932-EA396477653A}" destId="{E3EE69DD-8BE3-4E04-94F5-BFDDD2D69DC3}" srcOrd="0" destOrd="0" presId="urn:microsoft.com/office/officeart/2008/layout/VerticalCircleList"/>
    <dgm:cxn modelId="{4A0FC199-AD25-4AE0-8254-CCECC200ABD4}" type="presParOf" srcId="{AE2FDCB0-4265-4EA1-9932-EA396477653A}" destId="{08E197C4-5E40-4F27-A7CD-BD57A1546CF3}" srcOrd="1" destOrd="0" presId="urn:microsoft.com/office/officeart/2008/layout/VerticalCircleList"/>
    <dgm:cxn modelId="{85AF5D87-8957-4773-9CCD-79FF2829B96C}" type="presParOf" srcId="{AE2FDCB0-4265-4EA1-9932-EA396477653A}" destId="{AD8803CD-3ABE-48C5-B504-38DDA122193C}" srcOrd="2" destOrd="0" presId="urn:microsoft.com/office/officeart/2008/layout/VerticalCircleList"/>
    <dgm:cxn modelId="{69B83A17-EDAC-47B5-8DFA-3E0E3F8EC3A5}" type="presParOf" srcId="{B60A5433-8DA9-42A5-9339-DCB5A77608D8}" destId="{35091C12-7118-4680-BFBF-197795C40685}" srcOrd="3" destOrd="0" presId="urn:microsoft.com/office/officeart/2008/layout/VerticalCircleList"/>
    <dgm:cxn modelId="{8BFF4963-F993-4B09-8621-7C19B06FACC2}" type="presParOf" srcId="{35091C12-7118-4680-BFBF-197795C40685}" destId="{AE61B418-0314-43F8-BB51-A063A18B2DAC}" srcOrd="0" destOrd="0" presId="urn:microsoft.com/office/officeart/2008/layout/VerticalCircleList"/>
    <dgm:cxn modelId="{2CF42D82-BF37-47D0-A654-EA5E37A0455C}" type="presParOf" srcId="{35091C12-7118-4680-BFBF-197795C40685}" destId="{A51334B2-FB27-4DF2-A70C-A4DA1864597F}" srcOrd="1" destOrd="0" presId="urn:microsoft.com/office/officeart/2008/layout/VerticalCircleList"/>
    <dgm:cxn modelId="{5C0939B6-BDF6-42B3-8E90-A1C372ADBED0}" type="presParOf" srcId="{35091C12-7118-4680-BFBF-197795C40685}" destId="{852F7393-4BAF-4D45-8627-4D980D072331}" srcOrd="2" destOrd="0" presId="urn:microsoft.com/office/officeart/2008/layout/VerticalCircleList"/>
    <dgm:cxn modelId="{36DA8405-7438-42D5-904F-40FD9A793F0B}" type="presParOf" srcId="{B60A5433-8DA9-42A5-9339-DCB5A77608D8}" destId="{5C1271F0-266E-4AFA-9E95-B5F42F3DFAC2}" srcOrd="4" destOrd="0" presId="urn:microsoft.com/office/officeart/2008/layout/VerticalCircleList"/>
    <dgm:cxn modelId="{862C97E6-A3DC-4EFA-97C8-229AEF58A6F8}" type="presParOf" srcId="{5C1271F0-266E-4AFA-9E95-B5F42F3DFAC2}" destId="{A38AC604-62B1-41B6-AC73-125140B8735A}" srcOrd="0" destOrd="0" presId="urn:microsoft.com/office/officeart/2008/layout/VerticalCircleList"/>
    <dgm:cxn modelId="{F6CC5E23-5E38-4E8D-9AD0-7DA10B130E11}" type="presParOf" srcId="{5C1271F0-266E-4AFA-9E95-B5F42F3DFAC2}" destId="{594D4984-424A-4BD5-8645-CD459C395107}" srcOrd="1" destOrd="0" presId="urn:microsoft.com/office/officeart/2008/layout/VerticalCircleList"/>
    <dgm:cxn modelId="{2D8E54C8-44D4-481E-8357-1994759BFE0C}" type="presParOf" srcId="{5C1271F0-266E-4AFA-9E95-B5F42F3DFAC2}" destId="{62162A3D-6D62-4FB8-A7EA-97E8DBA9CFC8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8738C-C754-41A6-BC75-026325D21F72}">
      <dsp:nvSpPr>
        <dsp:cNvPr id="0" name=""/>
        <dsp:cNvSpPr/>
      </dsp:nvSpPr>
      <dsp:spPr>
        <a:xfrm>
          <a:off x="3034668" y="0"/>
          <a:ext cx="2593886" cy="259428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DE8AA-D1BE-43FD-86F5-59620E89AFE9}">
      <dsp:nvSpPr>
        <dsp:cNvPr id="0" name=""/>
        <dsp:cNvSpPr/>
      </dsp:nvSpPr>
      <dsp:spPr>
        <a:xfrm>
          <a:off x="5629042" y="773326"/>
          <a:ext cx="1556331" cy="1037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Name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Date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Height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Weight</a:t>
          </a:r>
        </a:p>
      </dsp:txBody>
      <dsp:txXfrm>
        <a:off x="5629042" y="773326"/>
        <a:ext cx="1556331" cy="1037927"/>
      </dsp:txXfrm>
    </dsp:sp>
    <dsp:sp modelId="{B04AA108-D4B4-4FDE-889F-EF96C282310B}">
      <dsp:nvSpPr>
        <dsp:cNvPr id="0" name=""/>
        <dsp:cNvSpPr/>
      </dsp:nvSpPr>
      <dsp:spPr>
        <a:xfrm>
          <a:off x="3608002" y="936614"/>
          <a:ext cx="1441372" cy="720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Collecting Customer Information</a:t>
          </a:r>
        </a:p>
      </dsp:txBody>
      <dsp:txXfrm>
        <a:off x="3608002" y="936614"/>
        <a:ext cx="1441372" cy="720513"/>
      </dsp:txXfrm>
    </dsp:sp>
    <dsp:sp modelId="{AB477CA0-785E-41C3-8CC6-839054CDDC97}">
      <dsp:nvSpPr>
        <dsp:cNvPr id="0" name=""/>
        <dsp:cNvSpPr/>
      </dsp:nvSpPr>
      <dsp:spPr>
        <a:xfrm>
          <a:off x="2314226" y="1490606"/>
          <a:ext cx="2593886" cy="259428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487CD-ADF6-4E0F-9DFF-1FC6063BAF31}">
      <dsp:nvSpPr>
        <dsp:cNvPr id="0" name=""/>
        <dsp:cNvSpPr/>
      </dsp:nvSpPr>
      <dsp:spPr>
        <a:xfrm>
          <a:off x="4908112" y="2272555"/>
          <a:ext cx="1556331" cy="1037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Busy Bee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Old is Gold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Average Joe</a:t>
          </a:r>
        </a:p>
      </dsp:txBody>
      <dsp:txXfrm>
        <a:off x="4908112" y="2272555"/>
        <a:ext cx="1556331" cy="1037927"/>
      </dsp:txXfrm>
    </dsp:sp>
    <dsp:sp modelId="{06C0B171-0612-4E3D-A75F-194AFC23F4C9}">
      <dsp:nvSpPr>
        <dsp:cNvPr id="0" name=""/>
        <dsp:cNvSpPr/>
      </dsp:nvSpPr>
      <dsp:spPr>
        <a:xfrm>
          <a:off x="2890482" y="2435843"/>
          <a:ext cx="1441372" cy="720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Assigning Program</a:t>
          </a:r>
        </a:p>
      </dsp:txBody>
      <dsp:txXfrm>
        <a:off x="2890482" y="2435843"/>
        <a:ext cx="1441372" cy="720513"/>
      </dsp:txXfrm>
    </dsp:sp>
    <dsp:sp modelId="{540DA2E0-750D-4E00-A1D1-D08A9B0FD42A}">
      <dsp:nvSpPr>
        <dsp:cNvPr id="0" name=""/>
        <dsp:cNvSpPr/>
      </dsp:nvSpPr>
      <dsp:spPr>
        <a:xfrm>
          <a:off x="3219285" y="3159590"/>
          <a:ext cx="2228550" cy="222944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217F9-8D31-4432-8961-E900A235413E}">
      <dsp:nvSpPr>
        <dsp:cNvPr id="0" name=""/>
        <dsp:cNvSpPr/>
      </dsp:nvSpPr>
      <dsp:spPr>
        <a:xfrm>
          <a:off x="5629042" y="3771245"/>
          <a:ext cx="1556331" cy="1037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Exercise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Diet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Online Videos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Gym Access</a:t>
          </a:r>
        </a:p>
      </dsp:txBody>
      <dsp:txXfrm>
        <a:off x="5629042" y="3771245"/>
        <a:ext cx="1556331" cy="1037927"/>
      </dsp:txXfrm>
    </dsp:sp>
    <dsp:sp modelId="{F52B85A6-16E8-438D-9E15-8396F65C8520}">
      <dsp:nvSpPr>
        <dsp:cNvPr id="0" name=""/>
        <dsp:cNvSpPr/>
      </dsp:nvSpPr>
      <dsp:spPr>
        <a:xfrm>
          <a:off x="3611412" y="3937228"/>
          <a:ext cx="1441372" cy="720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Designing Fitness Plan</a:t>
          </a:r>
        </a:p>
      </dsp:txBody>
      <dsp:txXfrm>
        <a:off x="3611412" y="3937228"/>
        <a:ext cx="1441372" cy="7205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7DB96-CFF4-4E51-B0DF-2A463E53856C}">
      <dsp:nvSpPr>
        <dsp:cNvPr id="0" name=""/>
        <dsp:cNvSpPr/>
      </dsp:nvSpPr>
      <dsp:spPr>
        <a:xfrm rot="5400000">
          <a:off x="301989" y="2268554"/>
          <a:ext cx="900054" cy="149767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BC6C67-DD64-4732-944F-63FD21C7308D}">
      <dsp:nvSpPr>
        <dsp:cNvPr id="0" name=""/>
        <dsp:cNvSpPr/>
      </dsp:nvSpPr>
      <dsp:spPr>
        <a:xfrm>
          <a:off x="151747" y="2716035"/>
          <a:ext cx="1352105" cy="1185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Collection</a:t>
          </a:r>
        </a:p>
      </dsp:txBody>
      <dsp:txXfrm>
        <a:off x="151747" y="2716035"/>
        <a:ext cx="1352105" cy="1185199"/>
      </dsp:txXfrm>
    </dsp:sp>
    <dsp:sp modelId="{0A8B6A6F-44DE-4DD6-90F8-1D227473EAFA}">
      <dsp:nvSpPr>
        <dsp:cNvPr id="0" name=""/>
        <dsp:cNvSpPr/>
      </dsp:nvSpPr>
      <dsp:spPr>
        <a:xfrm>
          <a:off x="1248739" y="2158294"/>
          <a:ext cx="255114" cy="25511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A63A14-754E-449E-9ABB-147DFFB2937A}">
      <dsp:nvSpPr>
        <dsp:cNvPr id="0" name=""/>
        <dsp:cNvSpPr/>
      </dsp:nvSpPr>
      <dsp:spPr>
        <a:xfrm rot="5400000">
          <a:off x="1957230" y="1858963"/>
          <a:ext cx="900054" cy="149767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814032-3E24-4DF3-995E-79E2488249C0}">
      <dsp:nvSpPr>
        <dsp:cNvPr id="0" name=""/>
        <dsp:cNvSpPr/>
      </dsp:nvSpPr>
      <dsp:spPr>
        <a:xfrm>
          <a:off x="1806989" y="2306444"/>
          <a:ext cx="1352105" cy="1185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Calculating BMI</a:t>
          </a:r>
        </a:p>
      </dsp:txBody>
      <dsp:txXfrm>
        <a:off x="1806989" y="2306444"/>
        <a:ext cx="1352105" cy="1185199"/>
      </dsp:txXfrm>
    </dsp:sp>
    <dsp:sp modelId="{FF7FCF64-703E-47A7-A53F-E203977C7EF4}">
      <dsp:nvSpPr>
        <dsp:cNvPr id="0" name=""/>
        <dsp:cNvSpPr/>
      </dsp:nvSpPr>
      <dsp:spPr>
        <a:xfrm>
          <a:off x="2903980" y="1748703"/>
          <a:ext cx="255114" cy="25511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507058-3181-40E2-AC2D-CEC001B2CE07}">
      <dsp:nvSpPr>
        <dsp:cNvPr id="0" name=""/>
        <dsp:cNvSpPr/>
      </dsp:nvSpPr>
      <dsp:spPr>
        <a:xfrm rot="5400000">
          <a:off x="3612471" y="1449372"/>
          <a:ext cx="900054" cy="149767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B95B99-5C54-403A-A6A2-12E65A2B4176}">
      <dsp:nvSpPr>
        <dsp:cNvPr id="0" name=""/>
        <dsp:cNvSpPr/>
      </dsp:nvSpPr>
      <dsp:spPr>
        <a:xfrm>
          <a:off x="3462230" y="1896853"/>
          <a:ext cx="1352105" cy="1185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Assigning Program as per BMI or Age</a:t>
          </a:r>
        </a:p>
      </dsp:txBody>
      <dsp:txXfrm>
        <a:off x="3462230" y="1896853"/>
        <a:ext cx="1352105" cy="1185199"/>
      </dsp:txXfrm>
    </dsp:sp>
    <dsp:sp modelId="{26FFDC9A-13FC-4F8A-9F3F-A7F6EF5881B2}">
      <dsp:nvSpPr>
        <dsp:cNvPr id="0" name=""/>
        <dsp:cNvSpPr/>
      </dsp:nvSpPr>
      <dsp:spPr>
        <a:xfrm>
          <a:off x="4559221" y="1339112"/>
          <a:ext cx="255114" cy="25511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650AFC-BCFC-4ECE-9DBB-B7D66363C27E}">
      <dsp:nvSpPr>
        <dsp:cNvPr id="0" name=""/>
        <dsp:cNvSpPr/>
      </dsp:nvSpPr>
      <dsp:spPr>
        <a:xfrm rot="5400000">
          <a:off x="5267713" y="1039781"/>
          <a:ext cx="900054" cy="149767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038E2E-1699-4BCC-BBD6-0B1E1220AAD9}">
      <dsp:nvSpPr>
        <dsp:cNvPr id="0" name=""/>
        <dsp:cNvSpPr/>
      </dsp:nvSpPr>
      <dsp:spPr>
        <a:xfrm>
          <a:off x="5117471" y="1487262"/>
          <a:ext cx="1352105" cy="1185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Collection Post Exercise</a:t>
          </a:r>
        </a:p>
      </dsp:txBody>
      <dsp:txXfrm>
        <a:off x="5117471" y="1487262"/>
        <a:ext cx="1352105" cy="1185199"/>
      </dsp:txXfrm>
    </dsp:sp>
    <dsp:sp modelId="{539C7937-F740-40B5-A22C-048470D68C3F}">
      <dsp:nvSpPr>
        <dsp:cNvPr id="0" name=""/>
        <dsp:cNvSpPr/>
      </dsp:nvSpPr>
      <dsp:spPr>
        <a:xfrm>
          <a:off x="6214463" y="929521"/>
          <a:ext cx="255114" cy="25511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085D7B-861D-4D3B-BD37-6A2378666175}">
      <dsp:nvSpPr>
        <dsp:cNvPr id="0" name=""/>
        <dsp:cNvSpPr/>
      </dsp:nvSpPr>
      <dsp:spPr>
        <a:xfrm rot="5400000">
          <a:off x="6922954" y="630190"/>
          <a:ext cx="900054" cy="149767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CA5BEF-CFD3-4D5F-8388-EE8C2E2100B5}">
      <dsp:nvSpPr>
        <dsp:cNvPr id="0" name=""/>
        <dsp:cNvSpPr/>
      </dsp:nvSpPr>
      <dsp:spPr>
        <a:xfrm>
          <a:off x="6772713" y="1077671"/>
          <a:ext cx="1352105" cy="1185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Feedback To &amp; From Customer</a:t>
          </a:r>
        </a:p>
      </dsp:txBody>
      <dsp:txXfrm>
        <a:off x="6772713" y="1077671"/>
        <a:ext cx="1352105" cy="11851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8F443-FFF5-4B54-8F52-BB94F86C89B2}">
      <dsp:nvSpPr>
        <dsp:cNvPr id="0" name=""/>
        <dsp:cNvSpPr/>
      </dsp:nvSpPr>
      <dsp:spPr>
        <a:xfrm>
          <a:off x="-2970480" y="-457538"/>
          <a:ext cx="3543792" cy="3543792"/>
        </a:xfrm>
        <a:prstGeom prst="blockArc">
          <a:avLst>
            <a:gd name="adj1" fmla="val 18900000"/>
            <a:gd name="adj2" fmla="val 2700000"/>
            <a:gd name="adj3" fmla="val 610"/>
          </a:avLst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40FC71-8417-4ABE-A875-B9137398706B}">
      <dsp:nvSpPr>
        <dsp:cNvPr id="0" name=""/>
        <dsp:cNvSpPr/>
      </dsp:nvSpPr>
      <dsp:spPr>
        <a:xfrm>
          <a:off x="300803" y="202095"/>
          <a:ext cx="3489378" cy="4044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994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Learn &amp; Code</a:t>
          </a:r>
        </a:p>
      </dsp:txBody>
      <dsp:txXfrm>
        <a:off x="300803" y="202095"/>
        <a:ext cx="3489378" cy="404401"/>
      </dsp:txXfrm>
    </dsp:sp>
    <dsp:sp modelId="{547EF071-8651-469E-B5F3-E061A189AD6E}">
      <dsp:nvSpPr>
        <dsp:cNvPr id="0" name=""/>
        <dsp:cNvSpPr/>
      </dsp:nvSpPr>
      <dsp:spPr>
        <a:xfrm>
          <a:off x="48052" y="151545"/>
          <a:ext cx="505501" cy="5055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5B5001-FD18-4160-8AE9-B7280265127A}">
      <dsp:nvSpPr>
        <dsp:cNvPr id="0" name=""/>
        <dsp:cNvSpPr/>
      </dsp:nvSpPr>
      <dsp:spPr>
        <a:xfrm>
          <a:off x="532655" y="808803"/>
          <a:ext cx="3257526" cy="40440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994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Time Management</a:t>
          </a:r>
          <a:endParaRPr lang="en-US" sz="2100" kern="1200" dirty="0"/>
        </a:p>
      </dsp:txBody>
      <dsp:txXfrm>
        <a:off x="532655" y="808803"/>
        <a:ext cx="3257526" cy="404401"/>
      </dsp:txXfrm>
    </dsp:sp>
    <dsp:sp modelId="{B33B0806-E81B-4034-9A57-63F119C5E8D5}">
      <dsp:nvSpPr>
        <dsp:cNvPr id="0" name=""/>
        <dsp:cNvSpPr/>
      </dsp:nvSpPr>
      <dsp:spPr>
        <a:xfrm>
          <a:off x="279905" y="758252"/>
          <a:ext cx="505501" cy="5055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46D30-79FB-47F5-8285-6FFDAD6DFA6A}">
      <dsp:nvSpPr>
        <dsp:cNvPr id="0" name=""/>
        <dsp:cNvSpPr/>
      </dsp:nvSpPr>
      <dsp:spPr>
        <a:xfrm>
          <a:off x="532655" y="1415510"/>
          <a:ext cx="3257526" cy="40440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994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Debugging</a:t>
          </a:r>
          <a:endParaRPr lang="en-US" sz="2100" kern="1200" dirty="0"/>
        </a:p>
      </dsp:txBody>
      <dsp:txXfrm>
        <a:off x="532655" y="1415510"/>
        <a:ext cx="3257526" cy="404401"/>
      </dsp:txXfrm>
    </dsp:sp>
    <dsp:sp modelId="{671BC543-258B-4BED-9E6E-8DAECDC50B4D}">
      <dsp:nvSpPr>
        <dsp:cNvPr id="0" name=""/>
        <dsp:cNvSpPr/>
      </dsp:nvSpPr>
      <dsp:spPr>
        <a:xfrm>
          <a:off x="279905" y="1364960"/>
          <a:ext cx="505501" cy="5055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EC8099-1D48-4B3D-A0F6-06D394F91DA1}">
      <dsp:nvSpPr>
        <dsp:cNvPr id="0" name=""/>
        <dsp:cNvSpPr/>
      </dsp:nvSpPr>
      <dsp:spPr>
        <a:xfrm>
          <a:off x="300803" y="2022217"/>
          <a:ext cx="3489378" cy="4044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994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Testing</a:t>
          </a:r>
          <a:endParaRPr lang="en-US" sz="2100" kern="1200" dirty="0"/>
        </a:p>
      </dsp:txBody>
      <dsp:txXfrm>
        <a:off x="300803" y="2022217"/>
        <a:ext cx="3489378" cy="404401"/>
      </dsp:txXfrm>
    </dsp:sp>
    <dsp:sp modelId="{4DCEE7F3-D98D-4B24-AAE2-8F4535D545A7}">
      <dsp:nvSpPr>
        <dsp:cNvPr id="0" name=""/>
        <dsp:cNvSpPr/>
      </dsp:nvSpPr>
      <dsp:spPr>
        <a:xfrm>
          <a:off x="48052" y="1971667"/>
          <a:ext cx="505501" cy="5055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BD9CE-F435-4CC8-9CEF-32D2714AB1F5}">
      <dsp:nvSpPr>
        <dsp:cNvPr id="0" name=""/>
        <dsp:cNvSpPr/>
      </dsp:nvSpPr>
      <dsp:spPr>
        <a:xfrm>
          <a:off x="570715" y="1121"/>
          <a:ext cx="564278" cy="564278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</dsp:sp>
    <dsp:sp modelId="{085DEC3E-8C78-4AC6-A047-026C9BDD4D02}">
      <dsp:nvSpPr>
        <dsp:cNvPr id="0" name=""/>
        <dsp:cNvSpPr/>
      </dsp:nvSpPr>
      <dsp:spPr>
        <a:xfrm>
          <a:off x="852854" y="1121"/>
          <a:ext cx="3010630" cy="564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</a:rPr>
            <a:t>Learning on the way</a:t>
          </a:r>
        </a:p>
      </dsp:txBody>
      <dsp:txXfrm>
        <a:off x="852854" y="1121"/>
        <a:ext cx="3010630" cy="564278"/>
      </dsp:txXfrm>
    </dsp:sp>
    <dsp:sp modelId="{CDE5C73E-91EF-4192-93A5-A989B7D799FD}">
      <dsp:nvSpPr>
        <dsp:cNvPr id="0" name=""/>
        <dsp:cNvSpPr/>
      </dsp:nvSpPr>
      <dsp:spPr>
        <a:xfrm>
          <a:off x="570715" y="565399"/>
          <a:ext cx="564278" cy="564278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</dsp:sp>
    <dsp:sp modelId="{99AF8256-2677-4ADE-A061-0C890FDAC9B7}">
      <dsp:nvSpPr>
        <dsp:cNvPr id="0" name=""/>
        <dsp:cNvSpPr/>
      </dsp:nvSpPr>
      <dsp:spPr>
        <a:xfrm>
          <a:off x="852854" y="565399"/>
          <a:ext cx="3010630" cy="564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</a:rPr>
            <a:t>Running App</a:t>
          </a:r>
        </a:p>
      </dsp:txBody>
      <dsp:txXfrm>
        <a:off x="852854" y="565399"/>
        <a:ext cx="3010630" cy="564278"/>
      </dsp:txXfrm>
    </dsp:sp>
    <dsp:sp modelId="{08E197C4-5E40-4F27-A7CD-BD57A1546CF3}">
      <dsp:nvSpPr>
        <dsp:cNvPr id="0" name=""/>
        <dsp:cNvSpPr/>
      </dsp:nvSpPr>
      <dsp:spPr>
        <a:xfrm>
          <a:off x="570715" y="1129677"/>
          <a:ext cx="564278" cy="564278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</dsp:sp>
    <dsp:sp modelId="{AD8803CD-3ABE-48C5-B504-38DDA122193C}">
      <dsp:nvSpPr>
        <dsp:cNvPr id="0" name=""/>
        <dsp:cNvSpPr/>
      </dsp:nvSpPr>
      <dsp:spPr>
        <a:xfrm>
          <a:off x="852854" y="1129677"/>
          <a:ext cx="3010630" cy="564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</a:rPr>
            <a:t>Scope of Improvement</a:t>
          </a:r>
        </a:p>
      </dsp:txBody>
      <dsp:txXfrm>
        <a:off x="852854" y="1129677"/>
        <a:ext cx="3010630" cy="564278"/>
      </dsp:txXfrm>
    </dsp:sp>
    <dsp:sp modelId="{A51334B2-FB27-4DF2-A70C-A4DA1864597F}">
      <dsp:nvSpPr>
        <dsp:cNvPr id="0" name=""/>
        <dsp:cNvSpPr/>
      </dsp:nvSpPr>
      <dsp:spPr>
        <a:xfrm>
          <a:off x="570715" y="1693956"/>
          <a:ext cx="564278" cy="564278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</dsp:sp>
    <dsp:sp modelId="{852F7393-4BAF-4D45-8627-4D980D072331}">
      <dsp:nvSpPr>
        <dsp:cNvPr id="0" name=""/>
        <dsp:cNvSpPr/>
      </dsp:nvSpPr>
      <dsp:spPr>
        <a:xfrm>
          <a:off x="852854" y="1693956"/>
          <a:ext cx="3010630" cy="564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</a:rPr>
            <a:t>Incorporate learning in next assignment</a:t>
          </a:r>
        </a:p>
      </dsp:txBody>
      <dsp:txXfrm>
        <a:off x="852854" y="1693956"/>
        <a:ext cx="3010630" cy="564278"/>
      </dsp:txXfrm>
    </dsp:sp>
    <dsp:sp modelId="{594D4984-424A-4BD5-8645-CD459C395107}">
      <dsp:nvSpPr>
        <dsp:cNvPr id="0" name=""/>
        <dsp:cNvSpPr/>
      </dsp:nvSpPr>
      <dsp:spPr>
        <a:xfrm>
          <a:off x="570715" y="2258234"/>
          <a:ext cx="564278" cy="564278"/>
        </a:xfrm>
        <a:prstGeom prst="ellipse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</dsp:sp>
    <dsp:sp modelId="{62162A3D-6D62-4FB8-A7EA-97E8DBA9CFC8}">
      <dsp:nvSpPr>
        <dsp:cNvPr id="0" name=""/>
        <dsp:cNvSpPr/>
      </dsp:nvSpPr>
      <dsp:spPr>
        <a:xfrm>
          <a:off x="852854" y="2258234"/>
          <a:ext cx="3010630" cy="564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</a:rPr>
            <a:t>Feeling Relaxed till next assignment</a:t>
          </a:r>
        </a:p>
      </dsp:txBody>
      <dsp:txXfrm>
        <a:off x="852854" y="2258234"/>
        <a:ext cx="3010630" cy="5642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876A3F-4FE3-4D4F-B92F-1631838507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516C7-1FF3-F44B-93B1-24B9AA324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4C92B-6A45-864A-B429-22A9039765DA}" type="datetimeFigureOut">
              <a:rPr lang="en-US" smtClean="0"/>
              <a:t>9/6/2018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6268A-8AA9-4C40-BEFB-029DF3E811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928AC-AE76-324A-BA05-D16BF60C79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2C3C4-9460-4343-9283-24A378E271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4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5FE6-BEE9-465E-9202-2D200EDE749C}" type="datetimeFigureOut">
              <a:rPr lang="en-GB" smtClean="0"/>
              <a:t>06/09/2018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E8F2A-B3D4-43F2-B39B-CD77F64A19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17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B934246-87B1-4444-9DCA-06622CAD55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3992" y="124953"/>
            <a:ext cx="11944014" cy="4372387"/>
          </a:xfrm>
          <a:custGeom>
            <a:avLst/>
            <a:gdLst>
              <a:gd name="connsiteX0" fmla="*/ 0 w 11944014"/>
              <a:gd name="connsiteY0" fmla="*/ 0 h 4372387"/>
              <a:gd name="connsiteX1" fmla="*/ 11944014 w 11944014"/>
              <a:gd name="connsiteY1" fmla="*/ 0 h 4372387"/>
              <a:gd name="connsiteX2" fmla="*/ 11944014 w 11944014"/>
              <a:gd name="connsiteY2" fmla="*/ 4064314 h 4372387"/>
              <a:gd name="connsiteX3" fmla="*/ 11419539 w 11944014"/>
              <a:gd name="connsiteY3" fmla="*/ 4152711 h 4372387"/>
              <a:gd name="connsiteX4" fmla="*/ 4857299 w 11944014"/>
              <a:gd name="connsiteY4" fmla="*/ 3772522 h 4372387"/>
              <a:gd name="connsiteX5" fmla="*/ 510557 w 11944014"/>
              <a:gd name="connsiteY5" fmla="*/ 3115117 h 4372387"/>
              <a:gd name="connsiteX6" fmla="*/ 0 w 11944014"/>
              <a:gd name="connsiteY6" fmla="*/ 3085767 h 437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44014" h="4372387">
                <a:moveTo>
                  <a:pt x="0" y="0"/>
                </a:moveTo>
                <a:lnTo>
                  <a:pt x="11944014" y="0"/>
                </a:lnTo>
                <a:lnTo>
                  <a:pt x="11944014" y="4064314"/>
                </a:lnTo>
                <a:lnTo>
                  <a:pt x="11419539" y="4152711"/>
                </a:lnTo>
                <a:cubicBezTo>
                  <a:pt x="10120431" y="4379826"/>
                  <a:pt x="8581267" y="4634432"/>
                  <a:pt x="4857299" y="3772522"/>
                </a:cubicBezTo>
                <a:cubicBezTo>
                  <a:pt x="3261016" y="3403063"/>
                  <a:pt x="1951876" y="3212078"/>
                  <a:pt x="510557" y="3115117"/>
                </a:cubicBezTo>
                <a:lnTo>
                  <a:pt x="0" y="30857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E99C6B2-05CE-48A7-8696-CEC64BE74DF5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custGeom>
            <a:avLst/>
            <a:gdLst>
              <a:gd name="connsiteX0" fmla="*/ 123993 w 12192001"/>
              <a:gd name="connsiteY0" fmla="*/ 123993 h 6858000"/>
              <a:gd name="connsiteX1" fmla="*/ 123993 w 12192001"/>
              <a:gd name="connsiteY1" fmla="*/ 3209760 h 6858000"/>
              <a:gd name="connsiteX2" fmla="*/ 634550 w 12192001"/>
              <a:gd name="connsiteY2" fmla="*/ 3239110 h 6858000"/>
              <a:gd name="connsiteX3" fmla="*/ 4981292 w 12192001"/>
              <a:gd name="connsiteY3" fmla="*/ 3896515 h 6858000"/>
              <a:gd name="connsiteX4" fmla="*/ 11543532 w 12192001"/>
              <a:gd name="connsiteY4" fmla="*/ 4276704 h 6858000"/>
              <a:gd name="connsiteX5" fmla="*/ 12068007 w 12192001"/>
              <a:gd name="connsiteY5" fmla="*/ 4188307 h 6858000"/>
              <a:gd name="connsiteX6" fmla="*/ 12068007 w 12192001"/>
              <a:gd name="connsiteY6" fmla="*/ 123993 h 6858000"/>
              <a:gd name="connsiteX7" fmla="*/ 0 w 12192001"/>
              <a:gd name="connsiteY7" fmla="*/ 0 h 6858000"/>
              <a:gd name="connsiteX8" fmla="*/ 12192000 w 12192001"/>
              <a:gd name="connsiteY8" fmla="*/ 0 h 6858000"/>
              <a:gd name="connsiteX9" fmla="*/ 12192000 w 12192001"/>
              <a:gd name="connsiteY9" fmla="*/ 4167393 h 6858000"/>
              <a:gd name="connsiteX10" fmla="*/ 12192001 w 12192001"/>
              <a:gd name="connsiteY10" fmla="*/ 4167393 h 6858000"/>
              <a:gd name="connsiteX11" fmla="*/ 12192001 w 12192001"/>
              <a:gd name="connsiteY11" fmla="*/ 4799849 h 6858000"/>
              <a:gd name="connsiteX12" fmla="*/ 12192001 w 12192001"/>
              <a:gd name="connsiteY12" fmla="*/ 4950491 h 6858000"/>
              <a:gd name="connsiteX13" fmla="*/ 12192001 w 12192001"/>
              <a:gd name="connsiteY13" fmla="*/ 6858000 h 6858000"/>
              <a:gd name="connsiteX14" fmla="*/ 12192000 w 12192001"/>
              <a:gd name="connsiteY14" fmla="*/ 6858000 h 6858000"/>
              <a:gd name="connsiteX15" fmla="*/ 1 w 12192001"/>
              <a:gd name="connsiteY15" fmla="*/ 6858000 h 6858000"/>
              <a:gd name="connsiteX16" fmla="*/ 0 w 12192001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1" h="6858000">
                <a:moveTo>
                  <a:pt x="123993" y="123993"/>
                </a:moveTo>
                <a:lnTo>
                  <a:pt x="123993" y="3209760"/>
                </a:lnTo>
                <a:lnTo>
                  <a:pt x="634550" y="3239110"/>
                </a:lnTo>
                <a:cubicBezTo>
                  <a:pt x="2075869" y="3336071"/>
                  <a:pt x="3385009" y="3527056"/>
                  <a:pt x="4981292" y="3896515"/>
                </a:cubicBezTo>
                <a:cubicBezTo>
                  <a:pt x="8705260" y="4758425"/>
                  <a:pt x="10244424" y="4503819"/>
                  <a:pt x="11543532" y="4276704"/>
                </a:cubicBezTo>
                <a:lnTo>
                  <a:pt x="12068007" y="4188307"/>
                </a:lnTo>
                <a:lnTo>
                  <a:pt x="12068007" y="12399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167393"/>
                </a:lnTo>
                <a:lnTo>
                  <a:pt x="12192001" y="4167393"/>
                </a:lnTo>
                <a:lnTo>
                  <a:pt x="12192001" y="4799849"/>
                </a:lnTo>
                <a:lnTo>
                  <a:pt x="12192001" y="4950491"/>
                </a:lnTo>
                <a:lnTo>
                  <a:pt x="12192001" y="6858000"/>
                </a:lnTo>
                <a:lnTo>
                  <a:pt x="12192000" y="685800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48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240" y="3802065"/>
            <a:ext cx="9784080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5240" y="4294303"/>
            <a:ext cx="9784080" cy="173736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951AB2-D568-4A7E-9408-FADC8BED4119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4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240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23026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08664829-F6FB-4E31-BF5C-C895ADF2BA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5999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5240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23026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7E9E558E-F7EF-4347-AD3C-FDB2A9BCF6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5999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D2AC4-32E8-BC46-848C-BEA37118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448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679784BB-7CDD-484B-8F47-9CF1D79993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99200" y="0"/>
            <a:ext cx="58928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93776"/>
            <a:ext cx="5170715" cy="1089529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499" y="2061165"/>
            <a:ext cx="5045529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499" y="2708227"/>
            <a:ext cx="5045529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6A75B6-7B4E-496F-A846-0FFBB6E1D164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648ACB4-9C22-4636-800F-578055A5BC10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72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5C833BC-89A8-4D28-9D63-F45F14D694BF}"/>
              </a:ext>
            </a:extLst>
          </p:cNvPr>
          <p:cNvSpPr/>
          <p:nvPr userDrawn="1"/>
        </p:nvSpPr>
        <p:spPr>
          <a:xfrm flipH="1">
            <a:off x="123987" y="124955"/>
            <a:ext cx="11953415" cy="440800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7" h="24785">
                <a:moveTo>
                  <a:pt x="17" y="0"/>
                </a:moveTo>
                <a:lnTo>
                  <a:pt x="21617" y="0"/>
                </a:lnTo>
                <a:lnTo>
                  <a:pt x="21617" y="17322"/>
                </a:lnTo>
                <a:cubicBezTo>
                  <a:pt x="10919" y="19230"/>
                  <a:pt x="10221" y="28798"/>
                  <a:pt x="0" y="22875"/>
                </a:cubicBezTo>
                <a:cubicBezTo>
                  <a:pt x="6" y="15250"/>
                  <a:pt x="11" y="7625"/>
                  <a:pt x="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240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3">
            <a:extLst>
              <a:ext uri="{FF2B5EF4-FFF2-40B4-BE49-F238E27FC236}">
                <a16:creationId xmlns:a16="http://schemas.microsoft.com/office/drawing/2014/main" id="{7F75D8AF-79DE-4E2B-A15F-8EC66948BC31}"/>
              </a:ext>
            </a:extLst>
          </p:cNvPr>
          <p:cNvSpPr/>
          <p:nvPr userDrawn="1"/>
        </p:nvSpPr>
        <p:spPr>
          <a:xfrm flipH="1" flipV="1">
            <a:off x="114590" y="4581492"/>
            <a:ext cx="11962815" cy="215268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  <a:gd name="connsiteX0" fmla="*/ 34 w 21634"/>
              <a:gd name="connsiteY0" fmla="*/ 0 h 36778"/>
              <a:gd name="connsiteX1" fmla="*/ 21634 w 21634"/>
              <a:gd name="connsiteY1" fmla="*/ 0 h 36778"/>
              <a:gd name="connsiteX2" fmla="*/ 21634 w 21634"/>
              <a:gd name="connsiteY2" fmla="*/ 17322 h 36778"/>
              <a:gd name="connsiteX3" fmla="*/ 0 w 21634"/>
              <a:gd name="connsiteY3" fmla="*/ 35787 h 36778"/>
              <a:gd name="connsiteX4" fmla="*/ 34 w 21634"/>
              <a:gd name="connsiteY4" fmla="*/ 0 h 36778"/>
              <a:gd name="connsiteX0" fmla="*/ 34 w 21634"/>
              <a:gd name="connsiteY0" fmla="*/ 0 h 41874"/>
              <a:gd name="connsiteX1" fmla="*/ 21634 w 21634"/>
              <a:gd name="connsiteY1" fmla="*/ 0 h 41874"/>
              <a:gd name="connsiteX2" fmla="*/ 21634 w 21634"/>
              <a:gd name="connsiteY2" fmla="*/ 17322 h 41874"/>
              <a:gd name="connsiteX3" fmla="*/ 0 w 21634"/>
              <a:gd name="connsiteY3" fmla="*/ 35787 h 41874"/>
              <a:gd name="connsiteX4" fmla="*/ 34 w 21634"/>
              <a:gd name="connsiteY4" fmla="*/ 0 h 41874"/>
              <a:gd name="connsiteX0" fmla="*/ 34 w 21634"/>
              <a:gd name="connsiteY0" fmla="*/ 0 h 42123"/>
              <a:gd name="connsiteX1" fmla="*/ 21634 w 21634"/>
              <a:gd name="connsiteY1" fmla="*/ 0 h 42123"/>
              <a:gd name="connsiteX2" fmla="*/ 21634 w 21634"/>
              <a:gd name="connsiteY2" fmla="*/ 17322 h 42123"/>
              <a:gd name="connsiteX3" fmla="*/ 0 w 21634"/>
              <a:gd name="connsiteY3" fmla="*/ 35787 h 42123"/>
              <a:gd name="connsiteX4" fmla="*/ 34 w 21634"/>
              <a:gd name="connsiteY4" fmla="*/ 0 h 4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34" h="42123">
                <a:moveTo>
                  <a:pt x="34" y="0"/>
                </a:moveTo>
                <a:lnTo>
                  <a:pt x="21634" y="0"/>
                </a:lnTo>
                <a:lnTo>
                  <a:pt x="21634" y="17322"/>
                </a:lnTo>
                <a:cubicBezTo>
                  <a:pt x="10970" y="21444"/>
                  <a:pt x="9198" y="56098"/>
                  <a:pt x="0" y="35787"/>
                </a:cubicBezTo>
                <a:cubicBezTo>
                  <a:pt x="6" y="28162"/>
                  <a:pt x="28" y="7625"/>
                  <a:pt x="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Section Header 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tx1"/>
                </a:solidFill>
              </a:rPr>
              <a:pPr/>
              <a:t>‹#›</a:t>
            </a:fld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19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58E3AAF-44AA-41E0-AE18-8B461598A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6314" y="1825625"/>
            <a:ext cx="530678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C1B8B60-5429-4EF9-93D0-2CCCF562B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89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700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0215"/>
            <a:ext cx="3932237" cy="15571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B6692B7-0F8A-4381-96B4-5F358BFD1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43535EE-90E2-422C-B7AC-4D346E8D6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00215"/>
            <a:ext cx="6172200" cy="53687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6424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0215"/>
            <a:ext cx="3932237" cy="15571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B6692B7-0F8A-4381-96B4-5F358BFD1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31CB29F-0BE0-476F-B57A-7638E9BFA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00215"/>
            <a:ext cx="6172200" cy="536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96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432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46C0F6-F728-4FF0-A7F3-F6AECCD35B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0650" y="136525"/>
            <a:ext cx="11950700" cy="6584951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DAD220-8CE3-4FF4-957A-1E24442C65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87500" y="4022725"/>
            <a:ext cx="10033000" cy="1236236"/>
          </a:xfrm>
          <a:solidFill>
            <a:schemeClr val="tx1">
              <a:alpha val="68000"/>
            </a:schemeClr>
          </a:solidFill>
        </p:spPr>
        <p:txBody>
          <a:bodyPr lIns="274320" tIns="274320" rIns="274320" bIns="274320" anchor="ctr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8FDDD78-44AA-4B92-90B8-DFC56D688C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550" y="3269342"/>
            <a:ext cx="1155366" cy="2576090"/>
          </a:xfrm>
          <a:noFill/>
        </p:spPr>
        <p:txBody>
          <a:bodyPr wrap="square" lIns="182880" tIns="182880" rIns="182880" bIns="91440">
            <a:spAutoFit/>
          </a:bodyPr>
          <a:lstStyle>
            <a:lvl1pPr marL="0" indent="0">
              <a:buNone/>
              <a:defRPr sz="1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283712C-6C33-4303-985C-6493AAFAF40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93B617-BDEC-4471-BF16-3ADF8D92DD69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3D238BD-C38B-4BEB-92A5-657AAB9C5351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81040-AE93-4763-96F3-062F0F2D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014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14F9CD-0693-4A94-A67A-F71413300A6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39624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3"/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86286-CEE2-E94A-BBC0-0A3723EB14DE}"/>
              </a:ext>
            </a:extLst>
          </p:cNvPr>
          <p:cNvSpPr/>
          <p:nvPr userDrawn="1"/>
        </p:nvSpPr>
        <p:spPr>
          <a:xfrm>
            <a:off x="11008895" y="6220326"/>
            <a:ext cx="866273" cy="63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57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7C719AD2-39D2-425C-90E5-8FD2D783AD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4907643" cy="701731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GB" sz="4400" b="1" spc="-15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419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D24BA90-E7BA-471E-AA13-3329EDCD80A2}"/>
              </a:ext>
            </a:extLst>
          </p:cNvPr>
          <p:cNvSpPr/>
          <p:nvPr userDrawn="1"/>
        </p:nvSpPr>
        <p:spPr>
          <a:xfrm flipV="1">
            <a:off x="-1" y="-3"/>
            <a:ext cx="12192001" cy="6858003"/>
          </a:xfrm>
          <a:custGeom>
            <a:avLst/>
            <a:gdLst>
              <a:gd name="connsiteX0" fmla="*/ 9171734 w 12192001"/>
              <a:gd name="connsiteY0" fmla="*/ 2269381 h 6858003"/>
              <a:gd name="connsiteX1" fmla="*/ 4981292 w 12192001"/>
              <a:gd name="connsiteY1" fmla="*/ 1670903 h 6858003"/>
              <a:gd name="connsiteX2" fmla="*/ 634550 w 12192001"/>
              <a:gd name="connsiteY2" fmla="*/ 1013497 h 6858003"/>
              <a:gd name="connsiteX3" fmla="*/ 123993 w 12192001"/>
              <a:gd name="connsiteY3" fmla="*/ 984148 h 6858003"/>
              <a:gd name="connsiteX4" fmla="*/ 123993 w 12192001"/>
              <a:gd name="connsiteY4" fmla="*/ 123993 h 6858003"/>
              <a:gd name="connsiteX5" fmla="*/ 12068007 w 12192001"/>
              <a:gd name="connsiteY5" fmla="*/ 123993 h 6858003"/>
              <a:gd name="connsiteX6" fmla="*/ 12068007 w 12192001"/>
              <a:gd name="connsiteY6" fmla="*/ 1962695 h 6858003"/>
              <a:gd name="connsiteX7" fmla="*/ 11543532 w 12192001"/>
              <a:gd name="connsiteY7" fmla="*/ 2051091 h 6858003"/>
              <a:gd name="connsiteX8" fmla="*/ 9171734 w 12192001"/>
              <a:gd name="connsiteY8" fmla="*/ 2269381 h 6858003"/>
              <a:gd name="connsiteX9" fmla="*/ 1 w 12192001"/>
              <a:gd name="connsiteY9" fmla="*/ 6858003 h 6858003"/>
              <a:gd name="connsiteX10" fmla="*/ 12192001 w 12192001"/>
              <a:gd name="connsiteY10" fmla="*/ 6858003 h 6858003"/>
              <a:gd name="connsiteX11" fmla="*/ 12192001 w 12192001"/>
              <a:gd name="connsiteY11" fmla="*/ 2724879 h 6858003"/>
              <a:gd name="connsiteX12" fmla="*/ 12192001 w 12192001"/>
              <a:gd name="connsiteY12" fmla="*/ 2477360 h 6858003"/>
              <a:gd name="connsiteX13" fmla="*/ 12192001 w 12192001"/>
              <a:gd name="connsiteY13" fmla="*/ 1941781 h 6858003"/>
              <a:gd name="connsiteX14" fmla="*/ 12192000 w 12192001"/>
              <a:gd name="connsiteY14" fmla="*/ 1941781 h 6858003"/>
              <a:gd name="connsiteX15" fmla="*/ 12192000 w 12192001"/>
              <a:gd name="connsiteY15" fmla="*/ 0 h 6858003"/>
              <a:gd name="connsiteX16" fmla="*/ 0 w 12192001"/>
              <a:gd name="connsiteY16" fmla="*/ 0 h 6858003"/>
              <a:gd name="connsiteX17" fmla="*/ 0 w 12192001"/>
              <a:gd name="connsiteY17" fmla="*/ 6858000 h 6858003"/>
              <a:gd name="connsiteX18" fmla="*/ 1 w 12192001"/>
              <a:gd name="connsiteY18" fmla="*/ 6858000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1" h="6858003">
                <a:moveTo>
                  <a:pt x="9171734" y="2269381"/>
                </a:moveTo>
                <a:cubicBezTo>
                  <a:pt x="8159059" y="2253684"/>
                  <a:pt x="6843276" y="2101858"/>
                  <a:pt x="4981292" y="1670903"/>
                </a:cubicBezTo>
                <a:cubicBezTo>
                  <a:pt x="3385010" y="1301444"/>
                  <a:pt x="2075869" y="1110459"/>
                  <a:pt x="634550" y="1013497"/>
                </a:cubicBezTo>
                <a:lnTo>
                  <a:pt x="123993" y="984148"/>
                </a:lnTo>
                <a:lnTo>
                  <a:pt x="123993" y="123993"/>
                </a:lnTo>
                <a:lnTo>
                  <a:pt x="12068007" y="123993"/>
                </a:lnTo>
                <a:lnTo>
                  <a:pt x="12068007" y="1962695"/>
                </a:lnTo>
                <a:lnTo>
                  <a:pt x="11543532" y="2051091"/>
                </a:lnTo>
                <a:cubicBezTo>
                  <a:pt x="10893978" y="2164649"/>
                  <a:pt x="10184410" y="2285079"/>
                  <a:pt x="9171734" y="2269381"/>
                </a:cubicBezTo>
                <a:close/>
                <a:moveTo>
                  <a:pt x="1" y="6858003"/>
                </a:moveTo>
                <a:lnTo>
                  <a:pt x="12192001" y="6858003"/>
                </a:lnTo>
                <a:lnTo>
                  <a:pt x="12192001" y="2724879"/>
                </a:lnTo>
                <a:lnTo>
                  <a:pt x="12192001" y="2477360"/>
                </a:lnTo>
                <a:lnTo>
                  <a:pt x="12192001" y="1941781"/>
                </a:lnTo>
                <a:lnTo>
                  <a:pt x="12192000" y="1941781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lnTo>
                  <a:pt x="1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467520A-F508-4AA5-BBCF-30AE2B312E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3992" y="4587876"/>
            <a:ext cx="11944014" cy="2146775"/>
          </a:xfrm>
          <a:custGeom>
            <a:avLst/>
            <a:gdLst>
              <a:gd name="connsiteX0" fmla="*/ 9047741 w 11944014"/>
              <a:gd name="connsiteY0" fmla="*/ 1387 h 2146775"/>
              <a:gd name="connsiteX1" fmla="*/ 11419539 w 11944014"/>
              <a:gd name="connsiteY1" fmla="*/ 219677 h 2146775"/>
              <a:gd name="connsiteX2" fmla="*/ 11944014 w 11944014"/>
              <a:gd name="connsiteY2" fmla="*/ 308073 h 2146775"/>
              <a:gd name="connsiteX3" fmla="*/ 11944014 w 11944014"/>
              <a:gd name="connsiteY3" fmla="*/ 2146775 h 2146775"/>
              <a:gd name="connsiteX4" fmla="*/ 0 w 11944014"/>
              <a:gd name="connsiteY4" fmla="*/ 2146775 h 2146775"/>
              <a:gd name="connsiteX5" fmla="*/ 0 w 11944014"/>
              <a:gd name="connsiteY5" fmla="*/ 1286620 h 2146775"/>
              <a:gd name="connsiteX6" fmla="*/ 510557 w 11944014"/>
              <a:gd name="connsiteY6" fmla="*/ 1257271 h 2146775"/>
              <a:gd name="connsiteX7" fmla="*/ 4857299 w 11944014"/>
              <a:gd name="connsiteY7" fmla="*/ 599865 h 2146775"/>
              <a:gd name="connsiteX8" fmla="*/ 9047741 w 11944014"/>
              <a:gd name="connsiteY8" fmla="*/ 1387 h 21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44014" h="2146775">
                <a:moveTo>
                  <a:pt x="9047741" y="1387"/>
                </a:moveTo>
                <a:cubicBezTo>
                  <a:pt x="10060417" y="-14311"/>
                  <a:pt x="10769985" y="106119"/>
                  <a:pt x="11419539" y="219677"/>
                </a:cubicBezTo>
                <a:lnTo>
                  <a:pt x="11944014" y="308073"/>
                </a:lnTo>
                <a:lnTo>
                  <a:pt x="11944014" y="2146775"/>
                </a:lnTo>
                <a:lnTo>
                  <a:pt x="0" y="2146775"/>
                </a:lnTo>
                <a:lnTo>
                  <a:pt x="0" y="1286620"/>
                </a:lnTo>
                <a:lnTo>
                  <a:pt x="510557" y="1257271"/>
                </a:lnTo>
                <a:cubicBezTo>
                  <a:pt x="1951876" y="1160309"/>
                  <a:pt x="3261017" y="969324"/>
                  <a:pt x="4857299" y="599865"/>
                </a:cubicBezTo>
                <a:cubicBezTo>
                  <a:pt x="6719283" y="168910"/>
                  <a:pt x="8035066" y="17084"/>
                  <a:pt x="9047741" y="13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Section Header 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3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836EFBB-5449-47CB-96D6-CB08287F75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3860800"/>
            <a:ext cx="9666514" cy="1686720"/>
          </a:xfrm>
        </p:spPr>
        <p:txBody>
          <a:bodyPr anchor="b">
            <a:noAutofit/>
          </a:bodyPr>
          <a:lstStyle>
            <a:lvl1pPr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2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5610170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68A07C-35C9-40A7-8487-9EAD314C595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E9143E8-1B27-4F08-9F20-BE30B14AC24E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5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7F86AE-7774-0B40-8944-DF91C77B0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3012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8346-1C0B-46DB-AAA6-71C865DE8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0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328109-BF43-024A-B25B-C69E4098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51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1F05F3BA-65F5-4621-807B-C8B857D01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8900" y="1463346"/>
            <a:ext cx="5181600" cy="48700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CDF89E18-CCB2-4D69-AB77-CAB656EC2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8898" y="2149311"/>
            <a:ext cx="5181601" cy="404035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86F9159-693C-4325-939A-8C6869B2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463346"/>
            <a:ext cx="5306787" cy="48700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BEA361C8-0231-48E8-965E-6BB6D606C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314" y="2149311"/>
            <a:ext cx="5306789" cy="404035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6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500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20114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500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20114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FB9F81-CC7F-5244-95A6-279BE4B5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5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B3994-EC85-4CEE-B849-7AE33810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709A-CA63-4EAC-968C-8873D088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253331"/>
            <a:ext cx="11174186" cy="477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3C17-8AAC-4933-A7DA-CD7D3F840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1D122-60D0-8B4D-896A-2A770C0B6343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B5B9FA1-1805-A944-AC99-868579EBA1AD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7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62" r:id="rId5"/>
    <p:sldLayoutId id="2147483650" r:id="rId6"/>
    <p:sldLayoutId id="2147483668" r:id="rId7"/>
    <p:sldLayoutId id="2147483674" r:id="rId8"/>
    <p:sldLayoutId id="2147483666" r:id="rId9"/>
    <p:sldLayoutId id="2147483664" r:id="rId10"/>
    <p:sldLayoutId id="2147483663" r:id="rId11"/>
    <p:sldLayoutId id="2147483667" r:id="rId12"/>
    <p:sldLayoutId id="2147483671" r:id="rId13"/>
    <p:sldLayoutId id="2147483672" r:id="rId14"/>
    <p:sldLayoutId id="2147483673" r:id="rId15"/>
    <p:sldLayoutId id="2147483675" r:id="rId16"/>
    <p:sldLayoutId id="2147483676" r:id="rId17"/>
    <p:sldLayoutId id="2147483665" r:id="rId18"/>
    <p:sldLayoutId id="2147483669" r:id="rId19"/>
    <p:sldLayoutId id="2147483670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600" b="1" kern="1200" spc="-6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60" userDrawn="1">
          <p15:clr>
            <a:srgbClr val="F26B43"/>
          </p15:clr>
        </p15:guide>
        <p15:guide id="4" pos="7320" userDrawn="1">
          <p15:clr>
            <a:srgbClr val="F26B43"/>
          </p15:clr>
        </p15:guide>
        <p15:guide id="5" orient="horz" pos="360" userDrawn="1">
          <p15:clr>
            <a:srgbClr val="F26B43"/>
          </p15:clr>
        </p15:guide>
        <p15:guide id="6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Turtle in ocean">
            <a:extLst>
              <a:ext uri="{FF2B5EF4-FFF2-40B4-BE49-F238E27FC236}">
                <a16:creationId xmlns:a16="http://schemas.microsoft.com/office/drawing/2014/main" id="{1BF8833C-D907-D24E-949C-65190DF629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-101" t="28284" r="101" b="22912"/>
          <a:stretch/>
        </p:blipFill>
        <p:spPr>
          <a:xfrm>
            <a:off x="123992" y="124953"/>
            <a:ext cx="11944014" cy="4372387"/>
          </a:xfrm>
        </p:spPr>
      </p:pic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871" y="4901450"/>
            <a:ext cx="10607040" cy="701731"/>
          </a:xfrm>
        </p:spPr>
        <p:txBody>
          <a:bodyPr/>
          <a:lstStyle/>
          <a:p>
            <a:r>
              <a:rPr lang="en-GB" dirty="0"/>
              <a:t>Body &amp; Soul – Fitness App </a:t>
            </a:r>
          </a:p>
        </p:txBody>
      </p:sp>
      <p:sp>
        <p:nvSpPr>
          <p:cNvPr id="52" name="Subtitle 51">
            <a:extLst>
              <a:ext uri="{FF2B5EF4-FFF2-40B4-BE49-F238E27FC236}">
                <a16:creationId xmlns:a16="http://schemas.microsoft.com/office/drawing/2014/main" id="{46FF1827-B46B-4BC4-8665-8914CF45D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871" y="5603181"/>
            <a:ext cx="9144000" cy="286232"/>
          </a:xfrm>
        </p:spPr>
        <p:txBody>
          <a:bodyPr/>
          <a:lstStyle/>
          <a:p>
            <a:r>
              <a:rPr lang="en-GB" sz="1400" i="1" dirty="0"/>
              <a:t>Body Achieves What Mind Believes</a:t>
            </a:r>
          </a:p>
        </p:txBody>
      </p:sp>
    </p:spTree>
    <p:extLst>
      <p:ext uri="{BB962C8B-B14F-4D97-AF65-F5344CB8AC3E}">
        <p14:creationId xmlns:p14="http://schemas.microsoft.com/office/powerpoint/2010/main" val="383075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Case – This App </a:t>
            </a:r>
            <a:endParaRPr lang="en-GB" dirty="0"/>
          </a:p>
        </p:txBody>
      </p:sp>
      <p:pic>
        <p:nvPicPr>
          <p:cNvPr id="9" name="Picture Placeholder 8" descr="Slide image placeholder">
            <a:extLst>
              <a:ext uri="{FF2B5EF4-FFF2-40B4-BE49-F238E27FC236}">
                <a16:creationId xmlns:a16="http://schemas.microsoft.com/office/drawing/2014/main" id="{95460251-A0B7-4016-89A0-4C8BCED07B6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AC4CB2C1-7DE3-44DC-A4F5-55C9466AE9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Busy - Bee</a:t>
            </a:r>
            <a:endParaRPr lang="en-GB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DFFB9D38-CDF6-45F7-A615-007F303B1A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Focusing on professional and busy moms who cannot come to gym regularly. 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78932DB0-2733-4BAD-BB5D-9536D20E09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Old is Gold</a:t>
            </a:r>
            <a:endParaRPr lang="en-GB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6FB540F0-2ABD-4D9C-AA51-A68864DD785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Focusing on senior population. Easy going exercise with fun, providing advice towards type of exercise to be taken.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8849DCBF-FE6C-4038-BE61-0BE3E249C3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Fitness for Everyone</a:t>
            </a:r>
            <a:endParaRPr lang="en-GB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E0FF0889-3DA9-4826-A04E-4A4BD4C04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Intensive program for anybody to join and providing tailor made exercise as per person’s BMI.</a:t>
            </a:r>
          </a:p>
        </p:txBody>
      </p:sp>
    </p:spTree>
    <p:extLst>
      <p:ext uri="{BB962C8B-B14F-4D97-AF65-F5344CB8AC3E}">
        <p14:creationId xmlns:p14="http://schemas.microsoft.com/office/powerpoint/2010/main" val="428443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Structure – Program Flow </a:t>
            </a: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87016760"/>
              </p:ext>
            </p:extLst>
          </p:nvPr>
        </p:nvGraphicFramePr>
        <p:xfrm>
          <a:off x="1155700" y="1091146"/>
          <a:ext cx="9499600" cy="538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1428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Design</a:t>
            </a:r>
            <a:br>
              <a:rPr lang="en-US" dirty="0"/>
            </a:br>
            <a:r>
              <a:rPr lang="en-US" dirty="0"/>
              <a:t> </a:t>
            </a:r>
            <a:endParaRPr lang="en-GB" dirty="0"/>
          </a:p>
        </p:txBody>
      </p:sp>
      <p:sp>
        <p:nvSpPr>
          <p:cNvPr id="7" name="Rectangle 6" descr="Slide number background block">
            <a:extLst>
              <a:ext uri="{FF2B5EF4-FFF2-40B4-BE49-F238E27FC236}">
                <a16:creationId xmlns:a16="http://schemas.microsoft.com/office/drawing/2014/main" id="{61E397FF-5106-4C31-8E91-796AEA20258E}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7DDE5B7-93F1-4010-85B1-8F63FD5044C7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4</a:t>
            </a:fld>
            <a:endParaRPr lang="en-GB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25919769"/>
              </p:ext>
            </p:extLst>
          </p:nvPr>
        </p:nvGraphicFramePr>
        <p:xfrm>
          <a:off x="1790700" y="1091146"/>
          <a:ext cx="8128000" cy="4830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7818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739" y="568417"/>
            <a:ext cx="11174186" cy="447584"/>
          </a:xfrm>
        </p:spPr>
        <p:txBody>
          <a:bodyPr/>
          <a:lstStyle/>
          <a:p>
            <a:r>
              <a:rPr lang="en-US" dirty="0"/>
              <a:t>Challenges</a:t>
            </a:r>
            <a:br>
              <a:rPr lang="en-US" dirty="0"/>
            </a:br>
            <a:r>
              <a:rPr lang="en-US" dirty="0"/>
              <a:t> </a:t>
            </a:r>
            <a:endParaRPr lang="en-GB" dirty="0"/>
          </a:p>
        </p:txBody>
      </p:sp>
      <p:sp>
        <p:nvSpPr>
          <p:cNvPr id="7" name="Rectangle 6" descr="Slide number background block">
            <a:extLst>
              <a:ext uri="{FF2B5EF4-FFF2-40B4-BE49-F238E27FC236}">
                <a16:creationId xmlns:a16="http://schemas.microsoft.com/office/drawing/2014/main" id="{61E397FF-5106-4C31-8E91-796AEA20258E}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7DDE5B7-93F1-4010-85B1-8F63FD5044C7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5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962900" y="1206868"/>
            <a:ext cx="3695700" cy="3403232"/>
          </a:xfrm>
          <a:custGeom>
            <a:avLst/>
            <a:gdLst>
              <a:gd name="connsiteX0" fmla="*/ 0 w 3695700"/>
              <a:gd name="connsiteY0" fmla="*/ 1891932 h 3403232"/>
              <a:gd name="connsiteX1" fmla="*/ 1168400 w 3695700"/>
              <a:gd name="connsiteY1" fmla="*/ 37732 h 3403232"/>
              <a:gd name="connsiteX2" fmla="*/ 3695700 w 3695700"/>
              <a:gd name="connsiteY2" fmla="*/ 3403232 h 3403232"/>
              <a:gd name="connsiteX3" fmla="*/ 3695700 w 3695700"/>
              <a:gd name="connsiteY3" fmla="*/ 3403232 h 3403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5700" h="3403232">
                <a:moveTo>
                  <a:pt x="0" y="1891932"/>
                </a:moveTo>
                <a:cubicBezTo>
                  <a:pt x="276225" y="838890"/>
                  <a:pt x="552450" y="-214151"/>
                  <a:pt x="1168400" y="37732"/>
                </a:cubicBezTo>
                <a:cubicBezTo>
                  <a:pt x="1784350" y="289615"/>
                  <a:pt x="3695700" y="3403232"/>
                  <a:pt x="3695700" y="3403232"/>
                </a:cubicBezTo>
                <a:lnTo>
                  <a:pt x="3695700" y="3403232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6743700" y="2010464"/>
            <a:ext cx="4025900" cy="2942536"/>
          </a:xfrm>
          <a:custGeom>
            <a:avLst/>
            <a:gdLst>
              <a:gd name="connsiteX0" fmla="*/ 0 w 4025900"/>
              <a:gd name="connsiteY0" fmla="*/ 2942536 h 2942536"/>
              <a:gd name="connsiteX1" fmla="*/ 2222500 w 4025900"/>
              <a:gd name="connsiteY1" fmla="*/ 34236 h 2942536"/>
              <a:gd name="connsiteX2" fmla="*/ 4025900 w 4025900"/>
              <a:gd name="connsiteY2" fmla="*/ 1609036 h 2942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5900" h="2942536">
                <a:moveTo>
                  <a:pt x="0" y="2942536"/>
                </a:moveTo>
                <a:cubicBezTo>
                  <a:pt x="775758" y="1599511"/>
                  <a:pt x="1551517" y="256486"/>
                  <a:pt x="2222500" y="34236"/>
                </a:cubicBezTo>
                <a:cubicBezTo>
                  <a:pt x="2893483" y="-188014"/>
                  <a:pt x="3459691" y="710511"/>
                  <a:pt x="4025900" y="1609036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9169400" y="1498600"/>
            <a:ext cx="25400" cy="511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9145932" y="1525932"/>
            <a:ext cx="330200" cy="283264"/>
          </a:xfrm>
          <a:prstGeom prst="triangle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68675" y="1478009"/>
            <a:ext cx="212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6038850" y="4413250"/>
            <a:ext cx="304800" cy="1079500"/>
            <a:chOff x="4318000" y="3530600"/>
            <a:chExt cx="304800" cy="1079500"/>
          </a:xfrm>
        </p:grpSpPr>
        <p:sp>
          <p:nvSpPr>
            <p:cNvPr id="22" name="Oval 21"/>
            <p:cNvSpPr/>
            <p:nvPr/>
          </p:nvSpPr>
          <p:spPr>
            <a:xfrm>
              <a:off x="4318000" y="3530600"/>
              <a:ext cx="304800" cy="3175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23"/>
            <p:cNvCxnSpPr>
              <a:stCxn id="22" idx="4"/>
            </p:cNvCxnSpPr>
            <p:nvPr/>
          </p:nvCxnSpPr>
          <p:spPr>
            <a:xfrm>
              <a:off x="4470400" y="3848100"/>
              <a:ext cx="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318000" y="4343400"/>
              <a:ext cx="13970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70400" y="4343400"/>
              <a:ext cx="15240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loud 31"/>
          <p:cNvSpPr/>
          <p:nvPr/>
        </p:nvSpPr>
        <p:spPr>
          <a:xfrm>
            <a:off x="3340101" y="3348382"/>
            <a:ext cx="2603500" cy="1371600"/>
          </a:xfrm>
          <a:prstGeom prst="clou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get there? Is it doable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21739" y="5111750"/>
            <a:ext cx="304800" cy="1079500"/>
            <a:chOff x="4318000" y="3530600"/>
            <a:chExt cx="304800" cy="1079500"/>
          </a:xfrm>
        </p:grpSpPr>
        <p:sp>
          <p:nvSpPr>
            <p:cNvPr id="34" name="Oval 33"/>
            <p:cNvSpPr/>
            <p:nvPr/>
          </p:nvSpPr>
          <p:spPr>
            <a:xfrm>
              <a:off x="4318000" y="3530600"/>
              <a:ext cx="304800" cy="3175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/>
            <p:cNvCxnSpPr>
              <a:stCxn id="34" idx="4"/>
            </p:cNvCxnSpPr>
            <p:nvPr/>
          </p:nvCxnSpPr>
          <p:spPr>
            <a:xfrm>
              <a:off x="4470400" y="3848100"/>
              <a:ext cx="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4318000" y="4343400"/>
              <a:ext cx="13970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470400" y="4343400"/>
              <a:ext cx="15240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849802" y="5264150"/>
            <a:ext cx="304800" cy="1079500"/>
            <a:chOff x="4318000" y="3530600"/>
            <a:chExt cx="304800" cy="1079500"/>
          </a:xfrm>
        </p:grpSpPr>
        <p:sp>
          <p:nvSpPr>
            <p:cNvPr id="39" name="Oval 38"/>
            <p:cNvSpPr/>
            <p:nvPr/>
          </p:nvSpPr>
          <p:spPr>
            <a:xfrm>
              <a:off x="4318000" y="3530600"/>
              <a:ext cx="304800" cy="3175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Connector 39"/>
            <p:cNvCxnSpPr>
              <a:stCxn id="39" idx="4"/>
            </p:cNvCxnSpPr>
            <p:nvPr/>
          </p:nvCxnSpPr>
          <p:spPr>
            <a:xfrm>
              <a:off x="4470400" y="3848100"/>
              <a:ext cx="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318000" y="4343400"/>
              <a:ext cx="13970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70400" y="4343400"/>
              <a:ext cx="15240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Cloud 42"/>
          <p:cNvSpPr/>
          <p:nvPr/>
        </p:nvSpPr>
        <p:spPr>
          <a:xfrm>
            <a:off x="1122333" y="4377082"/>
            <a:ext cx="2310361" cy="1168400"/>
          </a:xfrm>
          <a:prstGeom prst="clou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think they need help</a:t>
            </a:r>
          </a:p>
        </p:txBody>
      </p:sp>
      <p:graphicFrame>
        <p:nvGraphicFramePr>
          <p:cNvPr id="45" name="Diagram 44"/>
          <p:cNvGraphicFramePr/>
          <p:nvPr>
            <p:extLst>
              <p:ext uri="{D42A27DB-BD31-4B8C-83A1-F6EECF244321}">
                <p14:modId xmlns:p14="http://schemas.microsoft.com/office/powerpoint/2010/main" val="834241397"/>
              </p:ext>
            </p:extLst>
          </p:nvPr>
        </p:nvGraphicFramePr>
        <p:xfrm>
          <a:off x="660920" y="867834"/>
          <a:ext cx="3822700" cy="2628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286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739" y="247445"/>
            <a:ext cx="11174186" cy="1089529"/>
          </a:xfrm>
        </p:spPr>
        <p:txBody>
          <a:bodyPr/>
          <a:lstStyle/>
          <a:p>
            <a:r>
              <a:rPr lang="en-US" dirty="0"/>
              <a:t>End Result</a:t>
            </a:r>
            <a:br>
              <a:rPr lang="en-US" dirty="0"/>
            </a:br>
            <a:r>
              <a:rPr lang="en-US" dirty="0"/>
              <a:t> </a:t>
            </a:r>
            <a:endParaRPr lang="en-GB" dirty="0"/>
          </a:p>
        </p:txBody>
      </p:sp>
      <p:sp>
        <p:nvSpPr>
          <p:cNvPr id="7" name="Rectangle 6" descr="Slide number background block">
            <a:extLst>
              <a:ext uri="{FF2B5EF4-FFF2-40B4-BE49-F238E27FC236}">
                <a16:creationId xmlns:a16="http://schemas.microsoft.com/office/drawing/2014/main" id="{61E397FF-5106-4C31-8E91-796AEA20258E}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7DDE5B7-93F1-4010-85B1-8F63FD5044C7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6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962900" y="1206868"/>
            <a:ext cx="3695700" cy="3403232"/>
          </a:xfrm>
          <a:custGeom>
            <a:avLst/>
            <a:gdLst>
              <a:gd name="connsiteX0" fmla="*/ 0 w 3695700"/>
              <a:gd name="connsiteY0" fmla="*/ 1891932 h 3403232"/>
              <a:gd name="connsiteX1" fmla="*/ 1168400 w 3695700"/>
              <a:gd name="connsiteY1" fmla="*/ 37732 h 3403232"/>
              <a:gd name="connsiteX2" fmla="*/ 3695700 w 3695700"/>
              <a:gd name="connsiteY2" fmla="*/ 3403232 h 3403232"/>
              <a:gd name="connsiteX3" fmla="*/ 3695700 w 3695700"/>
              <a:gd name="connsiteY3" fmla="*/ 3403232 h 3403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5700" h="3403232">
                <a:moveTo>
                  <a:pt x="0" y="1891932"/>
                </a:moveTo>
                <a:cubicBezTo>
                  <a:pt x="276225" y="838890"/>
                  <a:pt x="552450" y="-214151"/>
                  <a:pt x="1168400" y="37732"/>
                </a:cubicBezTo>
                <a:cubicBezTo>
                  <a:pt x="1784350" y="289615"/>
                  <a:pt x="3695700" y="3403232"/>
                  <a:pt x="3695700" y="3403232"/>
                </a:cubicBezTo>
                <a:lnTo>
                  <a:pt x="3695700" y="3403232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6743700" y="2010464"/>
            <a:ext cx="4025900" cy="2942536"/>
          </a:xfrm>
          <a:custGeom>
            <a:avLst/>
            <a:gdLst>
              <a:gd name="connsiteX0" fmla="*/ 0 w 4025900"/>
              <a:gd name="connsiteY0" fmla="*/ 2942536 h 2942536"/>
              <a:gd name="connsiteX1" fmla="*/ 2222500 w 4025900"/>
              <a:gd name="connsiteY1" fmla="*/ 34236 h 2942536"/>
              <a:gd name="connsiteX2" fmla="*/ 4025900 w 4025900"/>
              <a:gd name="connsiteY2" fmla="*/ 1609036 h 2942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5900" h="2942536">
                <a:moveTo>
                  <a:pt x="0" y="2942536"/>
                </a:moveTo>
                <a:cubicBezTo>
                  <a:pt x="775758" y="1599511"/>
                  <a:pt x="1551517" y="256486"/>
                  <a:pt x="2222500" y="34236"/>
                </a:cubicBezTo>
                <a:cubicBezTo>
                  <a:pt x="2893483" y="-188014"/>
                  <a:pt x="3459691" y="710511"/>
                  <a:pt x="4025900" y="1609036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9169400" y="1498600"/>
            <a:ext cx="25400" cy="511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 rot="5400000">
            <a:off x="9145932" y="1525932"/>
            <a:ext cx="330200" cy="283264"/>
          </a:xfrm>
          <a:prstGeom prst="triangle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68675" y="1478009"/>
            <a:ext cx="212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8806675" y="899019"/>
            <a:ext cx="304800" cy="1079500"/>
            <a:chOff x="4318000" y="3530600"/>
            <a:chExt cx="304800" cy="1079500"/>
          </a:xfrm>
        </p:grpSpPr>
        <p:sp>
          <p:nvSpPr>
            <p:cNvPr id="22" name="Oval 21"/>
            <p:cNvSpPr/>
            <p:nvPr/>
          </p:nvSpPr>
          <p:spPr>
            <a:xfrm>
              <a:off x="4318000" y="3530600"/>
              <a:ext cx="304800" cy="3175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23"/>
            <p:cNvCxnSpPr>
              <a:stCxn id="22" idx="4"/>
            </p:cNvCxnSpPr>
            <p:nvPr/>
          </p:nvCxnSpPr>
          <p:spPr>
            <a:xfrm>
              <a:off x="4470400" y="3848100"/>
              <a:ext cx="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318000" y="4343400"/>
              <a:ext cx="13970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70400" y="4343400"/>
              <a:ext cx="15240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loud 31"/>
          <p:cNvSpPr/>
          <p:nvPr/>
        </p:nvSpPr>
        <p:spPr>
          <a:xfrm>
            <a:off x="5930125" y="461064"/>
            <a:ext cx="2603500" cy="1371600"/>
          </a:xfrm>
          <a:prstGeom prst="clou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did it !!!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21739" y="5111750"/>
            <a:ext cx="304800" cy="1079500"/>
            <a:chOff x="4318000" y="3530600"/>
            <a:chExt cx="304800" cy="1079500"/>
          </a:xfrm>
        </p:grpSpPr>
        <p:sp>
          <p:nvSpPr>
            <p:cNvPr id="34" name="Oval 33"/>
            <p:cNvSpPr/>
            <p:nvPr/>
          </p:nvSpPr>
          <p:spPr>
            <a:xfrm>
              <a:off x="4318000" y="3530600"/>
              <a:ext cx="304800" cy="3175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/>
            <p:cNvCxnSpPr>
              <a:stCxn id="34" idx="4"/>
            </p:cNvCxnSpPr>
            <p:nvPr/>
          </p:nvCxnSpPr>
          <p:spPr>
            <a:xfrm>
              <a:off x="4470400" y="3848100"/>
              <a:ext cx="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4318000" y="4343400"/>
              <a:ext cx="13970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470400" y="4343400"/>
              <a:ext cx="15240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849802" y="5264150"/>
            <a:ext cx="304800" cy="1079500"/>
            <a:chOff x="4318000" y="3530600"/>
            <a:chExt cx="304800" cy="1079500"/>
          </a:xfrm>
        </p:grpSpPr>
        <p:sp>
          <p:nvSpPr>
            <p:cNvPr id="39" name="Oval 38"/>
            <p:cNvSpPr/>
            <p:nvPr/>
          </p:nvSpPr>
          <p:spPr>
            <a:xfrm>
              <a:off x="4318000" y="3530600"/>
              <a:ext cx="304800" cy="3175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Connector 39"/>
            <p:cNvCxnSpPr>
              <a:stCxn id="39" idx="4"/>
            </p:cNvCxnSpPr>
            <p:nvPr/>
          </p:nvCxnSpPr>
          <p:spPr>
            <a:xfrm>
              <a:off x="4470400" y="3848100"/>
              <a:ext cx="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318000" y="4343400"/>
              <a:ext cx="13970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470400" y="4343400"/>
              <a:ext cx="152400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Cloud 42"/>
          <p:cNvSpPr/>
          <p:nvPr/>
        </p:nvSpPr>
        <p:spPr>
          <a:xfrm>
            <a:off x="1122333" y="4377082"/>
            <a:ext cx="2310361" cy="1168400"/>
          </a:xfrm>
          <a:prstGeom prst="clou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Good Job.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75238438"/>
              </p:ext>
            </p:extLst>
          </p:nvPr>
        </p:nvGraphicFramePr>
        <p:xfrm>
          <a:off x="517138" y="946149"/>
          <a:ext cx="4286250" cy="2823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370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739" y="416088"/>
            <a:ext cx="11174186" cy="666955"/>
          </a:xfrm>
        </p:spPr>
        <p:txBody>
          <a:bodyPr/>
          <a:lstStyle/>
          <a:p>
            <a:r>
              <a:rPr lang="en-US" dirty="0"/>
              <a:t>Feedback &amp; Area of Improvement</a:t>
            </a:r>
            <a:br>
              <a:rPr lang="en-US" dirty="0"/>
            </a:br>
            <a:r>
              <a:rPr lang="en-US" dirty="0"/>
              <a:t> </a:t>
            </a:r>
            <a:endParaRPr lang="en-GB" dirty="0"/>
          </a:p>
        </p:txBody>
      </p:sp>
      <p:sp>
        <p:nvSpPr>
          <p:cNvPr id="7" name="Rectangle 6" descr="Slide number background block">
            <a:extLst>
              <a:ext uri="{FF2B5EF4-FFF2-40B4-BE49-F238E27FC236}">
                <a16:creationId xmlns:a16="http://schemas.microsoft.com/office/drawing/2014/main" id="{61E397FF-5106-4C31-8E91-796AEA20258E}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7DDE5B7-93F1-4010-85B1-8F63FD5044C7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7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962900" y="1206868"/>
            <a:ext cx="3695700" cy="3403232"/>
          </a:xfrm>
          <a:custGeom>
            <a:avLst/>
            <a:gdLst>
              <a:gd name="connsiteX0" fmla="*/ 0 w 3695700"/>
              <a:gd name="connsiteY0" fmla="*/ 1891932 h 3403232"/>
              <a:gd name="connsiteX1" fmla="*/ 1168400 w 3695700"/>
              <a:gd name="connsiteY1" fmla="*/ 37732 h 3403232"/>
              <a:gd name="connsiteX2" fmla="*/ 3695700 w 3695700"/>
              <a:gd name="connsiteY2" fmla="*/ 3403232 h 3403232"/>
              <a:gd name="connsiteX3" fmla="*/ 3695700 w 3695700"/>
              <a:gd name="connsiteY3" fmla="*/ 3403232 h 3403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5700" h="3403232">
                <a:moveTo>
                  <a:pt x="0" y="1891932"/>
                </a:moveTo>
                <a:cubicBezTo>
                  <a:pt x="276225" y="838890"/>
                  <a:pt x="552450" y="-214151"/>
                  <a:pt x="1168400" y="37732"/>
                </a:cubicBezTo>
                <a:cubicBezTo>
                  <a:pt x="1784350" y="289615"/>
                  <a:pt x="3695700" y="3403232"/>
                  <a:pt x="3695700" y="3403232"/>
                </a:cubicBezTo>
                <a:lnTo>
                  <a:pt x="3695700" y="3403232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49300" y="1083043"/>
            <a:ext cx="10778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Coding Best Practices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Critique of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Design Process</a:t>
            </a:r>
          </a:p>
        </p:txBody>
      </p:sp>
      <p:pic>
        <p:nvPicPr>
          <p:cNvPr id="1026" name="Picture 2" descr="https://cdn-images-1.medium.com/max/1000/1*veyGIWBKmo1XwhgdaNju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81630"/>
            <a:ext cx="9525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35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turtle in ocean">
            <a:extLst>
              <a:ext uri="{FF2B5EF4-FFF2-40B4-BE49-F238E27FC236}">
                <a16:creationId xmlns:a16="http://schemas.microsoft.com/office/drawing/2014/main" id="{C7A54B61-8541-AB40-BD1C-F80E8A42406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20921" b="4079"/>
          <a:stretch/>
        </p:blipFill>
        <p:spPr>
          <a:xfrm>
            <a:off x="0" y="0"/>
            <a:ext cx="12192000" cy="6858000"/>
          </a:xfrm>
        </p:spPr>
      </p:pic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8DBDD9F7-3B84-F743-95F4-C9FA74DA597F}"/>
              </a:ext>
            </a:extLst>
          </p:cNvPr>
          <p:cNvSpPr txBox="1">
            <a:spLocks/>
          </p:cNvSpPr>
          <p:nvPr/>
        </p:nvSpPr>
        <p:spPr>
          <a:xfrm flipH="1">
            <a:off x="0" y="3895249"/>
            <a:ext cx="12192000" cy="2962751"/>
          </a:xfrm>
          <a:custGeom>
            <a:avLst/>
            <a:gdLst>
              <a:gd name="connsiteX0" fmla="*/ 12486732 w 13339868"/>
              <a:gd name="connsiteY0" fmla="*/ 1914 h 2962751"/>
              <a:gd name="connsiteX1" fmla="*/ 6703529 w 13339868"/>
              <a:gd name="connsiteY1" fmla="*/ 827870 h 2962751"/>
              <a:gd name="connsiteX2" fmla="*/ 704617 w 13339868"/>
              <a:gd name="connsiteY2" fmla="*/ 1735152 h 2962751"/>
              <a:gd name="connsiteX3" fmla="*/ 0 w 13339868"/>
              <a:gd name="connsiteY3" fmla="*/ 1775657 h 2962751"/>
              <a:gd name="connsiteX4" fmla="*/ 0 w 13339868"/>
              <a:gd name="connsiteY4" fmla="*/ 2962751 h 2962751"/>
              <a:gd name="connsiteX5" fmla="*/ 13339868 w 13339868"/>
              <a:gd name="connsiteY5" fmla="*/ 2962751 h 2962751"/>
              <a:gd name="connsiteX6" fmla="*/ 13339868 w 13339868"/>
              <a:gd name="connsiteY6" fmla="*/ 13763 h 2962751"/>
              <a:gd name="connsiteX7" fmla="*/ 12991874 w 13339868"/>
              <a:gd name="connsiteY7" fmla="*/ 2211 h 2962751"/>
              <a:gd name="connsiteX8" fmla="*/ 12486732 w 13339868"/>
              <a:gd name="connsiteY8" fmla="*/ 1914 h 296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39868" h="2962751">
                <a:moveTo>
                  <a:pt x="12486732" y="1914"/>
                </a:moveTo>
                <a:cubicBezTo>
                  <a:pt x="11089145" y="23578"/>
                  <a:pt x="9273241" y="233112"/>
                  <a:pt x="6703529" y="827870"/>
                </a:cubicBezTo>
                <a:cubicBezTo>
                  <a:pt x="4500510" y="1337758"/>
                  <a:pt x="2693772" y="1601336"/>
                  <a:pt x="704617" y="1735152"/>
                </a:cubicBezTo>
                <a:lnTo>
                  <a:pt x="0" y="1775657"/>
                </a:lnTo>
                <a:lnTo>
                  <a:pt x="0" y="2962751"/>
                </a:lnTo>
                <a:lnTo>
                  <a:pt x="13339868" y="2962751"/>
                </a:lnTo>
                <a:lnTo>
                  <a:pt x="13339868" y="13763"/>
                </a:lnTo>
                <a:lnTo>
                  <a:pt x="12991874" y="2211"/>
                </a:lnTo>
                <a:cubicBezTo>
                  <a:pt x="12829592" y="-567"/>
                  <a:pt x="12661430" y="-794"/>
                  <a:pt x="12486732" y="1914"/>
                </a:cubicBezTo>
                <a:close/>
              </a:path>
            </a:pathLst>
          </a:custGeom>
          <a:solidFill>
            <a:schemeClr val="tx1">
              <a:alpha val="62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1800" b="0" kern="1200" dirty="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Insert Image</a:t>
            </a:r>
          </a:p>
        </p:txBody>
      </p:sp>
      <p:sp>
        <p:nvSpPr>
          <p:cNvPr id="12" name="Rectangle 11" descr="Lower accent block for slide image">
            <a:extLst>
              <a:ext uri="{FF2B5EF4-FFF2-40B4-BE49-F238E27FC236}">
                <a16:creationId xmlns:a16="http://schemas.microsoft.com/office/drawing/2014/main" id="{D7F67FDF-D697-3249-AD21-75F6353FFBA5}"/>
              </a:ext>
            </a:extLst>
          </p:cNvPr>
          <p:cNvSpPr/>
          <p:nvPr/>
        </p:nvSpPr>
        <p:spPr>
          <a:xfrm>
            <a:off x="438912" y="4690872"/>
            <a:ext cx="73152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821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01">
      <a:dk1>
        <a:sysClr val="windowText" lastClr="000000"/>
      </a:dk1>
      <a:lt1>
        <a:sysClr val="window" lastClr="FFFFFF"/>
      </a:lt1>
      <a:dk2>
        <a:srgbClr val="3F3F3F"/>
      </a:dk2>
      <a:lt2>
        <a:srgbClr val="FFFFFF"/>
      </a:lt2>
      <a:accent1>
        <a:srgbClr val="01C6FD"/>
      </a:accent1>
      <a:accent2>
        <a:srgbClr val="067F9C"/>
      </a:accent2>
      <a:accent3>
        <a:srgbClr val="014E52"/>
      </a:accent3>
      <a:accent4>
        <a:srgbClr val="ED7D31"/>
      </a:accent4>
      <a:accent5>
        <a:srgbClr val="79AE02"/>
      </a:accent5>
      <a:accent6>
        <a:srgbClr val="0070C0"/>
      </a:accent6>
      <a:hlink>
        <a:srgbClr val="01C6FD"/>
      </a:hlink>
      <a:folHlink>
        <a:srgbClr val="954F72"/>
      </a:folHlink>
    </a:clrScheme>
    <a:fontScheme name="MSFT_0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inimalist_Template_03_CA - v7" id="{215D63C3-B139-4AD7-9F60-51396BC82D2C}" vid="{FAE53EBD-DCD0-4C4A-8B10-EB06EA2364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0439D9-8631-4FC1-BCE0-1BDB23425EE1}">
  <ds:schemaRefs>
    <ds:schemaRef ds:uri="fb0879af-3eba-417a-a55a-ffe6dcd6ca77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sharepoint/v3"/>
    <ds:schemaRef ds:uri="http://purl.org/dc/dcmitype/"/>
    <ds:schemaRef ds:uri="http://purl.org/dc/elements/1.1/"/>
    <ds:schemaRef ds:uri="http://schemas.microsoft.com/office/infopath/2007/PartnerControls"/>
    <ds:schemaRef ds:uri="6dc4bcd6-49db-4c07-9060-8acfc67cef9f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23BE856-B6C2-4675-AE16-47A27D415D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D8A4B1-1036-4F2B-9C1A-A86F68D314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presentation</Template>
  <TotalTime>0</TotalTime>
  <Words>199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Microsoft Sans Serif</vt:lpstr>
      <vt:lpstr>Office Theme</vt:lpstr>
      <vt:lpstr>Body &amp; Soul – Fitness App </vt:lpstr>
      <vt:lpstr>Business Case – This App </vt:lpstr>
      <vt:lpstr>App Structure – Program Flow </vt:lpstr>
      <vt:lpstr>App Design  </vt:lpstr>
      <vt:lpstr>Challenges  </vt:lpstr>
      <vt:lpstr>End Result  </vt:lpstr>
      <vt:lpstr>Feedback &amp; Area of Improvement  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2018-09-05T09:14:49Z</dcterms:created>
  <dcterms:modified xsi:type="dcterms:W3CDTF">2018-09-06T01:42:51Z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