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7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7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0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8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7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B059-9532-4C33-88DF-0E661591CEE5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3149-6717-4E40-BA8C-45F101401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22218" y="429197"/>
            <a:ext cx="7800112" cy="3121139"/>
            <a:chOff x="1122218" y="429197"/>
            <a:chExt cx="7800112" cy="3121139"/>
          </a:xfrm>
        </p:grpSpPr>
        <p:grpSp>
          <p:nvGrpSpPr>
            <p:cNvPr id="43" name="Group 42"/>
            <p:cNvGrpSpPr/>
            <p:nvPr/>
          </p:nvGrpSpPr>
          <p:grpSpPr>
            <a:xfrm>
              <a:off x="1122218" y="429197"/>
              <a:ext cx="7800112" cy="3109146"/>
              <a:chOff x="1122218" y="429197"/>
              <a:chExt cx="7800112" cy="310914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27317" y="631767"/>
                <a:ext cx="86452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 smtClean="0"/>
                  <a:t>S</a:t>
                </a:r>
                <a:endParaRPr lang="en-GB" sz="32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52707" y="631767"/>
                <a:ext cx="86452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27317" y="2876203"/>
                <a:ext cx="86452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 smtClean="0"/>
                  <a:t>R</a:t>
                </a:r>
                <a:endParaRPr lang="en-GB" sz="3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52707" y="2876202"/>
                <a:ext cx="86452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 smtClean="0"/>
                  <a:t>I</a:t>
                </a:r>
                <a:endParaRPr lang="en-GB" sz="3200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122218" y="781396"/>
                <a:ext cx="13050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1122218" y="1088967"/>
                <a:ext cx="130509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291841" y="932466"/>
                <a:ext cx="34608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5" idx="2"/>
              </p:cNvCxnSpPr>
              <p:nvPr/>
            </p:nvCxnSpPr>
            <p:spPr>
              <a:xfrm flipH="1">
                <a:off x="3291841" y="1216542"/>
                <a:ext cx="3893128" cy="18342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5" idx="2"/>
                <a:endCxn id="8" idx="0"/>
              </p:cNvCxnSpPr>
              <p:nvPr/>
            </p:nvCxnSpPr>
            <p:spPr>
              <a:xfrm>
                <a:off x="7184969" y="1216542"/>
                <a:ext cx="0" cy="1659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7617231" y="3222622"/>
                <a:ext cx="130509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617231" y="3028603"/>
                <a:ext cx="13050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304311" y="3147862"/>
                <a:ext cx="34608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72417" y="1216542"/>
                <a:ext cx="0" cy="1659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1122218" y="3168588"/>
                <a:ext cx="130509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617231" y="915558"/>
                <a:ext cx="13050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7989862" y="512053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9862" y="512053"/>
                    <a:ext cx="55983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94850" y="3169011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4850" y="3169011"/>
                    <a:ext cx="55983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898760" y="2659271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8760" y="2659271"/>
                    <a:ext cx="55983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504861" y="1088545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4861" y="1088545"/>
                    <a:ext cx="55983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504861" y="429197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4861" y="429197"/>
                    <a:ext cx="55983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698560" y="520507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560" y="520507"/>
                    <a:ext cx="55983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83954" y="1753241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3954" y="1753241"/>
                    <a:ext cx="55983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53203" y="1753241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3203" y="1753241"/>
                    <a:ext cx="55983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907529" y="3145538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529" y="3145538"/>
                    <a:ext cx="55983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427317" y="1866221"/>
                    <a:ext cx="559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317" y="1866221"/>
                    <a:ext cx="55983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989862" y="3181004"/>
                  <a:ext cx="46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862" y="3181004"/>
                  <a:ext cx="46873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836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Duff</dc:creator>
  <cp:lastModifiedBy>Margaret Duff</cp:lastModifiedBy>
  <cp:revision>3</cp:revision>
  <dcterms:created xsi:type="dcterms:W3CDTF">2018-11-09T10:54:12Z</dcterms:created>
  <dcterms:modified xsi:type="dcterms:W3CDTF">2018-11-09T14:02:21Z</dcterms:modified>
</cp:coreProperties>
</file>