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-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5D5E9-28B1-4F20-83DB-5B2829C90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258A1-8384-4ACF-8082-E43916328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6B18F-B0AE-444C-AC07-5591E3A71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C18B-E0E8-4EB3-96AF-504D12A94113}" type="datetimeFigureOut">
              <a:rPr lang="en-GB" smtClean="0"/>
              <a:t>29/12/2018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086BB-7073-4C1C-AE78-6FC5A346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FFE3C-CBC6-40DE-89BA-571AFFC5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4ABA-3525-4277-96C4-3C7599DF7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72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D1190-4B14-457E-A6A5-2548A101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DD5FE-AE36-4E94-A1B9-E046057C6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6DA51-9BDF-49CE-BFFA-90BB7C2E0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C18B-E0E8-4EB3-96AF-504D12A94113}" type="datetimeFigureOut">
              <a:rPr lang="en-GB" smtClean="0"/>
              <a:t>29/12/2018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EB161-B590-416F-8A32-5A504E8E3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F50F7-52F9-4124-8651-DA24A1CD6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4ABA-3525-4277-96C4-3C7599DF7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46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D9C1B7-C7EC-4124-AC13-2C543DCAE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AA356-BFC0-4265-8AC0-23758841A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98C07-5A43-4F34-B75E-3BD52A4F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C18B-E0E8-4EB3-96AF-504D12A94113}" type="datetimeFigureOut">
              <a:rPr lang="en-GB" smtClean="0"/>
              <a:t>29/12/2018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C544D-EEC2-4992-BD01-2EB4F4B8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127-320F-49D4-A577-F96751C31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4ABA-3525-4277-96C4-3C7599DF7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37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EE26-ECE3-48E1-9FD7-661B8F24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80E18-D0CD-4447-A9E9-05012FB07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2849C-0B96-430B-A1E1-07BF4F8A0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C18B-E0E8-4EB3-96AF-504D12A94113}" type="datetimeFigureOut">
              <a:rPr lang="en-GB" smtClean="0"/>
              <a:t>29/12/2018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BEE59-793F-4AF6-9033-C9AC01B84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B1CDE-D63D-40D1-B254-81500B39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4ABA-3525-4277-96C4-3C7599DF7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78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3F3B-51DC-451D-B270-78CD407C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0CA75-E894-4A54-A2B9-7FA90E447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2FF6C-1C16-4EB6-A8DA-49090137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C18B-E0E8-4EB3-96AF-504D12A94113}" type="datetimeFigureOut">
              <a:rPr lang="en-GB" smtClean="0"/>
              <a:t>29/12/2018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2EB33-92E8-4E56-B73B-F8829AF3B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BA022-5E7B-466D-9DA9-859B4609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4ABA-3525-4277-96C4-3C7599DF7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07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E5B6-0400-4278-B784-865F531D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13751-0953-4CAD-B869-3A8514FD5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FF906-B308-47BD-82D5-670BCE412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7D310-D3D8-4F6E-BEFD-0366B017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C18B-E0E8-4EB3-96AF-504D12A94113}" type="datetimeFigureOut">
              <a:rPr lang="en-GB" smtClean="0"/>
              <a:t>29/12/2018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CBDF6-E8A9-4BBB-A709-CF0296E9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1AD6B-5DCD-49DE-85A5-361F620D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4ABA-3525-4277-96C4-3C7599DF7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0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A34EE-2A67-44B6-8461-320533409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86EBB-6EB7-443A-862C-DEC051772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7AAD1-0AD2-4EF8-9FA7-3B678B62A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3EE76-81E6-4437-AA5C-F4E7BABCA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D675F-2759-482A-BC7C-1E78ADFA8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0FC594-8DDD-4951-A07F-53F55C148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C18B-E0E8-4EB3-96AF-504D12A94113}" type="datetimeFigureOut">
              <a:rPr lang="en-GB" smtClean="0"/>
              <a:t>29/12/2018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0FF1E7-DAFD-4A16-8E88-BAAB3062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A0C93-DE32-4FE8-BD23-1EE6EDC7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4ABA-3525-4277-96C4-3C7599DF7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65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CEE8-B032-4E0A-9768-B7D135D2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600ED-50D1-42B7-9C21-14D159E8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C18B-E0E8-4EB3-96AF-504D12A94113}" type="datetimeFigureOut">
              <a:rPr lang="en-GB" smtClean="0"/>
              <a:t>29/12/2018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AE7DF5-9EE0-4EEF-8D8A-0EDB932A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6CFDB-7B6A-4CEF-AE13-C4B576DE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4ABA-3525-4277-96C4-3C7599DF7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53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B5C58-E7BA-4082-B238-BF61E2FF5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C18B-E0E8-4EB3-96AF-504D12A94113}" type="datetimeFigureOut">
              <a:rPr lang="en-GB" smtClean="0"/>
              <a:t>29/12/2018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48D38-F26F-4B39-B7B7-E360B7183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5815A-D070-4ABA-9B8E-852D65E9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4ABA-3525-4277-96C4-3C7599DF7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80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569EC-E3BB-413A-9F67-258C2D2FF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FBE46-B21A-4C81-859C-66A93403F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A489A-A877-47DE-97DC-E465A572A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0B45E-7B11-47B2-A0DE-4B7FBB66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C18B-E0E8-4EB3-96AF-504D12A94113}" type="datetimeFigureOut">
              <a:rPr lang="en-GB" smtClean="0"/>
              <a:t>29/12/2018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43FBE-FE85-4F3A-BFC0-0618C3C78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274F2-F123-4715-9091-7C7F56DEB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4ABA-3525-4277-96C4-3C7599DF7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37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1DDD-ADFE-4E5F-B98E-D9C043DA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831B8B-F711-410A-AF02-A46793439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1506B-3F67-4299-924B-801EC8D0E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B2857-FAA1-4796-B723-02FD9E4BE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C18B-E0E8-4EB3-96AF-504D12A94113}" type="datetimeFigureOut">
              <a:rPr lang="en-GB" smtClean="0"/>
              <a:t>29/12/2018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8D852-3D6E-4381-B32A-03F60ACE6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ADB9C-4E71-4EC1-8AA5-B1353190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4ABA-3525-4277-96C4-3C7599DF7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25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FBD57F-C4A8-49E7-8DF2-F43B162CA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27D05-882C-47D5-9E8E-3911B8AA5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63634-56AE-4E93-A255-2C3F8DA9D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5C18B-E0E8-4EB3-96AF-504D12A94113}" type="datetimeFigureOut">
              <a:rPr lang="en-GB" smtClean="0"/>
              <a:t>29/12/2018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12DF8-6123-4B43-A5F9-1BD02879A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61E10-3C97-4F73-BDF0-4A1B6AA2F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74ABA-3525-4277-96C4-3C7599DF7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92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0E5B-DBCE-409E-A2B2-68C84C0490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464C8-9065-4000-AB0E-0A1550032E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B06D3F6-7938-45CC-B1D8-1B59AF5E035D}"/>
              </a:ext>
            </a:extLst>
          </p:cNvPr>
          <p:cNvGrpSpPr/>
          <p:nvPr/>
        </p:nvGrpSpPr>
        <p:grpSpPr>
          <a:xfrm>
            <a:off x="0" y="211238"/>
            <a:ext cx="8401050" cy="3666894"/>
            <a:chOff x="0" y="211238"/>
            <a:chExt cx="8401050" cy="366689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DB1807C-789B-4B75-BFFD-19F827B1C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709482"/>
              <a:ext cx="4267200" cy="31686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BF4EF35-308F-44E4-849F-CA3E8EFAF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200" y="211238"/>
              <a:ext cx="4133850" cy="3524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603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C8D0-C292-4A44-B3C4-0649069F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1BCDDF-85AE-4FE9-A2E1-5D53B31E2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963" y="855726"/>
            <a:ext cx="3581400" cy="2628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12B3B-7564-4830-AF89-4B28DD45E7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65"/>
          <a:stretch/>
        </p:blipFill>
        <p:spPr>
          <a:xfrm>
            <a:off x="760826" y="911352"/>
            <a:ext cx="2612504" cy="25176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48061A-6423-4439-8EAD-093332B3B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68"/>
          <a:stretch/>
        </p:blipFill>
        <p:spPr>
          <a:xfrm>
            <a:off x="8027561" y="911352"/>
            <a:ext cx="2741565" cy="251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9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8B5C-DC8C-4D41-B2A0-4CC34E42E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0291B-7353-467C-90B0-01E3B196C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0216E1-E88C-4A3F-BBEB-AA366E369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399" y="2101782"/>
            <a:ext cx="3937202" cy="26544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E03537-B253-483C-A656-F977C23E3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004" y="2248290"/>
            <a:ext cx="2641736" cy="2438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9D3A00-9F7F-44CD-AC4F-3F76D16C3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260" y="2248290"/>
            <a:ext cx="2705239" cy="247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22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7FB8CA-95E4-415B-8A00-E2F9DB2E5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81" y="79250"/>
            <a:ext cx="1995213" cy="18398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5A2243-F8F3-4B77-9465-A17B8028C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239" y="-25238"/>
            <a:ext cx="2068031" cy="19321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AEB360-C8D8-4338-8180-4CF0FC2BC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9228" y="1975061"/>
            <a:ext cx="2213667" cy="1883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1E23D0-867B-4B7B-A48C-AD15EDCDD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6493" y="1919118"/>
            <a:ext cx="2009777" cy="1927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C7FFAA-D283-4E48-A22A-CD6CA02B68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27" y="3914563"/>
            <a:ext cx="1966086" cy="1820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7C888A-E268-4A00-8D69-1A6AA8F696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5038" y="3895194"/>
            <a:ext cx="1961232" cy="18932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AE78CD-F34D-432A-AFA1-4C10DDD6F2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72" y="5735013"/>
            <a:ext cx="1922395" cy="18544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33A390-C9EB-4479-A0A6-27433CF3B7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2524" y="5735013"/>
            <a:ext cx="2034050" cy="185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87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Margaret Duff</dc:creator>
  <cp:lastModifiedBy>Margaret Duff</cp:lastModifiedBy>
  <cp:revision>7</cp:revision>
  <dcterms:created xsi:type="dcterms:W3CDTF">2018-12-29T12:44:13Z</dcterms:created>
  <dcterms:modified xsi:type="dcterms:W3CDTF">2018-12-30T14:39:56Z</dcterms:modified>
</cp:coreProperties>
</file>