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9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17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7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3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0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9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2EE5-4476-4D2E-B47B-EA4273BAA2D7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0CBD-C6EC-4658-A3FD-D19CBF1DC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7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16" y="287502"/>
            <a:ext cx="3067050" cy="26384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366711"/>
            <a:ext cx="289560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181" y="336214"/>
            <a:ext cx="3009900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319" y="348416"/>
            <a:ext cx="2943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Duff</dc:creator>
  <cp:lastModifiedBy>Margaret Duff</cp:lastModifiedBy>
  <cp:revision>1</cp:revision>
  <dcterms:created xsi:type="dcterms:W3CDTF">2018-12-20T10:40:30Z</dcterms:created>
  <dcterms:modified xsi:type="dcterms:W3CDTF">2018-12-20T10:40:59Z</dcterms:modified>
</cp:coreProperties>
</file>