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7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4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78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6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0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5C11-AAE5-4FAB-8D3C-85EA61F9F3B3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EE33-204E-46FA-B19B-04A090742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70650" y="598313"/>
            <a:ext cx="7583804" cy="4981445"/>
            <a:chOff x="249557" y="532999"/>
            <a:chExt cx="7583804" cy="49814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928553" y="717665"/>
                  <a:ext cx="98090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553" y="717665"/>
                  <a:ext cx="98090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94269" y="717665"/>
                  <a:ext cx="98090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269" y="717665"/>
                  <a:ext cx="98090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2306" y="2427901"/>
                  <a:ext cx="98090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306" y="2427901"/>
                  <a:ext cx="9809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28553" y="4876800"/>
                  <a:ext cx="98090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553" y="4876800"/>
                  <a:ext cx="9809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2459" y="4876800"/>
                  <a:ext cx="98090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459" y="4876800"/>
                  <a:ext cx="9809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2909455" y="902331"/>
              <a:ext cx="388481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 flipH="1">
              <a:off x="4042757" y="1086997"/>
              <a:ext cx="3241963" cy="13409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6" idx="0"/>
            </p:cNvCxnSpPr>
            <p:nvPr/>
          </p:nvCxnSpPr>
          <p:spPr>
            <a:xfrm>
              <a:off x="2419004" y="1086997"/>
              <a:ext cx="1623753" cy="13409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2"/>
              <a:endCxn id="7" idx="0"/>
            </p:cNvCxnSpPr>
            <p:nvPr/>
          </p:nvCxnSpPr>
          <p:spPr>
            <a:xfrm>
              <a:off x="2419004" y="1086997"/>
              <a:ext cx="0" cy="3789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1"/>
              <a:endCxn id="7" idx="3"/>
            </p:cNvCxnSpPr>
            <p:nvPr/>
          </p:nvCxnSpPr>
          <p:spPr>
            <a:xfrm flipH="1">
              <a:off x="2909455" y="5061466"/>
              <a:ext cx="394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38550" y="5145487"/>
              <a:ext cx="3913909" cy="166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2"/>
              <a:endCxn id="4" idx="1"/>
            </p:cNvCxnSpPr>
            <p:nvPr/>
          </p:nvCxnSpPr>
          <p:spPr>
            <a:xfrm rot="5400000" flipH="1">
              <a:off x="2463831" y="367054"/>
              <a:ext cx="4343801" cy="5414357"/>
            </a:xfrm>
            <a:prstGeom prst="bentConnector4">
              <a:avLst>
                <a:gd name="adj1" fmla="val -16937"/>
                <a:gd name="adj2" fmla="val 113280"/>
              </a:avLst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</p:cNvCxnSpPr>
            <p:nvPr/>
          </p:nvCxnSpPr>
          <p:spPr>
            <a:xfrm flipH="1">
              <a:off x="2626822" y="1086997"/>
              <a:ext cx="4657898" cy="37898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2552008" y="2797234"/>
              <a:ext cx="1481051" cy="2079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51784" y="532999"/>
                  <a:ext cx="126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32999"/>
                  <a:ext cx="12667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635731" y="1478501"/>
                  <a:ext cx="126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731" y="1478501"/>
                  <a:ext cx="12667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418494" y="2704900"/>
                  <a:ext cx="126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494" y="2704900"/>
                  <a:ext cx="12667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49557" y="2427901"/>
                  <a:ext cx="1266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57" y="2427901"/>
                  <a:ext cx="126672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99843" y="5145112"/>
                  <a:ext cx="1661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843" y="5145112"/>
                  <a:ext cx="166120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75669" y="2761829"/>
                  <a:ext cx="1661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669" y="2761829"/>
                  <a:ext cx="166120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760037" y="3030140"/>
                  <a:ext cx="1661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037" y="3030140"/>
                  <a:ext cx="166120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94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Duff</dc:creator>
  <cp:lastModifiedBy>Margaret Duff</cp:lastModifiedBy>
  <cp:revision>2</cp:revision>
  <dcterms:created xsi:type="dcterms:W3CDTF">2018-11-07T10:06:04Z</dcterms:created>
  <dcterms:modified xsi:type="dcterms:W3CDTF">2018-11-07T10:19:24Z</dcterms:modified>
</cp:coreProperties>
</file>