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9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0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66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869-91DC-4888-89C8-611F52B757E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5F74-95FA-4CE4-9FFB-D3DE25D6C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/>
          <p:cNvSpPr/>
          <p:nvPr/>
        </p:nvSpPr>
        <p:spPr>
          <a:xfrm>
            <a:off x="10580500" y="1099469"/>
            <a:ext cx="1332000" cy="241200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apezoid 19"/>
          <p:cNvSpPr/>
          <p:nvPr/>
        </p:nvSpPr>
        <p:spPr>
          <a:xfrm>
            <a:off x="9101212" y="1103048"/>
            <a:ext cx="1332000" cy="241200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80000" y="180000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132810" y="202373"/>
            <a:ext cx="6833936" cy="7171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1381" y="1087655"/>
            <a:ext cx="1260000" cy="108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591048" y="1087655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040715" y="1095393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494640" y="1095393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21381" y="2348999"/>
            <a:ext cx="1260000" cy="32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21381" y="5696770"/>
            <a:ext cx="126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591048" y="1987655"/>
            <a:ext cx="3240000" cy="2340000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950333" y="1976707"/>
            <a:ext cx="2160000" cy="2340000"/>
          </a:xfrm>
          <a:prstGeom prst="roundRect">
            <a:avLst>
              <a:gd name="adj" fmla="val 304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7275847" y="2003048"/>
            <a:ext cx="1563098" cy="2324524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275847" y="4471860"/>
            <a:ext cx="1563098" cy="2285296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591048" y="4452246"/>
            <a:ext cx="5531623" cy="2324524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ntagon 17"/>
          <p:cNvSpPr/>
          <p:nvPr/>
        </p:nvSpPr>
        <p:spPr>
          <a:xfrm rot="5400000">
            <a:off x="8868362" y="1463048"/>
            <a:ext cx="1800000" cy="1080000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entagon 18"/>
          <p:cNvSpPr/>
          <p:nvPr/>
        </p:nvSpPr>
        <p:spPr>
          <a:xfrm rot="5400000">
            <a:off x="10339785" y="1463048"/>
            <a:ext cx="1800000" cy="1080000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8987816" y="3180786"/>
            <a:ext cx="2978930" cy="3576370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entagon 23"/>
          <p:cNvSpPr/>
          <p:nvPr/>
        </p:nvSpPr>
        <p:spPr>
          <a:xfrm rot="5400000">
            <a:off x="9014979" y="1615699"/>
            <a:ext cx="1529794" cy="80929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entagon 24"/>
          <p:cNvSpPr/>
          <p:nvPr/>
        </p:nvSpPr>
        <p:spPr>
          <a:xfrm rot="5400000">
            <a:off x="10487511" y="1621784"/>
            <a:ext cx="1529795" cy="80929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30252" y="2348999"/>
            <a:ext cx="312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40000" y="2348999"/>
            <a:ext cx="198725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80111" y="4876738"/>
            <a:ext cx="5347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57240" y="2348999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55396" y="4876738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77876" y="3615496"/>
            <a:ext cx="2808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8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/>
          <p:cNvSpPr/>
          <p:nvPr/>
        </p:nvSpPr>
        <p:spPr>
          <a:xfrm>
            <a:off x="10580500" y="1099469"/>
            <a:ext cx="1332000" cy="241200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apezoid 19"/>
          <p:cNvSpPr/>
          <p:nvPr/>
        </p:nvSpPr>
        <p:spPr>
          <a:xfrm>
            <a:off x="9101212" y="1103048"/>
            <a:ext cx="1332000" cy="241200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80000" y="180000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132810" y="202373"/>
            <a:ext cx="6833936" cy="7171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1381" y="1087655"/>
            <a:ext cx="1260000" cy="108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591048" y="1087655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040715" y="1095393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494640" y="1095393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221381" y="2348999"/>
            <a:ext cx="1260000" cy="32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221381" y="5696770"/>
            <a:ext cx="126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591048" y="1987655"/>
            <a:ext cx="3240000" cy="2340000"/>
          </a:xfrm>
          <a:prstGeom prst="roundRect">
            <a:avLst>
              <a:gd name="adj" fmla="val 274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950333" y="1976707"/>
            <a:ext cx="2160000" cy="2340000"/>
          </a:xfrm>
          <a:prstGeom prst="roundRect">
            <a:avLst>
              <a:gd name="adj" fmla="val 304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7275847" y="2003048"/>
            <a:ext cx="1563098" cy="2324524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275847" y="4471860"/>
            <a:ext cx="1563098" cy="2285296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591048" y="4452246"/>
            <a:ext cx="5531623" cy="2324524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ntagon 17"/>
          <p:cNvSpPr/>
          <p:nvPr/>
        </p:nvSpPr>
        <p:spPr>
          <a:xfrm rot="5400000">
            <a:off x="8868362" y="1463048"/>
            <a:ext cx="1800000" cy="1080000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entagon 18"/>
          <p:cNvSpPr/>
          <p:nvPr/>
        </p:nvSpPr>
        <p:spPr>
          <a:xfrm rot="5400000">
            <a:off x="10339785" y="1463048"/>
            <a:ext cx="1800000" cy="1080000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8987816" y="3180786"/>
            <a:ext cx="2978930" cy="3576370"/>
          </a:xfrm>
          <a:prstGeom prst="roundRect">
            <a:avLst>
              <a:gd name="adj" fmla="val 1874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entagon 23"/>
          <p:cNvSpPr/>
          <p:nvPr/>
        </p:nvSpPr>
        <p:spPr>
          <a:xfrm rot="5400000">
            <a:off x="9014979" y="1615699"/>
            <a:ext cx="1529794" cy="80929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entagon 24"/>
          <p:cNvSpPr/>
          <p:nvPr/>
        </p:nvSpPr>
        <p:spPr>
          <a:xfrm rot="5400000">
            <a:off x="10487511" y="1621784"/>
            <a:ext cx="1529795" cy="809296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30252" y="2348999"/>
            <a:ext cx="312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40000" y="2348999"/>
            <a:ext cx="198725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80111" y="4876738"/>
            <a:ext cx="5347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57240" y="2348999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55396" y="4876738"/>
            <a:ext cx="14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077876" y="3615496"/>
            <a:ext cx="2808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4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Kagwiria</dc:creator>
  <cp:lastModifiedBy>Maggie Kagwiria</cp:lastModifiedBy>
  <cp:revision>9</cp:revision>
  <dcterms:created xsi:type="dcterms:W3CDTF">2023-04-20T00:57:49Z</dcterms:created>
  <dcterms:modified xsi:type="dcterms:W3CDTF">2023-04-20T15:46:20Z</dcterms:modified>
</cp:coreProperties>
</file>