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649200" cy="7315200"/>
  <p:notesSz cx="12649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992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8690" y="2267712"/>
            <a:ext cx="1075182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97380" y="4096512"/>
            <a:ext cx="885444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25242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25242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32460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14338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25242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00" y="228600"/>
            <a:ext cx="12192000" cy="323850"/>
          </a:xfrm>
          <a:custGeom>
            <a:avLst/>
            <a:gdLst/>
            <a:ahLst/>
            <a:cxnLst/>
            <a:rect l="l" t="t" r="r" b="b"/>
            <a:pathLst>
              <a:path w="12192000" h="323850">
                <a:moveTo>
                  <a:pt x="12192000" y="323850"/>
                </a:moveTo>
                <a:lnTo>
                  <a:pt x="0" y="32385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323850"/>
                </a:lnTo>
                <a:close/>
              </a:path>
            </a:pathLst>
          </a:custGeom>
          <a:solidFill>
            <a:srgbClr val="3B3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28600" y="548639"/>
            <a:ext cx="12192000" cy="1222375"/>
          </a:xfrm>
          <a:custGeom>
            <a:avLst/>
            <a:gdLst/>
            <a:ahLst/>
            <a:cxnLst/>
            <a:rect l="l" t="t" r="r" b="b"/>
            <a:pathLst>
              <a:path w="12192000" h="1222375">
                <a:moveTo>
                  <a:pt x="12192000" y="1213497"/>
                </a:moveTo>
                <a:lnTo>
                  <a:pt x="0" y="1213497"/>
                </a:lnTo>
                <a:lnTo>
                  <a:pt x="0" y="1221752"/>
                </a:lnTo>
                <a:lnTo>
                  <a:pt x="12192000" y="1221752"/>
                </a:lnTo>
                <a:lnTo>
                  <a:pt x="12192000" y="1213497"/>
                </a:lnTo>
                <a:close/>
              </a:path>
              <a:path w="12192000" h="1222375">
                <a:moveTo>
                  <a:pt x="12192000" y="0"/>
                </a:moveTo>
                <a:lnTo>
                  <a:pt x="0" y="0"/>
                </a:lnTo>
                <a:lnTo>
                  <a:pt x="0" y="3822"/>
                </a:lnTo>
                <a:lnTo>
                  <a:pt x="12192000" y="3822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8600" y="1762125"/>
            <a:ext cx="12192000" cy="64135"/>
          </a:xfrm>
          <a:custGeom>
            <a:avLst/>
            <a:gdLst/>
            <a:ahLst/>
            <a:cxnLst/>
            <a:rect l="l" t="t" r="r" b="b"/>
            <a:pathLst>
              <a:path w="12192000" h="64135">
                <a:moveTo>
                  <a:pt x="0" y="64134"/>
                </a:moveTo>
                <a:lnTo>
                  <a:pt x="12192000" y="64134"/>
                </a:lnTo>
                <a:lnTo>
                  <a:pt x="12192000" y="0"/>
                </a:lnTo>
                <a:lnTo>
                  <a:pt x="0" y="0"/>
                </a:lnTo>
                <a:lnTo>
                  <a:pt x="0" y="64134"/>
                </a:lnTo>
                <a:close/>
              </a:path>
            </a:pathLst>
          </a:custGeom>
          <a:solidFill>
            <a:srgbClr val="000000">
              <a:alpha val="129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28600" y="552450"/>
            <a:ext cx="12192000" cy="1209675"/>
          </a:xfrm>
          <a:custGeom>
            <a:avLst/>
            <a:gdLst/>
            <a:ahLst/>
            <a:cxnLst/>
            <a:rect l="l" t="t" r="r" b="b"/>
            <a:pathLst>
              <a:path w="12192000" h="1209675">
                <a:moveTo>
                  <a:pt x="12192000" y="1209675"/>
                </a:moveTo>
                <a:lnTo>
                  <a:pt x="0" y="1209675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1209675"/>
                </a:lnTo>
                <a:close/>
              </a:path>
            </a:pathLst>
          </a:custGeom>
          <a:solidFill>
            <a:srgbClr val="F2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134" y="389159"/>
            <a:ext cx="1083893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25242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17837" y="2824352"/>
            <a:ext cx="5372100" cy="150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00728" y="6803136"/>
            <a:ext cx="404774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32460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07424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6450" y="305283"/>
            <a:ext cx="87693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20" dirty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900" spc="-5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900" spc="20" dirty="0">
                <a:solidFill>
                  <a:srgbClr val="FFFFFF"/>
                </a:solidFill>
                <a:latin typeface="Segoe UI"/>
                <a:cs typeface="Segoe UI"/>
              </a:rPr>
              <a:t>w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9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5" dirty="0">
                <a:solidFill>
                  <a:srgbClr val="FFFFFF"/>
                </a:solidFill>
                <a:latin typeface="Segoe UI"/>
                <a:cs typeface="Segoe UI"/>
              </a:rPr>
              <a:t>B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35" dirty="0">
                <a:solidFill>
                  <a:srgbClr val="FFFFFF"/>
                </a:solidFill>
                <a:latin typeface="Segoe UI"/>
                <a:cs typeface="Segoe UI"/>
              </a:rPr>
              <a:t>D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k</a:t>
            </a:r>
            <a:r>
              <a:rPr sz="900" spc="-5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12193619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82355" y="476789"/>
            <a:ext cx="76847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5" dirty="0">
                <a:solidFill>
                  <a:srgbClr val="000000"/>
                </a:solidFill>
                <a:latin typeface="Segoe UI"/>
                <a:cs typeface="Segoe UI"/>
              </a:rPr>
              <a:t>Riby</a:t>
            </a:r>
            <a:r>
              <a:rPr sz="4000" b="0" spc="2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Segoe UI"/>
                <a:cs typeface="Segoe UI"/>
              </a:rPr>
              <a:t>Sales</a:t>
            </a:r>
            <a:r>
              <a:rPr sz="4000" b="0" spc="-3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4000" b="0" spc="-25" dirty="0">
                <a:solidFill>
                  <a:srgbClr val="000000"/>
                </a:solidFill>
                <a:latin typeface="Segoe UI"/>
                <a:cs typeface="Segoe UI"/>
              </a:rPr>
              <a:t>Dashboard </a:t>
            </a:r>
            <a:r>
              <a:rPr sz="4000" b="0" spc="5" dirty="0">
                <a:solidFill>
                  <a:srgbClr val="000000"/>
                </a:solidFill>
                <a:latin typeface="Segoe UI"/>
                <a:cs typeface="Segoe UI"/>
              </a:rPr>
              <a:t>(2010-2017)</a:t>
            </a:r>
            <a:endParaRPr sz="40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3944" y="1685544"/>
            <a:ext cx="1920239" cy="1130935"/>
            <a:chOff x="313944" y="1685544"/>
            <a:chExt cx="1920239" cy="1130935"/>
          </a:xfrm>
        </p:grpSpPr>
        <p:sp>
          <p:nvSpPr>
            <p:cNvPr id="6" name="object 6"/>
            <p:cNvSpPr/>
            <p:nvPr/>
          </p:nvSpPr>
          <p:spPr>
            <a:xfrm>
              <a:off x="313944" y="1685544"/>
              <a:ext cx="1920239" cy="1130935"/>
            </a:xfrm>
            <a:custGeom>
              <a:avLst/>
              <a:gdLst/>
              <a:ahLst/>
              <a:cxnLst/>
              <a:rect l="l" t="t" r="r" b="b"/>
              <a:pathLst>
                <a:path w="1920239" h="1130935">
                  <a:moveTo>
                    <a:pt x="1920240" y="1130808"/>
                  </a:moveTo>
                  <a:lnTo>
                    <a:pt x="0" y="1130808"/>
                  </a:lnTo>
                  <a:lnTo>
                    <a:pt x="0" y="0"/>
                  </a:lnTo>
                  <a:lnTo>
                    <a:pt x="1920240" y="0"/>
                  </a:lnTo>
                  <a:lnTo>
                    <a:pt x="1920240" y="92963"/>
                  </a:lnTo>
                  <a:lnTo>
                    <a:pt x="283559" y="92963"/>
                  </a:lnTo>
                  <a:lnTo>
                    <a:pt x="264793" y="93870"/>
                  </a:lnTo>
                  <a:lnTo>
                    <a:pt x="210658" y="107464"/>
                  </a:lnTo>
                  <a:lnTo>
                    <a:pt x="162765" y="136131"/>
                  </a:lnTo>
                  <a:lnTo>
                    <a:pt x="125134" y="177607"/>
                  </a:lnTo>
                  <a:lnTo>
                    <a:pt x="101215" y="228247"/>
                  </a:lnTo>
                  <a:lnTo>
                    <a:pt x="93059" y="283463"/>
                  </a:lnTo>
                  <a:lnTo>
                    <a:pt x="93059" y="712089"/>
                  </a:lnTo>
                  <a:lnTo>
                    <a:pt x="101216" y="767305"/>
                  </a:lnTo>
                  <a:lnTo>
                    <a:pt x="125134" y="817944"/>
                  </a:lnTo>
                  <a:lnTo>
                    <a:pt x="162765" y="859421"/>
                  </a:lnTo>
                  <a:lnTo>
                    <a:pt x="210657" y="888087"/>
                  </a:lnTo>
                  <a:lnTo>
                    <a:pt x="264793" y="901682"/>
                  </a:lnTo>
                  <a:lnTo>
                    <a:pt x="283559" y="902589"/>
                  </a:lnTo>
                  <a:lnTo>
                    <a:pt x="1920240" y="902589"/>
                  </a:lnTo>
                  <a:lnTo>
                    <a:pt x="1920240" y="1130808"/>
                  </a:lnTo>
                  <a:close/>
                </a:path>
                <a:path w="1920239" h="1130935">
                  <a:moveTo>
                    <a:pt x="1920240" y="902589"/>
                  </a:moveTo>
                  <a:lnTo>
                    <a:pt x="1502759" y="902589"/>
                  </a:lnTo>
                  <a:lnTo>
                    <a:pt x="1521525" y="901682"/>
                  </a:lnTo>
                  <a:lnTo>
                    <a:pt x="1539930" y="898963"/>
                  </a:lnTo>
                  <a:lnTo>
                    <a:pt x="1592650" y="880069"/>
                  </a:lnTo>
                  <a:lnTo>
                    <a:pt x="1637462" y="846792"/>
                  </a:lnTo>
                  <a:lnTo>
                    <a:pt x="1670739" y="801980"/>
                  </a:lnTo>
                  <a:lnTo>
                    <a:pt x="1689633" y="749260"/>
                  </a:lnTo>
                  <a:lnTo>
                    <a:pt x="1693259" y="712089"/>
                  </a:lnTo>
                  <a:lnTo>
                    <a:pt x="1693259" y="283463"/>
                  </a:lnTo>
                  <a:lnTo>
                    <a:pt x="1685102" y="228246"/>
                  </a:lnTo>
                  <a:lnTo>
                    <a:pt x="1661183" y="177607"/>
                  </a:lnTo>
                  <a:lnTo>
                    <a:pt x="1623552" y="136131"/>
                  </a:lnTo>
                  <a:lnTo>
                    <a:pt x="1575660" y="107464"/>
                  </a:lnTo>
                  <a:lnTo>
                    <a:pt x="1521525" y="93870"/>
                  </a:lnTo>
                  <a:lnTo>
                    <a:pt x="1502759" y="92963"/>
                  </a:lnTo>
                  <a:lnTo>
                    <a:pt x="1920240" y="92963"/>
                  </a:lnTo>
                  <a:lnTo>
                    <a:pt x="1920240" y="902589"/>
                  </a:lnTo>
                  <a:close/>
                </a:path>
              </a:pathLst>
            </a:custGeom>
            <a:solidFill>
              <a:srgbClr val="094680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1765" y="1783270"/>
              <a:ext cx="1590675" cy="800100"/>
            </a:xfrm>
            <a:custGeom>
              <a:avLst/>
              <a:gdLst/>
              <a:ahLst/>
              <a:cxnLst/>
              <a:rect l="l" t="t" r="r" b="b"/>
              <a:pathLst>
                <a:path w="1590675" h="800100">
                  <a:moveTo>
                    <a:pt x="0" y="614362"/>
                  </a:moveTo>
                  <a:lnTo>
                    <a:pt x="0" y="185737"/>
                  </a:lnTo>
                  <a:lnTo>
                    <a:pt x="223" y="176612"/>
                  </a:lnTo>
                  <a:lnTo>
                    <a:pt x="7995" y="131820"/>
                  </a:lnTo>
                  <a:lnTo>
                    <a:pt x="26418" y="90258"/>
                  </a:lnTo>
                  <a:lnTo>
                    <a:pt x="54401" y="54401"/>
                  </a:lnTo>
                  <a:lnTo>
                    <a:pt x="90258" y="26418"/>
                  </a:lnTo>
                  <a:lnTo>
                    <a:pt x="131820" y="7995"/>
                  </a:lnTo>
                  <a:lnTo>
                    <a:pt x="176612" y="223"/>
                  </a:lnTo>
                  <a:lnTo>
                    <a:pt x="185737" y="0"/>
                  </a:lnTo>
                  <a:lnTo>
                    <a:pt x="1404937" y="0"/>
                  </a:lnTo>
                  <a:lnTo>
                    <a:pt x="1450078" y="5567"/>
                  </a:lnTo>
                  <a:lnTo>
                    <a:pt x="1492494" y="21929"/>
                  </a:lnTo>
                  <a:lnTo>
                    <a:pt x="1529663" y="48106"/>
                  </a:lnTo>
                  <a:lnTo>
                    <a:pt x="1559372" y="82547"/>
                  </a:lnTo>
                  <a:lnTo>
                    <a:pt x="1579822" y="123174"/>
                  </a:lnTo>
                  <a:lnTo>
                    <a:pt x="1589782" y="167531"/>
                  </a:lnTo>
                  <a:lnTo>
                    <a:pt x="1590675" y="185737"/>
                  </a:lnTo>
                  <a:lnTo>
                    <a:pt x="1590675" y="614362"/>
                  </a:lnTo>
                  <a:lnTo>
                    <a:pt x="1585107" y="659503"/>
                  </a:lnTo>
                  <a:lnTo>
                    <a:pt x="1568745" y="701919"/>
                  </a:lnTo>
                  <a:lnTo>
                    <a:pt x="1542567" y="739088"/>
                  </a:lnTo>
                  <a:lnTo>
                    <a:pt x="1508127" y="768797"/>
                  </a:lnTo>
                  <a:lnTo>
                    <a:pt x="1467500" y="789247"/>
                  </a:lnTo>
                  <a:lnTo>
                    <a:pt x="1423143" y="799207"/>
                  </a:lnTo>
                  <a:lnTo>
                    <a:pt x="1404937" y="800100"/>
                  </a:lnTo>
                  <a:lnTo>
                    <a:pt x="185737" y="800100"/>
                  </a:lnTo>
                  <a:lnTo>
                    <a:pt x="140595" y="794532"/>
                  </a:lnTo>
                  <a:lnTo>
                    <a:pt x="98180" y="778170"/>
                  </a:lnTo>
                  <a:lnTo>
                    <a:pt x="61011" y="751993"/>
                  </a:lnTo>
                  <a:lnTo>
                    <a:pt x="31302" y="717552"/>
                  </a:lnTo>
                  <a:lnTo>
                    <a:pt x="10852" y="676925"/>
                  </a:lnTo>
                  <a:lnTo>
                    <a:pt x="892" y="632568"/>
                  </a:lnTo>
                  <a:lnTo>
                    <a:pt x="0" y="614362"/>
                  </a:lnTo>
                  <a:close/>
                </a:path>
              </a:pathLst>
            </a:custGeom>
            <a:ln w="9525">
              <a:solidFill>
                <a:srgbClr val="0946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53698" y="1842370"/>
            <a:ext cx="1336040" cy="6908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sz="1600" b="1" spc="-55" dirty="0">
                <a:latin typeface="Segoe UI"/>
                <a:cs typeface="Segoe UI"/>
              </a:rPr>
              <a:t>Total</a:t>
            </a:r>
            <a:r>
              <a:rPr sz="1600" b="1" spc="-50" dirty="0">
                <a:latin typeface="Segoe UI"/>
                <a:cs typeface="Segoe UI"/>
              </a:rPr>
              <a:t> </a:t>
            </a:r>
            <a:r>
              <a:rPr sz="1600" b="1" spc="-30" dirty="0">
                <a:latin typeface="Segoe UI"/>
                <a:cs typeface="Segoe UI"/>
              </a:rPr>
              <a:t>Revenue</a:t>
            </a:r>
            <a:endParaRPr sz="16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sz="2500" spc="-35" dirty="0">
                <a:latin typeface="Segoe UI"/>
                <a:cs typeface="Segoe UI"/>
              </a:rPr>
              <a:t>$665bn</a:t>
            </a:r>
            <a:endParaRPr sz="2500">
              <a:latin typeface="Segoe UI"/>
              <a:cs typeface="Segoe U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424160" y="1685544"/>
            <a:ext cx="1929764" cy="1130935"/>
            <a:chOff x="10424160" y="1685544"/>
            <a:chExt cx="1929764" cy="1130935"/>
          </a:xfrm>
        </p:grpSpPr>
        <p:sp>
          <p:nvSpPr>
            <p:cNvPr id="10" name="object 10"/>
            <p:cNvSpPr/>
            <p:nvPr/>
          </p:nvSpPr>
          <p:spPr>
            <a:xfrm>
              <a:off x="10424160" y="1685544"/>
              <a:ext cx="1929764" cy="1130935"/>
            </a:xfrm>
            <a:custGeom>
              <a:avLst/>
              <a:gdLst/>
              <a:ahLst/>
              <a:cxnLst/>
              <a:rect l="l" t="t" r="r" b="b"/>
              <a:pathLst>
                <a:path w="1929765" h="1130935">
                  <a:moveTo>
                    <a:pt x="1929384" y="1130808"/>
                  </a:moveTo>
                  <a:lnTo>
                    <a:pt x="0" y="1130808"/>
                  </a:lnTo>
                  <a:lnTo>
                    <a:pt x="0" y="0"/>
                  </a:lnTo>
                  <a:lnTo>
                    <a:pt x="1929384" y="0"/>
                  </a:lnTo>
                  <a:lnTo>
                    <a:pt x="1929384" y="92963"/>
                  </a:lnTo>
                  <a:lnTo>
                    <a:pt x="282034" y="92963"/>
                  </a:lnTo>
                  <a:lnTo>
                    <a:pt x="263268" y="93870"/>
                  </a:lnTo>
                  <a:lnTo>
                    <a:pt x="209132" y="107464"/>
                  </a:lnTo>
                  <a:lnTo>
                    <a:pt x="161240" y="136131"/>
                  </a:lnTo>
                  <a:lnTo>
                    <a:pt x="123608" y="177607"/>
                  </a:lnTo>
                  <a:lnTo>
                    <a:pt x="99690" y="228247"/>
                  </a:lnTo>
                  <a:lnTo>
                    <a:pt x="91534" y="283463"/>
                  </a:lnTo>
                  <a:lnTo>
                    <a:pt x="91534" y="712089"/>
                  </a:lnTo>
                  <a:lnTo>
                    <a:pt x="99690" y="767305"/>
                  </a:lnTo>
                  <a:lnTo>
                    <a:pt x="123608" y="817944"/>
                  </a:lnTo>
                  <a:lnTo>
                    <a:pt x="161240" y="859421"/>
                  </a:lnTo>
                  <a:lnTo>
                    <a:pt x="209131" y="888087"/>
                  </a:lnTo>
                  <a:lnTo>
                    <a:pt x="263268" y="901682"/>
                  </a:lnTo>
                  <a:lnTo>
                    <a:pt x="282034" y="902589"/>
                  </a:lnTo>
                  <a:lnTo>
                    <a:pt x="1929384" y="902589"/>
                  </a:lnTo>
                  <a:lnTo>
                    <a:pt x="1929384" y="1130808"/>
                  </a:lnTo>
                  <a:close/>
                </a:path>
                <a:path w="1929765" h="1130935">
                  <a:moveTo>
                    <a:pt x="1929384" y="902589"/>
                  </a:moveTo>
                  <a:lnTo>
                    <a:pt x="1510759" y="902589"/>
                  </a:lnTo>
                  <a:lnTo>
                    <a:pt x="1529525" y="901682"/>
                  </a:lnTo>
                  <a:lnTo>
                    <a:pt x="1547930" y="898963"/>
                  </a:lnTo>
                  <a:lnTo>
                    <a:pt x="1600650" y="880069"/>
                  </a:lnTo>
                  <a:lnTo>
                    <a:pt x="1645463" y="846792"/>
                  </a:lnTo>
                  <a:lnTo>
                    <a:pt x="1678738" y="801980"/>
                  </a:lnTo>
                  <a:lnTo>
                    <a:pt x="1697633" y="749260"/>
                  </a:lnTo>
                  <a:lnTo>
                    <a:pt x="1701259" y="712089"/>
                  </a:lnTo>
                  <a:lnTo>
                    <a:pt x="1701259" y="283463"/>
                  </a:lnTo>
                  <a:lnTo>
                    <a:pt x="1693101" y="228246"/>
                  </a:lnTo>
                  <a:lnTo>
                    <a:pt x="1669183" y="177607"/>
                  </a:lnTo>
                  <a:lnTo>
                    <a:pt x="1631552" y="136131"/>
                  </a:lnTo>
                  <a:lnTo>
                    <a:pt x="1583659" y="107464"/>
                  </a:lnTo>
                  <a:lnTo>
                    <a:pt x="1529525" y="93870"/>
                  </a:lnTo>
                  <a:lnTo>
                    <a:pt x="1510759" y="92963"/>
                  </a:lnTo>
                  <a:lnTo>
                    <a:pt x="1929384" y="92963"/>
                  </a:lnTo>
                  <a:lnTo>
                    <a:pt x="1929384" y="902589"/>
                  </a:lnTo>
                  <a:close/>
                </a:path>
              </a:pathLst>
            </a:custGeom>
            <a:solidFill>
              <a:srgbClr val="094680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520457" y="1783270"/>
              <a:ext cx="1600200" cy="800100"/>
            </a:xfrm>
            <a:custGeom>
              <a:avLst/>
              <a:gdLst/>
              <a:ahLst/>
              <a:cxnLst/>
              <a:rect l="l" t="t" r="r" b="b"/>
              <a:pathLst>
                <a:path w="1600200" h="800100">
                  <a:moveTo>
                    <a:pt x="0" y="614362"/>
                  </a:moveTo>
                  <a:lnTo>
                    <a:pt x="0" y="185737"/>
                  </a:lnTo>
                  <a:lnTo>
                    <a:pt x="223" y="176612"/>
                  </a:lnTo>
                  <a:lnTo>
                    <a:pt x="7995" y="131820"/>
                  </a:lnTo>
                  <a:lnTo>
                    <a:pt x="26418" y="90258"/>
                  </a:lnTo>
                  <a:lnTo>
                    <a:pt x="54401" y="54401"/>
                  </a:lnTo>
                  <a:lnTo>
                    <a:pt x="90258" y="26418"/>
                  </a:lnTo>
                  <a:lnTo>
                    <a:pt x="131820" y="7995"/>
                  </a:lnTo>
                  <a:lnTo>
                    <a:pt x="176612" y="223"/>
                  </a:lnTo>
                  <a:lnTo>
                    <a:pt x="185737" y="0"/>
                  </a:lnTo>
                  <a:lnTo>
                    <a:pt x="1414462" y="0"/>
                  </a:lnTo>
                  <a:lnTo>
                    <a:pt x="1459603" y="5567"/>
                  </a:lnTo>
                  <a:lnTo>
                    <a:pt x="1502019" y="21929"/>
                  </a:lnTo>
                  <a:lnTo>
                    <a:pt x="1539188" y="48106"/>
                  </a:lnTo>
                  <a:lnTo>
                    <a:pt x="1568897" y="82547"/>
                  </a:lnTo>
                  <a:lnTo>
                    <a:pt x="1589347" y="123174"/>
                  </a:lnTo>
                  <a:lnTo>
                    <a:pt x="1599307" y="167531"/>
                  </a:lnTo>
                  <a:lnTo>
                    <a:pt x="1600200" y="185737"/>
                  </a:lnTo>
                  <a:lnTo>
                    <a:pt x="1600200" y="614362"/>
                  </a:lnTo>
                  <a:lnTo>
                    <a:pt x="1594632" y="659503"/>
                  </a:lnTo>
                  <a:lnTo>
                    <a:pt x="1578270" y="701919"/>
                  </a:lnTo>
                  <a:lnTo>
                    <a:pt x="1552093" y="739088"/>
                  </a:lnTo>
                  <a:lnTo>
                    <a:pt x="1517652" y="768797"/>
                  </a:lnTo>
                  <a:lnTo>
                    <a:pt x="1477025" y="789247"/>
                  </a:lnTo>
                  <a:lnTo>
                    <a:pt x="1432668" y="799207"/>
                  </a:lnTo>
                  <a:lnTo>
                    <a:pt x="1414462" y="800100"/>
                  </a:lnTo>
                  <a:lnTo>
                    <a:pt x="185737" y="800100"/>
                  </a:lnTo>
                  <a:lnTo>
                    <a:pt x="140595" y="794532"/>
                  </a:lnTo>
                  <a:lnTo>
                    <a:pt x="98180" y="778170"/>
                  </a:lnTo>
                  <a:lnTo>
                    <a:pt x="61011" y="751993"/>
                  </a:lnTo>
                  <a:lnTo>
                    <a:pt x="31302" y="717552"/>
                  </a:lnTo>
                  <a:lnTo>
                    <a:pt x="10852" y="676925"/>
                  </a:lnTo>
                  <a:lnTo>
                    <a:pt x="892" y="632568"/>
                  </a:lnTo>
                  <a:lnTo>
                    <a:pt x="0" y="614362"/>
                  </a:lnTo>
                  <a:close/>
                </a:path>
              </a:pathLst>
            </a:custGeom>
            <a:ln w="9525">
              <a:solidFill>
                <a:srgbClr val="0946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801851" y="1842030"/>
            <a:ext cx="1057910" cy="69088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225"/>
              </a:spcBef>
            </a:pPr>
            <a:r>
              <a:rPr sz="1600" b="1" spc="-55" dirty="0">
                <a:latin typeface="Segoe UI"/>
                <a:cs typeface="Segoe UI"/>
              </a:rPr>
              <a:t>Total</a:t>
            </a:r>
            <a:r>
              <a:rPr sz="1600" b="1" spc="-40" dirty="0">
                <a:latin typeface="Segoe UI"/>
                <a:cs typeface="Segoe UI"/>
              </a:rPr>
              <a:t> </a:t>
            </a:r>
            <a:r>
              <a:rPr sz="1600" b="1" spc="-15" dirty="0">
                <a:latin typeface="Segoe UI"/>
                <a:cs typeface="Segoe UI"/>
              </a:rPr>
              <a:t>Cost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2500" spc="-55" dirty="0">
                <a:latin typeface="Segoe UI"/>
                <a:cs typeface="Segoe UI"/>
              </a:rPr>
              <a:t>$469</a:t>
            </a:r>
            <a:r>
              <a:rPr sz="2500" spc="40" dirty="0">
                <a:latin typeface="Segoe UI"/>
                <a:cs typeface="Segoe UI"/>
              </a:rPr>
              <a:t>b</a:t>
            </a:r>
            <a:r>
              <a:rPr sz="2500" dirty="0">
                <a:latin typeface="Segoe UI"/>
                <a:cs typeface="Segoe UI"/>
              </a:rPr>
              <a:t>n</a:t>
            </a:r>
            <a:endParaRPr sz="2500">
              <a:latin typeface="Segoe UI"/>
              <a:cs typeface="Segoe U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977384" y="3276600"/>
            <a:ext cx="1920239" cy="1186180"/>
            <a:chOff x="4977384" y="3276600"/>
            <a:chExt cx="1920239" cy="1186180"/>
          </a:xfrm>
        </p:grpSpPr>
        <p:sp>
          <p:nvSpPr>
            <p:cNvPr id="14" name="object 14"/>
            <p:cNvSpPr/>
            <p:nvPr/>
          </p:nvSpPr>
          <p:spPr>
            <a:xfrm>
              <a:off x="4977384" y="3276600"/>
              <a:ext cx="1920239" cy="1186180"/>
            </a:xfrm>
            <a:custGeom>
              <a:avLst/>
              <a:gdLst/>
              <a:ahLst/>
              <a:cxnLst/>
              <a:rect l="l" t="t" r="r" b="b"/>
              <a:pathLst>
                <a:path w="1920240" h="1186179">
                  <a:moveTo>
                    <a:pt x="1920240" y="1185672"/>
                  </a:moveTo>
                  <a:lnTo>
                    <a:pt x="0" y="1185672"/>
                  </a:lnTo>
                  <a:lnTo>
                    <a:pt x="0" y="0"/>
                  </a:lnTo>
                  <a:lnTo>
                    <a:pt x="1920240" y="0"/>
                  </a:lnTo>
                  <a:lnTo>
                    <a:pt x="1920240" y="92964"/>
                  </a:lnTo>
                  <a:lnTo>
                    <a:pt x="283559" y="92964"/>
                  </a:lnTo>
                  <a:lnTo>
                    <a:pt x="264793" y="93870"/>
                  </a:lnTo>
                  <a:lnTo>
                    <a:pt x="210657" y="107464"/>
                  </a:lnTo>
                  <a:lnTo>
                    <a:pt x="162765" y="136131"/>
                  </a:lnTo>
                  <a:lnTo>
                    <a:pt x="125133" y="177607"/>
                  </a:lnTo>
                  <a:lnTo>
                    <a:pt x="101215" y="228246"/>
                  </a:lnTo>
                  <a:lnTo>
                    <a:pt x="93059" y="283464"/>
                  </a:lnTo>
                  <a:lnTo>
                    <a:pt x="93059" y="769239"/>
                  </a:lnTo>
                  <a:lnTo>
                    <a:pt x="101215" y="824455"/>
                  </a:lnTo>
                  <a:lnTo>
                    <a:pt x="125133" y="875094"/>
                  </a:lnTo>
                  <a:lnTo>
                    <a:pt x="162765" y="916571"/>
                  </a:lnTo>
                  <a:lnTo>
                    <a:pt x="210657" y="945237"/>
                  </a:lnTo>
                  <a:lnTo>
                    <a:pt x="264793" y="958832"/>
                  </a:lnTo>
                  <a:lnTo>
                    <a:pt x="283559" y="959739"/>
                  </a:lnTo>
                  <a:lnTo>
                    <a:pt x="1920240" y="959739"/>
                  </a:lnTo>
                  <a:lnTo>
                    <a:pt x="1920240" y="1185672"/>
                  </a:lnTo>
                  <a:close/>
                </a:path>
                <a:path w="1920240" h="1186179">
                  <a:moveTo>
                    <a:pt x="1920240" y="959739"/>
                  </a:moveTo>
                  <a:lnTo>
                    <a:pt x="1502759" y="959739"/>
                  </a:lnTo>
                  <a:lnTo>
                    <a:pt x="1521525" y="958832"/>
                  </a:lnTo>
                  <a:lnTo>
                    <a:pt x="1539930" y="956113"/>
                  </a:lnTo>
                  <a:lnTo>
                    <a:pt x="1592650" y="937218"/>
                  </a:lnTo>
                  <a:lnTo>
                    <a:pt x="1637462" y="903942"/>
                  </a:lnTo>
                  <a:lnTo>
                    <a:pt x="1670738" y="859130"/>
                  </a:lnTo>
                  <a:lnTo>
                    <a:pt x="1689633" y="806410"/>
                  </a:lnTo>
                  <a:lnTo>
                    <a:pt x="1693259" y="769239"/>
                  </a:lnTo>
                  <a:lnTo>
                    <a:pt x="1693259" y="283464"/>
                  </a:lnTo>
                  <a:lnTo>
                    <a:pt x="1685101" y="228246"/>
                  </a:lnTo>
                  <a:lnTo>
                    <a:pt x="1661183" y="177607"/>
                  </a:lnTo>
                  <a:lnTo>
                    <a:pt x="1623551" y="136131"/>
                  </a:lnTo>
                  <a:lnTo>
                    <a:pt x="1575660" y="107464"/>
                  </a:lnTo>
                  <a:lnTo>
                    <a:pt x="1521525" y="93870"/>
                  </a:lnTo>
                  <a:lnTo>
                    <a:pt x="1502759" y="92964"/>
                  </a:lnTo>
                  <a:lnTo>
                    <a:pt x="1920240" y="92964"/>
                  </a:lnTo>
                  <a:lnTo>
                    <a:pt x="1920240" y="959739"/>
                  </a:lnTo>
                  <a:close/>
                </a:path>
              </a:pathLst>
            </a:custGeom>
            <a:solidFill>
              <a:srgbClr val="094680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75205" y="3374326"/>
              <a:ext cx="1590675" cy="857250"/>
            </a:xfrm>
            <a:custGeom>
              <a:avLst/>
              <a:gdLst/>
              <a:ahLst/>
              <a:cxnLst/>
              <a:rect l="l" t="t" r="r" b="b"/>
              <a:pathLst>
                <a:path w="1590675" h="857250">
                  <a:moveTo>
                    <a:pt x="0" y="671512"/>
                  </a:moveTo>
                  <a:lnTo>
                    <a:pt x="0" y="185737"/>
                  </a:lnTo>
                  <a:lnTo>
                    <a:pt x="223" y="176612"/>
                  </a:lnTo>
                  <a:lnTo>
                    <a:pt x="7995" y="131820"/>
                  </a:lnTo>
                  <a:lnTo>
                    <a:pt x="26418" y="90258"/>
                  </a:lnTo>
                  <a:lnTo>
                    <a:pt x="54401" y="54401"/>
                  </a:lnTo>
                  <a:lnTo>
                    <a:pt x="90258" y="26418"/>
                  </a:lnTo>
                  <a:lnTo>
                    <a:pt x="131820" y="7995"/>
                  </a:lnTo>
                  <a:lnTo>
                    <a:pt x="176612" y="223"/>
                  </a:lnTo>
                  <a:lnTo>
                    <a:pt x="185737" y="0"/>
                  </a:lnTo>
                  <a:lnTo>
                    <a:pt x="1404937" y="0"/>
                  </a:lnTo>
                  <a:lnTo>
                    <a:pt x="1450078" y="5567"/>
                  </a:lnTo>
                  <a:lnTo>
                    <a:pt x="1492494" y="21929"/>
                  </a:lnTo>
                  <a:lnTo>
                    <a:pt x="1529663" y="48106"/>
                  </a:lnTo>
                  <a:lnTo>
                    <a:pt x="1559372" y="82547"/>
                  </a:lnTo>
                  <a:lnTo>
                    <a:pt x="1579822" y="123174"/>
                  </a:lnTo>
                  <a:lnTo>
                    <a:pt x="1589782" y="167531"/>
                  </a:lnTo>
                  <a:lnTo>
                    <a:pt x="1590675" y="185737"/>
                  </a:lnTo>
                  <a:lnTo>
                    <a:pt x="1590675" y="671512"/>
                  </a:lnTo>
                  <a:lnTo>
                    <a:pt x="1585107" y="716654"/>
                  </a:lnTo>
                  <a:lnTo>
                    <a:pt x="1568745" y="759069"/>
                  </a:lnTo>
                  <a:lnTo>
                    <a:pt x="1542567" y="796238"/>
                  </a:lnTo>
                  <a:lnTo>
                    <a:pt x="1508127" y="825947"/>
                  </a:lnTo>
                  <a:lnTo>
                    <a:pt x="1467500" y="846397"/>
                  </a:lnTo>
                  <a:lnTo>
                    <a:pt x="1423143" y="856357"/>
                  </a:lnTo>
                  <a:lnTo>
                    <a:pt x="1404937" y="857250"/>
                  </a:lnTo>
                  <a:lnTo>
                    <a:pt x="185737" y="857250"/>
                  </a:lnTo>
                  <a:lnTo>
                    <a:pt x="140595" y="851682"/>
                  </a:lnTo>
                  <a:lnTo>
                    <a:pt x="98180" y="835320"/>
                  </a:lnTo>
                  <a:lnTo>
                    <a:pt x="61011" y="809143"/>
                  </a:lnTo>
                  <a:lnTo>
                    <a:pt x="31302" y="774702"/>
                  </a:lnTo>
                  <a:lnTo>
                    <a:pt x="10852" y="734075"/>
                  </a:lnTo>
                  <a:lnTo>
                    <a:pt x="892" y="689718"/>
                  </a:lnTo>
                  <a:lnTo>
                    <a:pt x="0" y="671512"/>
                  </a:lnTo>
                  <a:close/>
                </a:path>
              </a:pathLst>
            </a:custGeom>
            <a:ln w="9525">
              <a:solidFill>
                <a:srgbClr val="0946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345725" y="3416103"/>
            <a:ext cx="1076325" cy="73787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600" b="1" spc="-190" dirty="0">
                <a:latin typeface="Segoe UI"/>
                <a:cs typeface="Segoe UI"/>
              </a:rPr>
              <a:t>T</a:t>
            </a:r>
            <a:r>
              <a:rPr sz="1600" b="1" spc="-5" dirty="0">
                <a:latin typeface="Segoe UI"/>
                <a:cs typeface="Segoe UI"/>
              </a:rPr>
              <a:t>o</a:t>
            </a:r>
            <a:r>
              <a:rPr sz="1600" b="1" spc="-25" dirty="0">
                <a:latin typeface="Segoe UI"/>
                <a:cs typeface="Segoe UI"/>
              </a:rPr>
              <a:t>t</a:t>
            </a:r>
            <a:r>
              <a:rPr sz="1600" b="1" spc="-40" dirty="0">
                <a:latin typeface="Segoe UI"/>
                <a:cs typeface="Segoe UI"/>
              </a:rPr>
              <a:t>a</a:t>
            </a:r>
            <a:r>
              <a:rPr sz="1600" b="1" dirty="0">
                <a:latin typeface="Segoe UI"/>
                <a:cs typeface="Segoe UI"/>
              </a:rPr>
              <a:t>l </a:t>
            </a:r>
            <a:r>
              <a:rPr sz="1600" b="1" spc="-10" dirty="0">
                <a:latin typeface="Segoe UI"/>
                <a:cs typeface="Segoe UI"/>
              </a:rPr>
              <a:t>P</a:t>
            </a:r>
            <a:r>
              <a:rPr sz="1600" b="1" spc="-40" dirty="0">
                <a:latin typeface="Segoe UI"/>
                <a:cs typeface="Segoe UI"/>
              </a:rPr>
              <a:t>r</a:t>
            </a:r>
            <a:r>
              <a:rPr sz="1600" b="1" spc="-5" dirty="0">
                <a:latin typeface="Segoe UI"/>
                <a:cs typeface="Segoe UI"/>
              </a:rPr>
              <a:t>o</a:t>
            </a:r>
            <a:r>
              <a:rPr sz="1600" b="1" spc="-15" dirty="0">
                <a:latin typeface="Segoe UI"/>
                <a:cs typeface="Segoe UI"/>
              </a:rPr>
              <a:t>f</a:t>
            </a:r>
            <a:r>
              <a:rPr sz="1600" b="1" spc="-5" dirty="0">
                <a:latin typeface="Segoe UI"/>
                <a:cs typeface="Segoe UI"/>
              </a:rPr>
              <a:t>i</a:t>
            </a:r>
            <a:r>
              <a:rPr sz="1600" b="1" dirty="0">
                <a:latin typeface="Segoe UI"/>
                <a:cs typeface="Segoe UI"/>
              </a:rPr>
              <a:t>t</a:t>
            </a:r>
            <a:endParaRPr sz="1600">
              <a:latin typeface="Segoe UI"/>
              <a:cs typeface="Segoe UI"/>
            </a:endParaRPr>
          </a:p>
          <a:p>
            <a:pPr marL="21590">
              <a:lnSpc>
                <a:spcPct val="100000"/>
              </a:lnSpc>
              <a:spcBef>
                <a:spcPts val="425"/>
              </a:spcBef>
            </a:pPr>
            <a:r>
              <a:rPr sz="2500" spc="-35" dirty="0">
                <a:latin typeface="Segoe UI"/>
                <a:cs typeface="Segoe UI"/>
              </a:rPr>
              <a:t>$196bn</a:t>
            </a:r>
            <a:endParaRPr sz="2500">
              <a:latin typeface="Segoe UI"/>
              <a:cs typeface="Segoe U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561320" y="3276600"/>
            <a:ext cx="1786255" cy="1186180"/>
            <a:chOff x="10561320" y="3276600"/>
            <a:chExt cx="1786255" cy="1186180"/>
          </a:xfrm>
        </p:grpSpPr>
        <p:sp>
          <p:nvSpPr>
            <p:cNvPr id="18" name="object 18"/>
            <p:cNvSpPr/>
            <p:nvPr/>
          </p:nvSpPr>
          <p:spPr>
            <a:xfrm>
              <a:off x="10561320" y="3276600"/>
              <a:ext cx="1786255" cy="1186180"/>
            </a:xfrm>
            <a:custGeom>
              <a:avLst/>
              <a:gdLst/>
              <a:ahLst/>
              <a:cxnLst/>
              <a:rect l="l" t="t" r="r" b="b"/>
              <a:pathLst>
                <a:path w="1786254" h="1186179">
                  <a:moveTo>
                    <a:pt x="1786128" y="1185672"/>
                  </a:moveTo>
                  <a:lnTo>
                    <a:pt x="0" y="1185672"/>
                  </a:lnTo>
                  <a:lnTo>
                    <a:pt x="0" y="0"/>
                  </a:lnTo>
                  <a:lnTo>
                    <a:pt x="1786128" y="0"/>
                  </a:lnTo>
                  <a:lnTo>
                    <a:pt x="1786128" y="92964"/>
                  </a:lnTo>
                  <a:lnTo>
                    <a:pt x="282035" y="92964"/>
                  </a:lnTo>
                  <a:lnTo>
                    <a:pt x="263268" y="93870"/>
                  </a:lnTo>
                  <a:lnTo>
                    <a:pt x="209132" y="107464"/>
                  </a:lnTo>
                  <a:lnTo>
                    <a:pt x="161240" y="136131"/>
                  </a:lnTo>
                  <a:lnTo>
                    <a:pt x="123608" y="177607"/>
                  </a:lnTo>
                  <a:lnTo>
                    <a:pt x="99690" y="228246"/>
                  </a:lnTo>
                  <a:lnTo>
                    <a:pt x="91535" y="283464"/>
                  </a:lnTo>
                  <a:lnTo>
                    <a:pt x="91535" y="769239"/>
                  </a:lnTo>
                  <a:lnTo>
                    <a:pt x="99690" y="824455"/>
                  </a:lnTo>
                  <a:lnTo>
                    <a:pt x="123608" y="875094"/>
                  </a:lnTo>
                  <a:lnTo>
                    <a:pt x="161240" y="916571"/>
                  </a:lnTo>
                  <a:lnTo>
                    <a:pt x="209132" y="945237"/>
                  </a:lnTo>
                  <a:lnTo>
                    <a:pt x="263268" y="958832"/>
                  </a:lnTo>
                  <a:lnTo>
                    <a:pt x="282035" y="959739"/>
                  </a:lnTo>
                  <a:lnTo>
                    <a:pt x="1786128" y="959739"/>
                  </a:lnTo>
                  <a:lnTo>
                    <a:pt x="1786128" y="1185672"/>
                  </a:lnTo>
                  <a:close/>
                </a:path>
                <a:path w="1786254" h="1186179">
                  <a:moveTo>
                    <a:pt x="1786128" y="959739"/>
                  </a:moveTo>
                  <a:lnTo>
                    <a:pt x="1367885" y="959739"/>
                  </a:lnTo>
                  <a:lnTo>
                    <a:pt x="1386650" y="958832"/>
                  </a:lnTo>
                  <a:lnTo>
                    <a:pt x="1405056" y="956113"/>
                  </a:lnTo>
                  <a:lnTo>
                    <a:pt x="1457775" y="937218"/>
                  </a:lnTo>
                  <a:lnTo>
                    <a:pt x="1502588" y="903942"/>
                  </a:lnTo>
                  <a:lnTo>
                    <a:pt x="1535863" y="859130"/>
                  </a:lnTo>
                  <a:lnTo>
                    <a:pt x="1554759" y="806410"/>
                  </a:lnTo>
                  <a:lnTo>
                    <a:pt x="1558385" y="769239"/>
                  </a:lnTo>
                  <a:lnTo>
                    <a:pt x="1558385" y="283464"/>
                  </a:lnTo>
                  <a:lnTo>
                    <a:pt x="1550227" y="228246"/>
                  </a:lnTo>
                  <a:lnTo>
                    <a:pt x="1526308" y="177607"/>
                  </a:lnTo>
                  <a:lnTo>
                    <a:pt x="1488677" y="136131"/>
                  </a:lnTo>
                  <a:lnTo>
                    <a:pt x="1440784" y="107464"/>
                  </a:lnTo>
                  <a:lnTo>
                    <a:pt x="1386650" y="93870"/>
                  </a:lnTo>
                  <a:lnTo>
                    <a:pt x="1367885" y="92964"/>
                  </a:lnTo>
                  <a:lnTo>
                    <a:pt x="1786128" y="92964"/>
                  </a:lnTo>
                  <a:lnTo>
                    <a:pt x="1786128" y="959739"/>
                  </a:lnTo>
                  <a:close/>
                </a:path>
              </a:pathLst>
            </a:custGeom>
            <a:solidFill>
              <a:srgbClr val="094680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57618" y="3374326"/>
              <a:ext cx="1457325" cy="857250"/>
            </a:xfrm>
            <a:custGeom>
              <a:avLst/>
              <a:gdLst/>
              <a:ahLst/>
              <a:cxnLst/>
              <a:rect l="l" t="t" r="r" b="b"/>
              <a:pathLst>
                <a:path w="1457325" h="857250">
                  <a:moveTo>
                    <a:pt x="0" y="671512"/>
                  </a:moveTo>
                  <a:lnTo>
                    <a:pt x="0" y="185737"/>
                  </a:lnTo>
                  <a:lnTo>
                    <a:pt x="223" y="176612"/>
                  </a:lnTo>
                  <a:lnTo>
                    <a:pt x="7995" y="131820"/>
                  </a:lnTo>
                  <a:lnTo>
                    <a:pt x="26418" y="90258"/>
                  </a:lnTo>
                  <a:lnTo>
                    <a:pt x="54401" y="54401"/>
                  </a:lnTo>
                  <a:lnTo>
                    <a:pt x="90258" y="26418"/>
                  </a:lnTo>
                  <a:lnTo>
                    <a:pt x="131820" y="7995"/>
                  </a:lnTo>
                  <a:lnTo>
                    <a:pt x="176612" y="223"/>
                  </a:lnTo>
                  <a:lnTo>
                    <a:pt x="185737" y="0"/>
                  </a:lnTo>
                  <a:lnTo>
                    <a:pt x="1271587" y="0"/>
                  </a:lnTo>
                  <a:lnTo>
                    <a:pt x="1316729" y="5567"/>
                  </a:lnTo>
                  <a:lnTo>
                    <a:pt x="1359144" y="21929"/>
                  </a:lnTo>
                  <a:lnTo>
                    <a:pt x="1396313" y="48106"/>
                  </a:lnTo>
                  <a:lnTo>
                    <a:pt x="1426022" y="82547"/>
                  </a:lnTo>
                  <a:lnTo>
                    <a:pt x="1446472" y="123174"/>
                  </a:lnTo>
                  <a:lnTo>
                    <a:pt x="1456432" y="167531"/>
                  </a:lnTo>
                  <a:lnTo>
                    <a:pt x="1457325" y="185737"/>
                  </a:lnTo>
                  <a:lnTo>
                    <a:pt x="1457325" y="671512"/>
                  </a:lnTo>
                  <a:lnTo>
                    <a:pt x="1451757" y="716654"/>
                  </a:lnTo>
                  <a:lnTo>
                    <a:pt x="1435394" y="759069"/>
                  </a:lnTo>
                  <a:lnTo>
                    <a:pt x="1409218" y="796238"/>
                  </a:lnTo>
                  <a:lnTo>
                    <a:pt x="1374777" y="825947"/>
                  </a:lnTo>
                  <a:lnTo>
                    <a:pt x="1334150" y="846397"/>
                  </a:lnTo>
                  <a:lnTo>
                    <a:pt x="1289793" y="856357"/>
                  </a:lnTo>
                  <a:lnTo>
                    <a:pt x="1271587" y="857250"/>
                  </a:lnTo>
                  <a:lnTo>
                    <a:pt x="185737" y="857250"/>
                  </a:lnTo>
                  <a:lnTo>
                    <a:pt x="140595" y="851682"/>
                  </a:lnTo>
                  <a:lnTo>
                    <a:pt x="98180" y="835320"/>
                  </a:lnTo>
                  <a:lnTo>
                    <a:pt x="61011" y="809143"/>
                  </a:lnTo>
                  <a:lnTo>
                    <a:pt x="31302" y="774702"/>
                  </a:lnTo>
                  <a:lnTo>
                    <a:pt x="10852" y="734075"/>
                  </a:lnTo>
                  <a:lnTo>
                    <a:pt x="892" y="689718"/>
                  </a:lnTo>
                  <a:lnTo>
                    <a:pt x="0" y="671512"/>
                  </a:lnTo>
                  <a:close/>
                </a:path>
              </a:pathLst>
            </a:custGeom>
            <a:ln w="9525">
              <a:solidFill>
                <a:srgbClr val="0946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797615" y="3416103"/>
            <a:ext cx="1196340" cy="73787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sz="1600" b="1" spc="-55" dirty="0">
                <a:latin typeface="Segoe UI"/>
                <a:cs typeface="Segoe UI"/>
              </a:rPr>
              <a:t>Total </a:t>
            </a:r>
            <a:r>
              <a:rPr sz="1600" b="1" spc="-25" dirty="0">
                <a:latin typeface="Segoe UI"/>
                <a:cs typeface="Segoe UI"/>
              </a:rPr>
              <a:t>Region</a:t>
            </a:r>
            <a:endParaRPr sz="1600">
              <a:latin typeface="Segoe UI"/>
              <a:cs typeface="Segoe UI"/>
            </a:endParaRPr>
          </a:p>
          <a:p>
            <a:pPr marL="6350" algn="ctr">
              <a:lnSpc>
                <a:spcPct val="100000"/>
              </a:lnSpc>
              <a:spcBef>
                <a:spcPts val="425"/>
              </a:spcBef>
            </a:pPr>
            <a:r>
              <a:rPr sz="2500" spc="-5" dirty="0">
                <a:latin typeface="Segoe UI"/>
                <a:cs typeface="Segoe UI"/>
              </a:rPr>
              <a:t>7</a:t>
            </a:r>
            <a:endParaRPr sz="2500">
              <a:latin typeface="Segoe UI"/>
              <a:cs typeface="Segoe U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13944" y="3276600"/>
            <a:ext cx="1844039" cy="1186180"/>
            <a:chOff x="313944" y="3276600"/>
            <a:chExt cx="1844039" cy="1186180"/>
          </a:xfrm>
        </p:grpSpPr>
        <p:sp>
          <p:nvSpPr>
            <p:cNvPr id="22" name="object 22"/>
            <p:cNvSpPr/>
            <p:nvPr/>
          </p:nvSpPr>
          <p:spPr>
            <a:xfrm>
              <a:off x="313944" y="3276600"/>
              <a:ext cx="1844039" cy="1186180"/>
            </a:xfrm>
            <a:custGeom>
              <a:avLst/>
              <a:gdLst/>
              <a:ahLst/>
              <a:cxnLst/>
              <a:rect l="l" t="t" r="r" b="b"/>
              <a:pathLst>
                <a:path w="1844039" h="1186179">
                  <a:moveTo>
                    <a:pt x="1844040" y="1185672"/>
                  </a:moveTo>
                  <a:lnTo>
                    <a:pt x="0" y="1185672"/>
                  </a:lnTo>
                  <a:lnTo>
                    <a:pt x="0" y="0"/>
                  </a:lnTo>
                  <a:lnTo>
                    <a:pt x="1844040" y="0"/>
                  </a:lnTo>
                  <a:lnTo>
                    <a:pt x="1844040" y="92964"/>
                  </a:lnTo>
                  <a:lnTo>
                    <a:pt x="283559" y="92964"/>
                  </a:lnTo>
                  <a:lnTo>
                    <a:pt x="264793" y="93870"/>
                  </a:lnTo>
                  <a:lnTo>
                    <a:pt x="210658" y="107464"/>
                  </a:lnTo>
                  <a:lnTo>
                    <a:pt x="162765" y="136131"/>
                  </a:lnTo>
                  <a:lnTo>
                    <a:pt x="125134" y="177607"/>
                  </a:lnTo>
                  <a:lnTo>
                    <a:pt x="101216" y="228246"/>
                  </a:lnTo>
                  <a:lnTo>
                    <a:pt x="93059" y="283464"/>
                  </a:lnTo>
                  <a:lnTo>
                    <a:pt x="93059" y="769239"/>
                  </a:lnTo>
                  <a:lnTo>
                    <a:pt x="101216" y="824455"/>
                  </a:lnTo>
                  <a:lnTo>
                    <a:pt x="125134" y="875094"/>
                  </a:lnTo>
                  <a:lnTo>
                    <a:pt x="162765" y="916571"/>
                  </a:lnTo>
                  <a:lnTo>
                    <a:pt x="210657" y="945237"/>
                  </a:lnTo>
                  <a:lnTo>
                    <a:pt x="264793" y="958832"/>
                  </a:lnTo>
                  <a:lnTo>
                    <a:pt x="283559" y="959739"/>
                  </a:lnTo>
                  <a:lnTo>
                    <a:pt x="1844040" y="959739"/>
                  </a:lnTo>
                  <a:lnTo>
                    <a:pt x="1844040" y="1185672"/>
                  </a:lnTo>
                  <a:close/>
                </a:path>
                <a:path w="1844039" h="1186179">
                  <a:moveTo>
                    <a:pt x="1844040" y="959739"/>
                  </a:moveTo>
                  <a:lnTo>
                    <a:pt x="1426559" y="959739"/>
                  </a:lnTo>
                  <a:lnTo>
                    <a:pt x="1445325" y="958832"/>
                  </a:lnTo>
                  <a:lnTo>
                    <a:pt x="1463731" y="956113"/>
                  </a:lnTo>
                  <a:lnTo>
                    <a:pt x="1516451" y="937218"/>
                  </a:lnTo>
                  <a:lnTo>
                    <a:pt x="1561263" y="903942"/>
                  </a:lnTo>
                  <a:lnTo>
                    <a:pt x="1594539" y="859130"/>
                  </a:lnTo>
                  <a:lnTo>
                    <a:pt x="1613434" y="806410"/>
                  </a:lnTo>
                  <a:lnTo>
                    <a:pt x="1617059" y="769239"/>
                  </a:lnTo>
                  <a:lnTo>
                    <a:pt x="1617059" y="283464"/>
                  </a:lnTo>
                  <a:lnTo>
                    <a:pt x="1608902" y="228246"/>
                  </a:lnTo>
                  <a:lnTo>
                    <a:pt x="1584984" y="177607"/>
                  </a:lnTo>
                  <a:lnTo>
                    <a:pt x="1547352" y="136131"/>
                  </a:lnTo>
                  <a:lnTo>
                    <a:pt x="1499460" y="107464"/>
                  </a:lnTo>
                  <a:lnTo>
                    <a:pt x="1445325" y="93870"/>
                  </a:lnTo>
                  <a:lnTo>
                    <a:pt x="1426559" y="92964"/>
                  </a:lnTo>
                  <a:lnTo>
                    <a:pt x="1844040" y="92964"/>
                  </a:lnTo>
                  <a:lnTo>
                    <a:pt x="1844040" y="959739"/>
                  </a:lnTo>
                  <a:close/>
                </a:path>
              </a:pathLst>
            </a:custGeom>
            <a:solidFill>
              <a:srgbClr val="094680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1765" y="3374326"/>
              <a:ext cx="1514475" cy="857250"/>
            </a:xfrm>
            <a:custGeom>
              <a:avLst/>
              <a:gdLst/>
              <a:ahLst/>
              <a:cxnLst/>
              <a:rect l="l" t="t" r="r" b="b"/>
              <a:pathLst>
                <a:path w="1514475" h="857250">
                  <a:moveTo>
                    <a:pt x="0" y="671512"/>
                  </a:moveTo>
                  <a:lnTo>
                    <a:pt x="0" y="185737"/>
                  </a:lnTo>
                  <a:lnTo>
                    <a:pt x="223" y="176612"/>
                  </a:lnTo>
                  <a:lnTo>
                    <a:pt x="7995" y="131820"/>
                  </a:lnTo>
                  <a:lnTo>
                    <a:pt x="26418" y="90258"/>
                  </a:lnTo>
                  <a:lnTo>
                    <a:pt x="54401" y="54401"/>
                  </a:lnTo>
                  <a:lnTo>
                    <a:pt x="90258" y="26418"/>
                  </a:lnTo>
                  <a:lnTo>
                    <a:pt x="131820" y="7995"/>
                  </a:lnTo>
                  <a:lnTo>
                    <a:pt x="176612" y="223"/>
                  </a:lnTo>
                  <a:lnTo>
                    <a:pt x="185737" y="0"/>
                  </a:lnTo>
                  <a:lnTo>
                    <a:pt x="1328737" y="0"/>
                  </a:lnTo>
                  <a:lnTo>
                    <a:pt x="1373879" y="5567"/>
                  </a:lnTo>
                  <a:lnTo>
                    <a:pt x="1416294" y="21929"/>
                  </a:lnTo>
                  <a:lnTo>
                    <a:pt x="1453463" y="48106"/>
                  </a:lnTo>
                  <a:lnTo>
                    <a:pt x="1483172" y="82547"/>
                  </a:lnTo>
                  <a:lnTo>
                    <a:pt x="1503622" y="123174"/>
                  </a:lnTo>
                  <a:lnTo>
                    <a:pt x="1513582" y="167531"/>
                  </a:lnTo>
                  <a:lnTo>
                    <a:pt x="1514475" y="185737"/>
                  </a:lnTo>
                  <a:lnTo>
                    <a:pt x="1514475" y="671512"/>
                  </a:lnTo>
                  <a:lnTo>
                    <a:pt x="1508907" y="716654"/>
                  </a:lnTo>
                  <a:lnTo>
                    <a:pt x="1492545" y="759069"/>
                  </a:lnTo>
                  <a:lnTo>
                    <a:pt x="1466368" y="796238"/>
                  </a:lnTo>
                  <a:lnTo>
                    <a:pt x="1431927" y="825947"/>
                  </a:lnTo>
                  <a:lnTo>
                    <a:pt x="1391300" y="846397"/>
                  </a:lnTo>
                  <a:lnTo>
                    <a:pt x="1346943" y="856357"/>
                  </a:lnTo>
                  <a:lnTo>
                    <a:pt x="1328737" y="857250"/>
                  </a:lnTo>
                  <a:lnTo>
                    <a:pt x="185737" y="857250"/>
                  </a:lnTo>
                  <a:lnTo>
                    <a:pt x="140595" y="851682"/>
                  </a:lnTo>
                  <a:lnTo>
                    <a:pt x="98180" y="835320"/>
                  </a:lnTo>
                  <a:lnTo>
                    <a:pt x="61011" y="809143"/>
                  </a:lnTo>
                  <a:lnTo>
                    <a:pt x="31302" y="774702"/>
                  </a:lnTo>
                  <a:lnTo>
                    <a:pt x="10852" y="734075"/>
                  </a:lnTo>
                  <a:lnTo>
                    <a:pt x="892" y="689718"/>
                  </a:lnTo>
                  <a:lnTo>
                    <a:pt x="0" y="671512"/>
                  </a:lnTo>
                  <a:close/>
                </a:path>
              </a:pathLst>
            </a:custGeom>
            <a:ln w="9525">
              <a:solidFill>
                <a:srgbClr val="0946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28397" y="3416155"/>
            <a:ext cx="1306830" cy="73787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sz="1600" b="1" spc="-55" dirty="0">
                <a:latin typeface="Segoe UI"/>
                <a:cs typeface="Segoe UI"/>
              </a:rPr>
              <a:t>Total</a:t>
            </a:r>
            <a:r>
              <a:rPr sz="1600" b="1" spc="-40" dirty="0">
                <a:latin typeface="Segoe UI"/>
                <a:cs typeface="Segoe UI"/>
              </a:rPr>
              <a:t> </a:t>
            </a:r>
            <a:r>
              <a:rPr sz="1600" b="1" spc="-5" dirty="0">
                <a:latin typeface="Segoe UI"/>
                <a:cs typeface="Segoe UI"/>
              </a:rPr>
              <a:t>Country</a:t>
            </a:r>
            <a:endParaRPr sz="16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425"/>
              </a:spcBef>
            </a:pPr>
            <a:r>
              <a:rPr sz="2500" spc="-40" dirty="0">
                <a:latin typeface="Segoe UI"/>
                <a:cs typeface="Segoe UI"/>
              </a:rPr>
              <a:t>185</a:t>
            </a:r>
            <a:endParaRPr sz="25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98360" y="6108827"/>
            <a:ext cx="4643755" cy="2957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1800" b="1" spc="5" dirty="0">
                <a:latin typeface="Segoe UI"/>
                <a:cs typeface="Segoe UI"/>
              </a:rPr>
              <a:t>Presented</a:t>
            </a:r>
            <a:r>
              <a:rPr sz="1800" b="1" spc="20" dirty="0">
                <a:latin typeface="Segoe UI"/>
                <a:cs typeface="Segoe UI"/>
              </a:rPr>
              <a:t> </a:t>
            </a:r>
            <a:r>
              <a:rPr sz="1800" b="1" spc="-15" dirty="0">
                <a:latin typeface="Segoe UI"/>
                <a:cs typeface="Segoe UI"/>
              </a:rPr>
              <a:t>By</a:t>
            </a:r>
            <a:r>
              <a:rPr lang="en-US" sz="1800" b="1" spc="20" dirty="0">
                <a:latin typeface="Segoe UI"/>
                <a:cs typeface="Segoe UI"/>
              </a:rPr>
              <a:t> Margaret Oluwadare</a:t>
            </a:r>
            <a:endParaRPr sz="18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6450" y="305283"/>
            <a:ext cx="87693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20" dirty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900" spc="-5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900" spc="20" dirty="0">
                <a:solidFill>
                  <a:srgbClr val="FFFFFF"/>
                </a:solidFill>
                <a:latin typeface="Segoe UI"/>
                <a:cs typeface="Segoe UI"/>
              </a:rPr>
              <a:t>w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9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5" dirty="0">
                <a:solidFill>
                  <a:srgbClr val="FFFFFF"/>
                </a:solidFill>
                <a:latin typeface="Segoe UI"/>
                <a:cs typeface="Segoe UI"/>
              </a:rPr>
              <a:t>B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35" dirty="0">
                <a:solidFill>
                  <a:srgbClr val="FFFFFF"/>
                </a:solidFill>
                <a:latin typeface="Segoe UI"/>
                <a:cs typeface="Segoe UI"/>
              </a:rPr>
              <a:t>D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k</a:t>
            </a:r>
            <a:r>
              <a:rPr sz="900" spc="-5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877568" y="862584"/>
            <a:ext cx="1929764" cy="1109980"/>
            <a:chOff x="1877568" y="862584"/>
            <a:chExt cx="1929764" cy="1109980"/>
          </a:xfrm>
        </p:grpSpPr>
        <p:sp>
          <p:nvSpPr>
            <p:cNvPr id="5" name="object 5"/>
            <p:cNvSpPr/>
            <p:nvPr/>
          </p:nvSpPr>
          <p:spPr>
            <a:xfrm>
              <a:off x="1877568" y="862584"/>
              <a:ext cx="1929764" cy="1109980"/>
            </a:xfrm>
            <a:custGeom>
              <a:avLst/>
              <a:gdLst/>
              <a:ahLst/>
              <a:cxnLst/>
              <a:rect l="l" t="t" r="r" b="b"/>
              <a:pathLst>
                <a:path w="1929764" h="1109980">
                  <a:moveTo>
                    <a:pt x="1929384" y="1109472"/>
                  </a:moveTo>
                  <a:lnTo>
                    <a:pt x="0" y="1109472"/>
                  </a:lnTo>
                  <a:lnTo>
                    <a:pt x="0" y="0"/>
                  </a:lnTo>
                  <a:lnTo>
                    <a:pt x="1929384" y="0"/>
                  </a:lnTo>
                  <a:lnTo>
                    <a:pt x="1929384" y="92963"/>
                  </a:lnTo>
                  <a:lnTo>
                    <a:pt x="169259" y="92963"/>
                  </a:lnTo>
                  <a:lnTo>
                    <a:pt x="161752" y="93326"/>
                  </a:lnTo>
                  <a:lnTo>
                    <a:pt x="120941" y="110230"/>
                  </a:lnTo>
                  <a:lnTo>
                    <a:pt x="96321" y="147077"/>
                  </a:lnTo>
                  <a:lnTo>
                    <a:pt x="93059" y="169163"/>
                  </a:lnTo>
                  <a:lnTo>
                    <a:pt x="93059" y="807338"/>
                  </a:lnTo>
                  <a:lnTo>
                    <a:pt x="105889" y="849681"/>
                  </a:lnTo>
                  <a:lnTo>
                    <a:pt x="140099" y="877738"/>
                  </a:lnTo>
                  <a:lnTo>
                    <a:pt x="169259" y="883538"/>
                  </a:lnTo>
                  <a:lnTo>
                    <a:pt x="1929384" y="883538"/>
                  </a:lnTo>
                  <a:lnTo>
                    <a:pt x="1929384" y="1109472"/>
                  </a:lnTo>
                  <a:close/>
                </a:path>
                <a:path w="1929764" h="1109980">
                  <a:moveTo>
                    <a:pt x="1929384" y="883538"/>
                  </a:moveTo>
                  <a:lnTo>
                    <a:pt x="1626584" y="883538"/>
                  </a:lnTo>
                  <a:lnTo>
                    <a:pt x="1634090" y="883176"/>
                  </a:lnTo>
                  <a:lnTo>
                    <a:pt x="1641453" y="882088"/>
                  </a:lnTo>
                  <a:lnTo>
                    <a:pt x="1680465" y="861220"/>
                  </a:lnTo>
                  <a:lnTo>
                    <a:pt x="1701334" y="822207"/>
                  </a:lnTo>
                  <a:lnTo>
                    <a:pt x="1702784" y="807338"/>
                  </a:lnTo>
                  <a:lnTo>
                    <a:pt x="1702784" y="169163"/>
                  </a:lnTo>
                  <a:lnTo>
                    <a:pt x="1689953" y="126821"/>
                  </a:lnTo>
                  <a:lnTo>
                    <a:pt x="1655744" y="98764"/>
                  </a:lnTo>
                  <a:lnTo>
                    <a:pt x="1626584" y="92963"/>
                  </a:lnTo>
                  <a:lnTo>
                    <a:pt x="1929384" y="92963"/>
                  </a:lnTo>
                  <a:lnTo>
                    <a:pt x="1929384" y="883538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75389" y="960310"/>
              <a:ext cx="1600200" cy="781050"/>
            </a:xfrm>
            <a:custGeom>
              <a:avLst/>
              <a:gdLst/>
              <a:ahLst/>
              <a:cxnLst/>
              <a:rect l="l" t="t" r="r" b="b"/>
              <a:pathLst>
                <a:path w="1600200" h="781050">
                  <a:moveTo>
                    <a:pt x="0" y="709612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900"/>
                  </a:lnTo>
                  <a:lnTo>
                    <a:pt x="3642" y="48433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9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44099" y="5437"/>
                  </a:lnTo>
                  <a:lnTo>
                    <a:pt x="48433" y="3642"/>
                  </a:lnTo>
                  <a:lnTo>
                    <a:pt x="52900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528762" y="0"/>
                  </a:lnTo>
                  <a:lnTo>
                    <a:pt x="1533453" y="0"/>
                  </a:lnTo>
                  <a:lnTo>
                    <a:pt x="1538098" y="457"/>
                  </a:lnTo>
                  <a:lnTo>
                    <a:pt x="1542699" y="1372"/>
                  </a:lnTo>
                  <a:lnTo>
                    <a:pt x="1547299" y="2287"/>
                  </a:lnTo>
                  <a:lnTo>
                    <a:pt x="1551766" y="3642"/>
                  </a:lnTo>
                  <a:lnTo>
                    <a:pt x="1556100" y="5437"/>
                  </a:lnTo>
                  <a:lnTo>
                    <a:pt x="1560433" y="7232"/>
                  </a:lnTo>
                  <a:lnTo>
                    <a:pt x="1564550" y="9433"/>
                  </a:lnTo>
                  <a:lnTo>
                    <a:pt x="1568450" y="12039"/>
                  </a:lnTo>
                  <a:lnTo>
                    <a:pt x="1572350" y="14645"/>
                  </a:lnTo>
                  <a:lnTo>
                    <a:pt x="1588160" y="31748"/>
                  </a:lnTo>
                  <a:lnTo>
                    <a:pt x="1590766" y="35649"/>
                  </a:lnTo>
                  <a:lnTo>
                    <a:pt x="1592966" y="39765"/>
                  </a:lnTo>
                  <a:lnTo>
                    <a:pt x="1594761" y="44099"/>
                  </a:lnTo>
                  <a:lnTo>
                    <a:pt x="1596556" y="48433"/>
                  </a:lnTo>
                  <a:lnTo>
                    <a:pt x="1597912" y="52900"/>
                  </a:lnTo>
                  <a:lnTo>
                    <a:pt x="1598827" y="57500"/>
                  </a:lnTo>
                  <a:lnTo>
                    <a:pt x="1599742" y="62101"/>
                  </a:lnTo>
                  <a:lnTo>
                    <a:pt x="1600200" y="66746"/>
                  </a:lnTo>
                  <a:lnTo>
                    <a:pt x="1600200" y="71437"/>
                  </a:lnTo>
                  <a:lnTo>
                    <a:pt x="1600200" y="709612"/>
                  </a:lnTo>
                  <a:lnTo>
                    <a:pt x="1600200" y="714303"/>
                  </a:lnTo>
                  <a:lnTo>
                    <a:pt x="1599742" y="718948"/>
                  </a:lnTo>
                  <a:lnTo>
                    <a:pt x="1598827" y="723549"/>
                  </a:lnTo>
                  <a:lnTo>
                    <a:pt x="1597912" y="728149"/>
                  </a:lnTo>
                  <a:lnTo>
                    <a:pt x="1596556" y="732616"/>
                  </a:lnTo>
                  <a:lnTo>
                    <a:pt x="1594761" y="736950"/>
                  </a:lnTo>
                  <a:lnTo>
                    <a:pt x="1592966" y="741283"/>
                  </a:lnTo>
                  <a:lnTo>
                    <a:pt x="1590766" y="745400"/>
                  </a:lnTo>
                  <a:lnTo>
                    <a:pt x="1588160" y="749300"/>
                  </a:lnTo>
                  <a:lnTo>
                    <a:pt x="1585554" y="753200"/>
                  </a:lnTo>
                  <a:lnTo>
                    <a:pt x="1568450" y="769010"/>
                  </a:lnTo>
                  <a:lnTo>
                    <a:pt x="1564550" y="771616"/>
                  </a:lnTo>
                  <a:lnTo>
                    <a:pt x="1542699" y="779677"/>
                  </a:lnTo>
                  <a:lnTo>
                    <a:pt x="1538098" y="780592"/>
                  </a:lnTo>
                  <a:lnTo>
                    <a:pt x="1533453" y="781049"/>
                  </a:lnTo>
                  <a:lnTo>
                    <a:pt x="1528762" y="781050"/>
                  </a:lnTo>
                  <a:lnTo>
                    <a:pt x="71437" y="781050"/>
                  </a:lnTo>
                  <a:lnTo>
                    <a:pt x="31748" y="769010"/>
                  </a:lnTo>
                  <a:lnTo>
                    <a:pt x="27848" y="766404"/>
                  </a:lnTo>
                  <a:lnTo>
                    <a:pt x="5437" y="736950"/>
                  </a:lnTo>
                  <a:lnTo>
                    <a:pt x="3642" y="732616"/>
                  </a:lnTo>
                  <a:lnTo>
                    <a:pt x="2287" y="728149"/>
                  </a:lnTo>
                  <a:lnTo>
                    <a:pt x="1372" y="723549"/>
                  </a:lnTo>
                  <a:lnTo>
                    <a:pt x="457" y="718948"/>
                  </a:lnTo>
                  <a:lnTo>
                    <a:pt x="0" y="714303"/>
                  </a:lnTo>
                  <a:lnTo>
                    <a:pt x="0" y="709612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20894" y="1006379"/>
            <a:ext cx="1336040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5" dirty="0">
                <a:solidFill>
                  <a:srgbClr val="375078"/>
                </a:solidFill>
                <a:latin typeface="Segoe UI"/>
                <a:cs typeface="Segoe UI"/>
              </a:rPr>
              <a:t>Total </a:t>
            </a:r>
            <a:r>
              <a:rPr sz="1600" b="1" spc="-30" dirty="0">
                <a:solidFill>
                  <a:srgbClr val="375078"/>
                </a:solidFill>
                <a:latin typeface="Segoe UI"/>
                <a:cs typeface="Segoe UI"/>
              </a:rPr>
              <a:t>Revenue</a:t>
            </a:r>
            <a:endParaRPr sz="1600">
              <a:latin typeface="Segoe UI"/>
              <a:cs typeface="Segoe UI"/>
            </a:endParaRPr>
          </a:p>
          <a:p>
            <a:pPr marL="33655">
              <a:lnSpc>
                <a:spcPct val="100000"/>
              </a:lnSpc>
              <a:spcBef>
                <a:spcPts val="90"/>
              </a:spcBef>
            </a:pPr>
            <a:r>
              <a:rPr sz="3000" spc="-10" dirty="0">
                <a:solidFill>
                  <a:srgbClr val="375078"/>
                </a:solidFill>
                <a:latin typeface="Segoe UI"/>
                <a:cs typeface="Segoe UI"/>
              </a:rPr>
              <a:t>$665bn</a:t>
            </a:r>
            <a:endParaRPr sz="3000">
              <a:latin typeface="Segoe UI"/>
              <a:cs typeface="Segoe U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648455" y="862584"/>
            <a:ext cx="8766175" cy="1134110"/>
            <a:chOff x="3648455" y="862584"/>
            <a:chExt cx="8766175" cy="1134110"/>
          </a:xfrm>
        </p:grpSpPr>
        <p:sp>
          <p:nvSpPr>
            <p:cNvPr id="9" name="object 9"/>
            <p:cNvSpPr/>
            <p:nvPr/>
          </p:nvSpPr>
          <p:spPr>
            <a:xfrm>
              <a:off x="3648455" y="862584"/>
              <a:ext cx="2005964" cy="1109980"/>
            </a:xfrm>
            <a:custGeom>
              <a:avLst/>
              <a:gdLst/>
              <a:ahLst/>
              <a:cxnLst/>
              <a:rect l="l" t="t" r="r" b="b"/>
              <a:pathLst>
                <a:path w="2005964" h="1109980">
                  <a:moveTo>
                    <a:pt x="2005584" y="1109472"/>
                  </a:moveTo>
                  <a:lnTo>
                    <a:pt x="0" y="1109472"/>
                  </a:lnTo>
                  <a:lnTo>
                    <a:pt x="0" y="0"/>
                  </a:lnTo>
                  <a:lnTo>
                    <a:pt x="2005584" y="0"/>
                  </a:lnTo>
                  <a:lnTo>
                    <a:pt x="2005584" y="92963"/>
                  </a:lnTo>
                  <a:lnTo>
                    <a:pt x="177260" y="92963"/>
                  </a:lnTo>
                  <a:lnTo>
                    <a:pt x="168815" y="93371"/>
                  </a:lnTo>
                  <a:lnTo>
                    <a:pt x="129624" y="107397"/>
                  </a:lnTo>
                  <a:lnTo>
                    <a:pt x="101668" y="138237"/>
                  </a:lnTo>
                  <a:lnTo>
                    <a:pt x="91535" y="178688"/>
                  </a:lnTo>
                  <a:lnTo>
                    <a:pt x="91535" y="797813"/>
                  </a:lnTo>
                  <a:lnTo>
                    <a:pt x="101668" y="838265"/>
                  </a:lnTo>
                  <a:lnTo>
                    <a:pt x="129624" y="869104"/>
                  </a:lnTo>
                  <a:lnTo>
                    <a:pt x="168815" y="883131"/>
                  </a:lnTo>
                  <a:lnTo>
                    <a:pt x="177260" y="883538"/>
                  </a:lnTo>
                  <a:lnTo>
                    <a:pt x="2005584" y="883538"/>
                  </a:lnTo>
                  <a:lnTo>
                    <a:pt x="2005584" y="1109472"/>
                  </a:lnTo>
                  <a:close/>
                </a:path>
                <a:path w="2005964" h="1109980">
                  <a:moveTo>
                    <a:pt x="2005584" y="883538"/>
                  </a:moveTo>
                  <a:lnTo>
                    <a:pt x="1691735" y="883538"/>
                  </a:lnTo>
                  <a:lnTo>
                    <a:pt x="1700180" y="883131"/>
                  </a:lnTo>
                  <a:lnTo>
                    <a:pt x="1708462" y="881907"/>
                  </a:lnTo>
                  <a:lnTo>
                    <a:pt x="1746091" y="864113"/>
                  </a:lnTo>
                  <a:lnTo>
                    <a:pt x="1770934" y="830619"/>
                  </a:lnTo>
                  <a:lnTo>
                    <a:pt x="1777460" y="797813"/>
                  </a:lnTo>
                  <a:lnTo>
                    <a:pt x="1777460" y="178688"/>
                  </a:lnTo>
                  <a:lnTo>
                    <a:pt x="1767326" y="138237"/>
                  </a:lnTo>
                  <a:lnTo>
                    <a:pt x="1739370" y="107397"/>
                  </a:lnTo>
                  <a:lnTo>
                    <a:pt x="1700180" y="93371"/>
                  </a:lnTo>
                  <a:lnTo>
                    <a:pt x="1691735" y="92963"/>
                  </a:lnTo>
                  <a:lnTo>
                    <a:pt x="2005584" y="92963"/>
                  </a:lnTo>
                  <a:lnTo>
                    <a:pt x="2005584" y="883538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44753" y="960310"/>
              <a:ext cx="1676400" cy="781050"/>
            </a:xfrm>
            <a:custGeom>
              <a:avLst/>
              <a:gdLst/>
              <a:ahLst/>
              <a:cxnLst/>
              <a:rect l="l" t="t" r="r" b="b"/>
              <a:pathLst>
                <a:path w="1676400" h="781050">
                  <a:moveTo>
                    <a:pt x="0" y="700087"/>
                  </a:moveTo>
                  <a:lnTo>
                    <a:pt x="0" y="80962"/>
                  </a:lnTo>
                  <a:lnTo>
                    <a:pt x="0" y="75646"/>
                  </a:lnTo>
                  <a:lnTo>
                    <a:pt x="518" y="70381"/>
                  </a:lnTo>
                  <a:lnTo>
                    <a:pt x="1555" y="65167"/>
                  </a:lnTo>
                  <a:lnTo>
                    <a:pt x="2592" y="59953"/>
                  </a:lnTo>
                  <a:lnTo>
                    <a:pt x="4128" y="54890"/>
                  </a:lnTo>
                  <a:lnTo>
                    <a:pt x="6162" y="49979"/>
                  </a:lnTo>
                  <a:lnTo>
                    <a:pt x="8197" y="45068"/>
                  </a:lnTo>
                  <a:lnTo>
                    <a:pt x="10691" y="40402"/>
                  </a:lnTo>
                  <a:lnTo>
                    <a:pt x="13644" y="35982"/>
                  </a:lnTo>
                  <a:lnTo>
                    <a:pt x="16598" y="31561"/>
                  </a:lnTo>
                  <a:lnTo>
                    <a:pt x="19954" y="27472"/>
                  </a:lnTo>
                  <a:lnTo>
                    <a:pt x="23713" y="23713"/>
                  </a:lnTo>
                  <a:lnTo>
                    <a:pt x="27472" y="19954"/>
                  </a:lnTo>
                  <a:lnTo>
                    <a:pt x="65167" y="1555"/>
                  </a:lnTo>
                  <a:lnTo>
                    <a:pt x="75646" y="0"/>
                  </a:lnTo>
                  <a:lnTo>
                    <a:pt x="80962" y="0"/>
                  </a:lnTo>
                  <a:lnTo>
                    <a:pt x="1595437" y="0"/>
                  </a:lnTo>
                  <a:lnTo>
                    <a:pt x="1600753" y="0"/>
                  </a:lnTo>
                  <a:lnTo>
                    <a:pt x="1606018" y="518"/>
                  </a:lnTo>
                  <a:lnTo>
                    <a:pt x="1644837" y="16598"/>
                  </a:lnTo>
                  <a:lnTo>
                    <a:pt x="1662755" y="35982"/>
                  </a:lnTo>
                  <a:lnTo>
                    <a:pt x="1665708" y="40402"/>
                  </a:lnTo>
                  <a:lnTo>
                    <a:pt x="1676400" y="80962"/>
                  </a:lnTo>
                  <a:lnTo>
                    <a:pt x="1676400" y="700087"/>
                  </a:lnTo>
                  <a:lnTo>
                    <a:pt x="1676399" y="705403"/>
                  </a:lnTo>
                  <a:lnTo>
                    <a:pt x="1675881" y="710668"/>
                  </a:lnTo>
                  <a:lnTo>
                    <a:pt x="1674844" y="715882"/>
                  </a:lnTo>
                  <a:lnTo>
                    <a:pt x="1673807" y="721096"/>
                  </a:lnTo>
                  <a:lnTo>
                    <a:pt x="1662755" y="745067"/>
                  </a:lnTo>
                  <a:lnTo>
                    <a:pt x="1659801" y="749487"/>
                  </a:lnTo>
                  <a:lnTo>
                    <a:pt x="1640417" y="767405"/>
                  </a:lnTo>
                  <a:lnTo>
                    <a:pt x="1635997" y="770358"/>
                  </a:lnTo>
                  <a:lnTo>
                    <a:pt x="1595437" y="781050"/>
                  </a:lnTo>
                  <a:lnTo>
                    <a:pt x="80962" y="781050"/>
                  </a:lnTo>
                  <a:lnTo>
                    <a:pt x="49979" y="774886"/>
                  </a:lnTo>
                  <a:lnTo>
                    <a:pt x="45068" y="772852"/>
                  </a:lnTo>
                  <a:lnTo>
                    <a:pt x="40402" y="770358"/>
                  </a:lnTo>
                  <a:lnTo>
                    <a:pt x="35982" y="767405"/>
                  </a:lnTo>
                  <a:lnTo>
                    <a:pt x="31561" y="764451"/>
                  </a:lnTo>
                  <a:lnTo>
                    <a:pt x="13644" y="745067"/>
                  </a:lnTo>
                  <a:lnTo>
                    <a:pt x="10691" y="740647"/>
                  </a:lnTo>
                  <a:lnTo>
                    <a:pt x="8197" y="735981"/>
                  </a:lnTo>
                  <a:lnTo>
                    <a:pt x="6162" y="731070"/>
                  </a:lnTo>
                  <a:lnTo>
                    <a:pt x="4128" y="726159"/>
                  </a:lnTo>
                  <a:lnTo>
                    <a:pt x="2592" y="721096"/>
                  </a:lnTo>
                  <a:lnTo>
                    <a:pt x="1555" y="715882"/>
                  </a:lnTo>
                  <a:lnTo>
                    <a:pt x="518" y="710668"/>
                  </a:lnTo>
                  <a:lnTo>
                    <a:pt x="0" y="705403"/>
                  </a:lnTo>
                  <a:lnTo>
                    <a:pt x="0" y="700087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506455" y="877824"/>
              <a:ext cx="1908175" cy="1118870"/>
            </a:xfrm>
            <a:custGeom>
              <a:avLst/>
              <a:gdLst/>
              <a:ahLst/>
              <a:cxnLst/>
              <a:rect l="l" t="t" r="r" b="b"/>
              <a:pathLst>
                <a:path w="1908175" h="1118870">
                  <a:moveTo>
                    <a:pt x="1908048" y="1118616"/>
                  </a:moveTo>
                  <a:lnTo>
                    <a:pt x="0" y="1118616"/>
                  </a:lnTo>
                  <a:lnTo>
                    <a:pt x="0" y="0"/>
                  </a:lnTo>
                  <a:lnTo>
                    <a:pt x="1908048" y="0"/>
                  </a:lnTo>
                  <a:lnTo>
                    <a:pt x="1908048" y="91439"/>
                  </a:lnTo>
                  <a:lnTo>
                    <a:pt x="177260" y="91439"/>
                  </a:lnTo>
                  <a:lnTo>
                    <a:pt x="168815" y="91847"/>
                  </a:lnTo>
                  <a:lnTo>
                    <a:pt x="129623" y="105873"/>
                  </a:lnTo>
                  <a:lnTo>
                    <a:pt x="101667" y="136713"/>
                  </a:lnTo>
                  <a:lnTo>
                    <a:pt x="91535" y="177164"/>
                  </a:lnTo>
                  <a:lnTo>
                    <a:pt x="91535" y="805814"/>
                  </a:lnTo>
                  <a:lnTo>
                    <a:pt x="101667" y="846266"/>
                  </a:lnTo>
                  <a:lnTo>
                    <a:pt x="129623" y="877105"/>
                  </a:lnTo>
                  <a:lnTo>
                    <a:pt x="168815" y="891132"/>
                  </a:lnTo>
                  <a:lnTo>
                    <a:pt x="177260" y="891539"/>
                  </a:lnTo>
                  <a:lnTo>
                    <a:pt x="1908048" y="891539"/>
                  </a:lnTo>
                  <a:lnTo>
                    <a:pt x="1908048" y="1118616"/>
                  </a:lnTo>
                  <a:close/>
                </a:path>
                <a:path w="1908175" h="1118870">
                  <a:moveTo>
                    <a:pt x="1908048" y="891539"/>
                  </a:moveTo>
                  <a:lnTo>
                    <a:pt x="1596485" y="891539"/>
                  </a:lnTo>
                  <a:lnTo>
                    <a:pt x="1604929" y="891132"/>
                  </a:lnTo>
                  <a:lnTo>
                    <a:pt x="1613211" y="889908"/>
                  </a:lnTo>
                  <a:lnTo>
                    <a:pt x="1650840" y="872114"/>
                  </a:lnTo>
                  <a:lnTo>
                    <a:pt x="1675682" y="838620"/>
                  </a:lnTo>
                  <a:lnTo>
                    <a:pt x="1682210" y="805814"/>
                  </a:lnTo>
                  <a:lnTo>
                    <a:pt x="1682210" y="177164"/>
                  </a:lnTo>
                  <a:lnTo>
                    <a:pt x="1672074" y="136713"/>
                  </a:lnTo>
                  <a:lnTo>
                    <a:pt x="1644118" y="105873"/>
                  </a:lnTo>
                  <a:lnTo>
                    <a:pt x="1604929" y="91847"/>
                  </a:lnTo>
                  <a:lnTo>
                    <a:pt x="1596485" y="91439"/>
                  </a:lnTo>
                  <a:lnTo>
                    <a:pt x="1908048" y="91439"/>
                  </a:lnTo>
                  <a:lnTo>
                    <a:pt x="1908048" y="891539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602753" y="974026"/>
              <a:ext cx="1581150" cy="790575"/>
            </a:xfrm>
            <a:custGeom>
              <a:avLst/>
              <a:gdLst/>
              <a:ahLst/>
              <a:cxnLst/>
              <a:rect l="l" t="t" r="r" b="b"/>
              <a:pathLst>
                <a:path w="1581150" h="790575">
                  <a:moveTo>
                    <a:pt x="0" y="709612"/>
                  </a:moveTo>
                  <a:lnTo>
                    <a:pt x="0" y="80962"/>
                  </a:lnTo>
                  <a:lnTo>
                    <a:pt x="0" y="75646"/>
                  </a:lnTo>
                  <a:lnTo>
                    <a:pt x="518" y="70381"/>
                  </a:lnTo>
                  <a:lnTo>
                    <a:pt x="1555" y="65167"/>
                  </a:lnTo>
                  <a:lnTo>
                    <a:pt x="2592" y="59953"/>
                  </a:lnTo>
                  <a:lnTo>
                    <a:pt x="4128" y="54890"/>
                  </a:lnTo>
                  <a:lnTo>
                    <a:pt x="6162" y="49979"/>
                  </a:lnTo>
                  <a:lnTo>
                    <a:pt x="8197" y="45068"/>
                  </a:lnTo>
                  <a:lnTo>
                    <a:pt x="10691" y="40402"/>
                  </a:lnTo>
                  <a:lnTo>
                    <a:pt x="13644" y="35982"/>
                  </a:lnTo>
                  <a:lnTo>
                    <a:pt x="16598" y="31561"/>
                  </a:lnTo>
                  <a:lnTo>
                    <a:pt x="19954" y="27472"/>
                  </a:lnTo>
                  <a:lnTo>
                    <a:pt x="23713" y="23713"/>
                  </a:lnTo>
                  <a:lnTo>
                    <a:pt x="27472" y="19954"/>
                  </a:lnTo>
                  <a:lnTo>
                    <a:pt x="65167" y="1555"/>
                  </a:lnTo>
                  <a:lnTo>
                    <a:pt x="75646" y="0"/>
                  </a:lnTo>
                  <a:lnTo>
                    <a:pt x="80962" y="0"/>
                  </a:lnTo>
                  <a:lnTo>
                    <a:pt x="1500187" y="0"/>
                  </a:lnTo>
                  <a:lnTo>
                    <a:pt x="1505503" y="0"/>
                  </a:lnTo>
                  <a:lnTo>
                    <a:pt x="1510768" y="518"/>
                  </a:lnTo>
                  <a:lnTo>
                    <a:pt x="1515982" y="1555"/>
                  </a:lnTo>
                  <a:lnTo>
                    <a:pt x="1521196" y="2592"/>
                  </a:lnTo>
                  <a:lnTo>
                    <a:pt x="1526258" y="4128"/>
                  </a:lnTo>
                  <a:lnTo>
                    <a:pt x="1531170" y="6162"/>
                  </a:lnTo>
                  <a:lnTo>
                    <a:pt x="1536081" y="8197"/>
                  </a:lnTo>
                  <a:lnTo>
                    <a:pt x="1567505" y="35982"/>
                  </a:lnTo>
                  <a:lnTo>
                    <a:pt x="1570458" y="40402"/>
                  </a:lnTo>
                  <a:lnTo>
                    <a:pt x="1572952" y="45068"/>
                  </a:lnTo>
                  <a:lnTo>
                    <a:pt x="1574986" y="49979"/>
                  </a:lnTo>
                  <a:lnTo>
                    <a:pt x="1577021" y="54890"/>
                  </a:lnTo>
                  <a:lnTo>
                    <a:pt x="1581150" y="80962"/>
                  </a:lnTo>
                  <a:lnTo>
                    <a:pt x="1581150" y="709612"/>
                  </a:lnTo>
                  <a:lnTo>
                    <a:pt x="1574986" y="740595"/>
                  </a:lnTo>
                  <a:lnTo>
                    <a:pt x="1572952" y="745506"/>
                  </a:lnTo>
                  <a:lnTo>
                    <a:pt x="1545167" y="776930"/>
                  </a:lnTo>
                  <a:lnTo>
                    <a:pt x="1531170" y="784412"/>
                  </a:lnTo>
                  <a:lnTo>
                    <a:pt x="1526258" y="786446"/>
                  </a:lnTo>
                  <a:lnTo>
                    <a:pt x="1521196" y="787982"/>
                  </a:lnTo>
                  <a:lnTo>
                    <a:pt x="1515982" y="789019"/>
                  </a:lnTo>
                  <a:lnTo>
                    <a:pt x="1510768" y="790056"/>
                  </a:lnTo>
                  <a:lnTo>
                    <a:pt x="1505503" y="790575"/>
                  </a:lnTo>
                  <a:lnTo>
                    <a:pt x="1500187" y="790575"/>
                  </a:lnTo>
                  <a:lnTo>
                    <a:pt x="80962" y="790575"/>
                  </a:lnTo>
                  <a:lnTo>
                    <a:pt x="75646" y="790575"/>
                  </a:lnTo>
                  <a:lnTo>
                    <a:pt x="70381" y="790056"/>
                  </a:lnTo>
                  <a:lnTo>
                    <a:pt x="65167" y="789019"/>
                  </a:lnTo>
                  <a:lnTo>
                    <a:pt x="59953" y="787982"/>
                  </a:lnTo>
                  <a:lnTo>
                    <a:pt x="54890" y="786446"/>
                  </a:lnTo>
                  <a:lnTo>
                    <a:pt x="49979" y="784412"/>
                  </a:lnTo>
                  <a:lnTo>
                    <a:pt x="45068" y="782377"/>
                  </a:lnTo>
                  <a:lnTo>
                    <a:pt x="13644" y="754592"/>
                  </a:lnTo>
                  <a:lnTo>
                    <a:pt x="6162" y="740595"/>
                  </a:lnTo>
                  <a:lnTo>
                    <a:pt x="4128" y="735683"/>
                  </a:lnTo>
                  <a:lnTo>
                    <a:pt x="2592" y="730621"/>
                  </a:lnTo>
                  <a:lnTo>
                    <a:pt x="1555" y="725407"/>
                  </a:lnTo>
                  <a:lnTo>
                    <a:pt x="518" y="720193"/>
                  </a:lnTo>
                  <a:lnTo>
                    <a:pt x="0" y="714928"/>
                  </a:lnTo>
                  <a:lnTo>
                    <a:pt x="0" y="709612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747216" y="1055052"/>
            <a:ext cx="85534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375078"/>
                </a:solidFill>
                <a:latin typeface="Segoe UI"/>
                <a:cs typeface="Segoe UI"/>
              </a:rPr>
              <a:t>Item</a:t>
            </a:r>
            <a:r>
              <a:rPr sz="1400" b="1" spc="-75" dirty="0">
                <a:solidFill>
                  <a:srgbClr val="375078"/>
                </a:solidFill>
                <a:latin typeface="Segoe UI"/>
                <a:cs typeface="Segoe UI"/>
              </a:rPr>
              <a:t> </a:t>
            </a:r>
            <a:r>
              <a:rPr sz="1400" b="1" spc="-15" dirty="0">
                <a:solidFill>
                  <a:srgbClr val="375078"/>
                </a:solidFill>
                <a:latin typeface="Segoe UI"/>
                <a:cs typeface="Segoe UI"/>
              </a:rPr>
              <a:t>Type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878161" y="1070864"/>
            <a:ext cx="15875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605D5C"/>
                </a:solidFill>
                <a:latin typeface="Segoe UI Symbol"/>
                <a:cs typeface="Segoe UI Symbol"/>
              </a:rPr>
              <a:t></a:t>
            </a:r>
            <a:endParaRPr sz="1050">
              <a:latin typeface="Segoe UI Symbol"/>
              <a:cs typeface="Segoe UI 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736104" y="1364551"/>
            <a:ext cx="1314450" cy="247650"/>
          </a:xfrm>
          <a:prstGeom prst="rect">
            <a:avLst/>
          </a:prstGeom>
          <a:ln w="9525">
            <a:solidFill>
              <a:srgbClr val="E9E9E9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535"/>
              </a:spcBef>
              <a:tabLst>
                <a:tab pos="1135380" algn="l"/>
              </a:tabLst>
            </a:pPr>
            <a:r>
              <a:rPr sz="1500" spc="-37" baseline="2777" dirty="0">
                <a:solidFill>
                  <a:srgbClr val="375078"/>
                </a:solidFill>
                <a:latin typeface="Segoe UI"/>
                <a:cs typeface="Segoe UI"/>
              </a:rPr>
              <a:t>All	</a:t>
            </a:r>
            <a:r>
              <a:rPr sz="1000" spc="-229" dirty="0">
                <a:solidFill>
                  <a:srgbClr val="375078"/>
                </a:solidFill>
                <a:latin typeface="Segoe UI Symbol"/>
                <a:cs typeface="Segoe UI Symbol"/>
              </a:rPr>
              <a:t></a:t>
            </a:r>
            <a:endParaRPr sz="1000">
              <a:latin typeface="Segoe UI Symbol"/>
              <a:cs typeface="Segoe UI Symbo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324344" y="862584"/>
            <a:ext cx="1767839" cy="1109980"/>
            <a:chOff x="7324344" y="862584"/>
            <a:chExt cx="1767839" cy="1109980"/>
          </a:xfrm>
        </p:grpSpPr>
        <p:sp>
          <p:nvSpPr>
            <p:cNvPr id="17" name="object 17"/>
            <p:cNvSpPr/>
            <p:nvPr/>
          </p:nvSpPr>
          <p:spPr>
            <a:xfrm>
              <a:off x="7324344" y="862584"/>
              <a:ext cx="1767839" cy="1109980"/>
            </a:xfrm>
            <a:custGeom>
              <a:avLst/>
              <a:gdLst/>
              <a:ahLst/>
              <a:cxnLst/>
              <a:rect l="l" t="t" r="r" b="b"/>
              <a:pathLst>
                <a:path w="1767840" h="1109980">
                  <a:moveTo>
                    <a:pt x="1767840" y="1109472"/>
                  </a:moveTo>
                  <a:lnTo>
                    <a:pt x="0" y="1109472"/>
                  </a:lnTo>
                  <a:lnTo>
                    <a:pt x="0" y="0"/>
                  </a:lnTo>
                  <a:lnTo>
                    <a:pt x="1767840" y="0"/>
                  </a:lnTo>
                  <a:lnTo>
                    <a:pt x="1767840" y="92963"/>
                  </a:lnTo>
                  <a:lnTo>
                    <a:pt x="177260" y="92963"/>
                  </a:lnTo>
                  <a:lnTo>
                    <a:pt x="168815" y="93371"/>
                  </a:lnTo>
                  <a:lnTo>
                    <a:pt x="129623" y="107397"/>
                  </a:lnTo>
                  <a:lnTo>
                    <a:pt x="101668" y="138237"/>
                  </a:lnTo>
                  <a:lnTo>
                    <a:pt x="91535" y="178688"/>
                  </a:lnTo>
                  <a:lnTo>
                    <a:pt x="91535" y="797813"/>
                  </a:lnTo>
                  <a:lnTo>
                    <a:pt x="101668" y="838265"/>
                  </a:lnTo>
                  <a:lnTo>
                    <a:pt x="129623" y="869104"/>
                  </a:lnTo>
                  <a:lnTo>
                    <a:pt x="168815" y="883131"/>
                  </a:lnTo>
                  <a:lnTo>
                    <a:pt x="177260" y="883538"/>
                  </a:lnTo>
                  <a:lnTo>
                    <a:pt x="1767840" y="883538"/>
                  </a:lnTo>
                  <a:lnTo>
                    <a:pt x="1767840" y="1109472"/>
                  </a:lnTo>
                  <a:close/>
                </a:path>
                <a:path w="1767840" h="1109980">
                  <a:moveTo>
                    <a:pt x="1767840" y="883538"/>
                  </a:moveTo>
                  <a:lnTo>
                    <a:pt x="1453610" y="883538"/>
                  </a:lnTo>
                  <a:lnTo>
                    <a:pt x="1462055" y="883131"/>
                  </a:lnTo>
                  <a:lnTo>
                    <a:pt x="1470337" y="881907"/>
                  </a:lnTo>
                  <a:lnTo>
                    <a:pt x="1507966" y="864113"/>
                  </a:lnTo>
                  <a:lnTo>
                    <a:pt x="1532808" y="830619"/>
                  </a:lnTo>
                  <a:lnTo>
                    <a:pt x="1539335" y="797813"/>
                  </a:lnTo>
                  <a:lnTo>
                    <a:pt x="1539335" y="178688"/>
                  </a:lnTo>
                  <a:lnTo>
                    <a:pt x="1529200" y="138237"/>
                  </a:lnTo>
                  <a:lnTo>
                    <a:pt x="1501244" y="107397"/>
                  </a:lnTo>
                  <a:lnTo>
                    <a:pt x="1462055" y="93371"/>
                  </a:lnTo>
                  <a:lnTo>
                    <a:pt x="1453610" y="92963"/>
                  </a:lnTo>
                  <a:lnTo>
                    <a:pt x="1767840" y="92963"/>
                  </a:lnTo>
                  <a:lnTo>
                    <a:pt x="1767840" y="883538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20642" y="960310"/>
              <a:ext cx="1438275" cy="781050"/>
            </a:xfrm>
            <a:custGeom>
              <a:avLst/>
              <a:gdLst/>
              <a:ahLst/>
              <a:cxnLst/>
              <a:rect l="l" t="t" r="r" b="b"/>
              <a:pathLst>
                <a:path w="1438275" h="781050">
                  <a:moveTo>
                    <a:pt x="0" y="700087"/>
                  </a:moveTo>
                  <a:lnTo>
                    <a:pt x="0" y="80962"/>
                  </a:lnTo>
                  <a:lnTo>
                    <a:pt x="0" y="75646"/>
                  </a:lnTo>
                  <a:lnTo>
                    <a:pt x="518" y="70381"/>
                  </a:lnTo>
                  <a:lnTo>
                    <a:pt x="1555" y="65167"/>
                  </a:lnTo>
                  <a:lnTo>
                    <a:pt x="2592" y="59953"/>
                  </a:lnTo>
                  <a:lnTo>
                    <a:pt x="4128" y="54890"/>
                  </a:lnTo>
                  <a:lnTo>
                    <a:pt x="6162" y="49979"/>
                  </a:lnTo>
                  <a:lnTo>
                    <a:pt x="8197" y="45068"/>
                  </a:lnTo>
                  <a:lnTo>
                    <a:pt x="10691" y="40402"/>
                  </a:lnTo>
                  <a:lnTo>
                    <a:pt x="13644" y="35982"/>
                  </a:lnTo>
                  <a:lnTo>
                    <a:pt x="16598" y="31561"/>
                  </a:lnTo>
                  <a:lnTo>
                    <a:pt x="19954" y="27472"/>
                  </a:lnTo>
                  <a:lnTo>
                    <a:pt x="23713" y="23713"/>
                  </a:lnTo>
                  <a:lnTo>
                    <a:pt x="27472" y="19954"/>
                  </a:lnTo>
                  <a:lnTo>
                    <a:pt x="65167" y="1555"/>
                  </a:lnTo>
                  <a:lnTo>
                    <a:pt x="75646" y="0"/>
                  </a:lnTo>
                  <a:lnTo>
                    <a:pt x="80962" y="0"/>
                  </a:lnTo>
                  <a:lnTo>
                    <a:pt x="1357312" y="0"/>
                  </a:lnTo>
                  <a:lnTo>
                    <a:pt x="1362628" y="0"/>
                  </a:lnTo>
                  <a:lnTo>
                    <a:pt x="1367893" y="518"/>
                  </a:lnTo>
                  <a:lnTo>
                    <a:pt x="1373107" y="1555"/>
                  </a:lnTo>
                  <a:lnTo>
                    <a:pt x="1378321" y="2592"/>
                  </a:lnTo>
                  <a:lnTo>
                    <a:pt x="1383384" y="4128"/>
                  </a:lnTo>
                  <a:lnTo>
                    <a:pt x="1388295" y="6162"/>
                  </a:lnTo>
                  <a:lnTo>
                    <a:pt x="1393206" y="8197"/>
                  </a:lnTo>
                  <a:lnTo>
                    <a:pt x="1414561" y="23713"/>
                  </a:lnTo>
                  <a:lnTo>
                    <a:pt x="1418320" y="27472"/>
                  </a:lnTo>
                  <a:lnTo>
                    <a:pt x="1421676" y="31561"/>
                  </a:lnTo>
                  <a:lnTo>
                    <a:pt x="1424630" y="35982"/>
                  </a:lnTo>
                  <a:lnTo>
                    <a:pt x="1427583" y="40402"/>
                  </a:lnTo>
                  <a:lnTo>
                    <a:pt x="1438275" y="80962"/>
                  </a:lnTo>
                  <a:lnTo>
                    <a:pt x="1438275" y="700087"/>
                  </a:lnTo>
                  <a:lnTo>
                    <a:pt x="1427583" y="740647"/>
                  </a:lnTo>
                  <a:lnTo>
                    <a:pt x="1424630" y="745067"/>
                  </a:lnTo>
                  <a:lnTo>
                    <a:pt x="1421676" y="749487"/>
                  </a:lnTo>
                  <a:lnTo>
                    <a:pt x="1388295" y="774886"/>
                  </a:lnTo>
                  <a:lnTo>
                    <a:pt x="1383384" y="776921"/>
                  </a:lnTo>
                  <a:lnTo>
                    <a:pt x="1357312" y="781050"/>
                  </a:lnTo>
                  <a:lnTo>
                    <a:pt x="80962" y="781050"/>
                  </a:lnTo>
                  <a:lnTo>
                    <a:pt x="49979" y="774886"/>
                  </a:lnTo>
                  <a:lnTo>
                    <a:pt x="45068" y="772852"/>
                  </a:lnTo>
                  <a:lnTo>
                    <a:pt x="40402" y="770358"/>
                  </a:lnTo>
                  <a:lnTo>
                    <a:pt x="35982" y="767405"/>
                  </a:lnTo>
                  <a:lnTo>
                    <a:pt x="31561" y="764451"/>
                  </a:lnTo>
                  <a:lnTo>
                    <a:pt x="13644" y="745067"/>
                  </a:lnTo>
                  <a:lnTo>
                    <a:pt x="10691" y="740647"/>
                  </a:lnTo>
                  <a:lnTo>
                    <a:pt x="8197" y="735981"/>
                  </a:lnTo>
                  <a:lnTo>
                    <a:pt x="6162" y="731070"/>
                  </a:lnTo>
                  <a:lnTo>
                    <a:pt x="4128" y="726159"/>
                  </a:lnTo>
                  <a:lnTo>
                    <a:pt x="2592" y="721096"/>
                  </a:lnTo>
                  <a:lnTo>
                    <a:pt x="1555" y="715882"/>
                  </a:lnTo>
                  <a:lnTo>
                    <a:pt x="518" y="710668"/>
                  </a:lnTo>
                  <a:lnTo>
                    <a:pt x="0" y="705403"/>
                  </a:lnTo>
                  <a:lnTo>
                    <a:pt x="0" y="700087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499769" y="1006379"/>
            <a:ext cx="1306830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b="1" spc="-55" dirty="0">
                <a:solidFill>
                  <a:srgbClr val="375078"/>
                </a:solidFill>
                <a:latin typeface="Segoe UI"/>
                <a:cs typeface="Segoe UI"/>
              </a:rPr>
              <a:t>Total</a:t>
            </a:r>
            <a:r>
              <a:rPr sz="1600" b="1" spc="-40" dirty="0">
                <a:solidFill>
                  <a:srgbClr val="375078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375078"/>
                </a:solidFill>
                <a:latin typeface="Segoe UI"/>
                <a:cs typeface="Segoe UI"/>
              </a:rPr>
              <a:t>Country</a:t>
            </a:r>
            <a:endParaRPr sz="16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3000" spc="-5" dirty="0">
                <a:solidFill>
                  <a:srgbClr val="375078"/>
                </a:solidFill>
                <a:latin typeface="Segoe UI"/>
                <a:cs typeface="Segoe UI"/>
              </a:rPr>
              <a:t>185</a:t>
            </a:r>
            <a:endParaRPr sz="3000">
              <a:latin typeface="Segoe UI"/>
              <a:cs typeface="Segoe U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13944" y="231647"/>
            <a:ext cx="1567180" cy="1073150"/>
            <a:chOff x="313944" y="231647"/>
            <a:chExt cx="1567180" cy="1073150"/>
          </a:xfrm>
        </p:grpSpPr>
        <p:sp>
          <p:nvSpPr>
            <p:cNvPr id="21" name="object 21"/>
            <p:cNvSpPr/>
            <p:nvPr/>
          </p:nvSpPr>
          <p:spPr>
            <a:xfrm>
              <a:off x="313944" y="231647"/>
              <a:ext cx="1567180" cy="1073150"/>
            </a:xfrm>
            <a:custGeom>
              <a:avLst/>
              <a:gdLst/>
              <a:ahLst/>
              <a:cxnLst/>
              <a:rect l="l" t="t" r="r" b="b"/>
              <a:pathLst>
                <a:path w="1567180" h="1073150">
                  <a:moveTo>
                    <a:pt x="1566672" y="1072896"/>
                  </a:moveTo>
                  <a:lnTo>
                    <a:pt x="0" y="1072896"/>
                  </a:lnTo>
                  <a:lnTo>
                    <a:pt x="0" y="0"/>
                  </a:lnTo>
                  <a:lnTo>
                    <a:pt x="1566672" y="0"/>
                  </a:lnTo>
                  <a:lnTo>
                    <a:pt x="1566672" y="92963"/>
                  </a:lnTo>
                  <a:lnTo>
                    <a:pt x="178784" y="92963"/>
                  </a:lnTo>
                  <a:lnTo>
                    <a:pt x="170339" y="93371"/>
                  </a:lnTo>
                  <a:lnTo>
                    <a:pt x="131149" y="107397"/>
                  </a:lnTo>
                  <a:lnTo>
                    <a:pt x="103193" y="138237"/>
                  </a:lnTo>
                  <a:lnTo>
                    <a:pt x="93059" y="178688"/>
                  </a:lnTo>
                  <a:lnTo>
                    <a:pt x="93059" y="759713"/>
                  </a:lnTo>
                  <a:lnTo>
                    <a:pt x="103193" y="800165"/>
                  </a:lnTo>
                  <a:lnTo>
                    <a:pt x="131149" y="831004"/>
                  </a:lnTo>
                  <a:lnTo>
                    <a:pt x="170339" y="845031"/>
                  </a:lnTo>
                  <a:lnTo>
                    <a:pt x="178784" y="845438"/>
                  </a:lnTo>
                  <a:lnTo>
                    <a:pt x="1566672" y="845438"/>
                  </a:lnTo>
                  <a:lnTo>
                    <a:pt x="1566672" y="1072896"/>
                  </a:lnTo>
                  <a:close/>
                </a:path>
                <a:path w="1567180" h="1073150">
                  <a:moveTo>
                    <a:pt x="1566672" y="845438"/>
                  </a:moveTo>
                  <a:lnTo>
                    <a:pt x="1255109" y="845438"/>
                  </a:lnTo>
                  <a:lnTo>
                    <a:pt x="1263554" y="845031"/>
                  </a:lnTo>
                  <a:lnTo>
                    <a:pt x="1271836" y="843807"/>
                  </a:lnTo>
                  <a:lnTo>
                    <a:pt x="1309466" y="826013"/>
                  </a:lnTo>
                  <a:lnTo>
                    <a:pt x="1334308" y="792519"/>
                  </a:lnTo>
                  <a:lnTo>
                    <a:pt x="1340834" y="759713"/>
                  </a:lnTo>
                  <a:lnTo>
                    <a:pt x="1340834" y="178688"/>
                  </a:lnTo>
                  <a:lnTo>
                    <a:pt x="1330700" y="138237"/>
                  </a:lnTo>
                  <a:lnTo>
                    <a:pt x="1302744" y="107397"/>
                  </a:lnTo>
                  <a:lnTo>
                    <a:pt x="1263554" y="93371"/>
                  </a:lnTo>
                  <a:lnTo>
                    <a:pt x="1255109" y="92963"/>
                  </a:lnTo>
                  <a:lnTo>
                    <a:pt x="1566672" y="92963"/>
                  </a:lnTo>
                  <a:lnTo>
                    <a:pt x="1566672" y="845438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1765" y="329374"/>
              <a:ext cx="1238250" cy="742950"/>
            </a:xfrm>
            <a:custGeom>
              <a:avLst/>
              <a:gdLst/>
              <a:ahLst/>
              <a:cxnLst/>
              <a:rect l="l" t="t" r="r" b="b"/>
              <a:pathLst>
                <a:path w="1238250" h="742950">
                  <a:moveTo>
                    <a:pt x="0" y="661987"/>
                  </a:moveTo>
                  <a:lnTo>
                    <a:pt x="0" y="80962"/>
                  </a:lnTo>
                  <a:lnTo>
                    <a:pt x="0" y="75646"/>
                  </a:lnTo>
                  <a:lnTo>
                    <a:pt x="518" y="70381"/>
                  </a:lnTo>
                  <a:lnTo>
                    <a:pt x="1555" y="65167"/>
                  </a:lnTo>
                  <a:lnTo>
                    <a:pt x="2592" y="59953"/>
                  </a:lnTo>
                  <a:lnTo>
                    <a:pt x="4128" y="54890"/>
                  </a:lnTo>
                  <a:lnTo>
                    <a:pt x="6162" y="49979"/>
                  </a:lnTo>
                  <a:lnTo>
                    <a:pt x="8197" y="45068"/>
                  </a:lnTo>
                  <a:lnTo>
                    <a:pt x="10691" y="40402"/>
                  </a:lnTo>
                  <a:lnTo>
                    <a:pt x="13644" y="35982"/>
                  </a:lnTo>
                  <a:lnTo>
                    <a:pt x="16598" y="31561"/>
                  </a:lnTo>
                  <a:lnTo>
                    <a:pt x="19954" y="27472"/>
                  </a:lnTo>
                  <a:lnTo>
                    <a:pt x="23713" y="23713"/>
                  </a:lnTo>
                  <a:lnTo>
                    <a:pt x="27472" y="19954"/>
                  </a:lnTo>
                  <a:lnTo>
                    <a:pt x="65167" y="1555"/>
                  </a:lnTo>
                  <a:lnTo>
                    <a:pt x="75646" y="0"/>
                  </a:lnTo>
                  <a:lnTo>
                    <a:pt x="80962" y="0"/>
                  </a:lnTo>
                  <a:lnTo>
                    <a:pt x="1157287" y="0"/>
                  </a:lnTo>
                  <a:lnTo>
                    <a:pt x="1162603" y="0"/>
                  </a:lnTo>
                  <a:lnTo>
                    <a:pt x="1167868" y="518"/>
                  </a:lnTo>
                  <a:lnTo>
                    <a:pt x="1202267" y="13644"/>
                  </a:lnTo>
                  <a:lnTo>
                    <a:pt x="1206687" y="16598"/>
                  </a:lnTo>
                  <a:lnTo>
                    <a:pt x="1224605" y="35982"/>
                  </a:lnTo>
                  <a:lnTo>
                    <a:pt x="1227558" y="40402"/>
                  </a:lnTo>
                  <a:lnTo>
                    <a:pt x="1236694" y="65167"/>
                  </a:lnTo>
                  <a:lnTo>
                    <a:pt x="1237731" y="70381"/>
                  </a:lnTo>
                  <a:lnTo>
                    <a:pt x="1238249" y="75646"/>
                  </a:lnTo>
                  <a:lnTo>
                    <a:pt x="1238250" y="80962"/>
                  </a:lnTo>
                  <a:lnTo>
                    <a:pt x="1238250" y="661987"/>
                  </a:lnTo>
                  <a:lnTo>
                    <a:pt x="1238249" y="667303"/>
                  </a:lnTo>
                  <a:lnTo>
                    <a:pt x="1237731" y="672568"/>
                  </a:lnTo>
                  <a:lnTo>
                    <a:pt x="1236694" y="677782"/>
                  </a:lnTo>
                  <a:lnTo>
                    <a:pt x="1235657" y="682996"/>
                  </a:lnTo>
                  <a:lnTo>
                    <a:pt x="1224605" y="706967"/>
                  </a:lnTo>
                  <a:lnTo>
                    <a:pt x="1221651" y="711387"/>
                  </a:lnTo>
                  <a:lnTo>
                    <a:pt x="1202267" y="729305"/>
                  </a:lnTo>
                  <a:lnTo>
                    <a:pt x="1197847" y="732258"/>
                  </a:lnTo>
                  <a:lnTo>
                    <a:pt x="1157287" y="742950"/>
                  </a:lnTo>
                  <a:lnTo>
                    <a:pt x="80962" y="742950"/>
                  </a:lnTo>
                  <a:lnTo>
                    <a:pt x="49979" y="736787"/>
                  </a:lnTo>
                  <a:lnTo>
                    <a:pt x="45068" y="734752"/>
                  </a:lnTo>
                  <a:lnTo>
                    <a:pt x="40402" y="732258"/>
                  </a:lnTo>
                  <a:lnTo>
                    <a:pt x="35982" y="729305"/>
                  </a:lnTo>
                  <a:lnTo>
                    <a:pt x="31561" y="726351"/>
                  </a:lnTo>
                  <a:lnTo>
                    <a:pt x="27472" y="722995"/>
                  </a:lnTo>
                  <a:lnTo>
                    <a:pt x="23713" y="719236"/>
                  </a:lnTo>
                  <a:lnTo>
                    <a:pt x="19954" y="715477"/>
                  </a:lnTo>
                  <a:lnTo>
                    <a:pt x="16598" y="711387"/>
                  </a:lnTo>
                  <a:lnTo>
                    <a:pt x="13644" y="706967"/>
                  </a:lnTo>
                  <a:lnTo>
                    <a:pt x="10691" y="702547"/>
                  </a:lnTo>
                  <a:lnTo>
                    <a:pt x="8197" y="697881"/>
                  </a:lnTo>
                  <a:lnTo>
                    <a:pt x="6162" y="692970"/>
                  </a:lnTo>
                  <a:lnTo>
                    <a:pt x="4128" y="688059"/>
                  </a:lnTo>
                  <a:lnTo>
                    <a:pt x="2592" y="682996"/>
                  </a:lnTo>
                  <a:lnTo>
                    <a:pt x="1555" y="677782"/>
                  </a:lnTo>
                  <a:lnTo>
                    <a:pt x="518" y="672568"/>
                  </a:lnTo>
                  <a:lnTo>
                    <a:pt x="0" y="667303"/>
                  </a:lnTo>
                  <a:lnTo>
                    <a:pt x="0" y="661987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56228" y="410400"/>
            <a:ext cx="3822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0" dirty="0">
                <a:solidFill>
                  <a:srgbClr val="375078"/>
                </a:solidFill>
                <a:latin typeface="Segoe UI"/>
                <a:cs typeface="Segoe UI"/>
              </a:rPr>
              <a:t>Y</a:t>
            </a:r>
            <a:r>
              <a:rPr sz="1400" b="1" spc="-10" dirty="0">
                <a:solidFill>
                  <a:srgbClr val="375078"/>
                </a:solidFill>
                <a:latin typeface="Segoe UI"/>
                <a:cs typeface="Segoe UI"/>
              </a:rPr>
              <a:t>e</a:t>
            </a:r>
            <a:r>
              <a:rPr sz="1400" b="1" spc="-5" dirty="0">
                <a:solidFill>
                  <a:srgbClr val="375078"/>
                </a:solidFill>
                <a:latin typeface="Segoe UI"/>
                <a:cs typeface="Segoe UI"/>
              </a:rPr>
              <a:t>a</a:t>
            </a:r>
            <a:r>
              <a:rPr sz="1400" b="1" dirty="0">
                <a:solidFill>
                  <a:srgbClr val="375078"/>
                </a:solidFill>
                <a:latin typeface="Segoe UI"/>
                <a:cs typeface="Segoe UI"/>
              </a:rPr>
              <a:t>r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47100" y="426211"/>
            <a:ext cx="15875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605D5C"/>
                </a:solidFill>
                <a:latin typeface="Segoe UI Symbol"/>
                <a:cs typeface="Segoe UI Symbol"/>
              </a:rPr>
              <a:t></a:t>
            </a:r>
            <a:endParaRPr sz="1050">
              <a:latin typeface="Segoe UI Symbol"/>
              <a:cs typeface="Segoe UI 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5115" y="719899"/>
            <a:ext cx="971550" cy="247650"/>
          </a:xfrm>
          <a:prstGeom prst="rect">
            <a:avLst/>
          </a:prstGeom>
          <a:ln w="9525">
            <a:solidFill>
              <a:srgbClr val="E9E9E9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535"/>
              </a:spcBef>
              <a:tabLst>
                <a:tab pos="795020" algn="l"/>
              </a:tabLst>
            </a:pPr>
            <a:r>
              <a:rPr sz="1500" spc="-37" baseline="2777" dirty="0">
                <a:solidFill>
                  <a:srgbClr val="375078"/>
                </a:solidFill>
                <a:latin typeface="Segoe UI"/>
                <a:cs typeface="Segoe UI"/>
              </a:rPr>
              <a:t>All	</a:t>
            </a:r>
            <a:r>
              <a:rPr sz="1000" spc="-229" dirty="0">
                <a:solidFill>
                  <a:srgbClr val="375078"/>
                </a:solidFill>
                <a:latin typeface="Segoe UI Symbol"/>
                <a:cs typeface="Segoe UI Symbol"/>
              </a:rPr>
              <a:t></a:t>
            </a:r>
            <a:endParaRPr sz="1000">
              <a:latin typeface="Segoe UI Symbol"/>
              <a:cs typeface="Segoe UI Symbo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915400" y="862584"/>
            <a:ext cx="1786255" cy="1109980"/>
            <a:chOff x="8915400" y="862584"/>
            <a:chExt cx="1786255" cy="1109980"/>
          </a:xfrm>
        </p:grpSpPr>
        <p:sp>
          <p:nvSpPr>
            <p:cNvPr id="27" name="object 27"/>
            <p:cNvSpPr/>
            <p:nvPr/>
          </p:nvSpPr>
          <p:spPr>
            <a:xfrm>
              <a:off x="8915400" y="862584"/>
              <a:ext cx="1786255" cy="1109980"/>
            </a:xfrm>
            <a:custGeom>
              <a:avLst/>
              <a:gdLst/>
              <a:ahLst/>
              <a:cxnLst/>
              <a:rect l="l" t="t" r="r" b="b"/>
              <a:pathLst>
                <a:path w="1786254" h="1109980">
                  <a:moveTo>
                    <a:pt x="1786128" y="1109472"/>
                  </a:moveTo>
                  <a:lnTo>
                    <a:pt x="0" y="1109472"/>
                  </a:lnTo>
                  <a:lnTo>
                    <a:pt x="0" y="0"/>
                  </a:lnTo>
                  <a:lnTo>
                    <a:pt x="1786128" y="0"/>
                  </a:lnTo>
                  <a:lnTo>
                    <a:pt x="1786128" y="92963"/>
                  </a:lnTo>
                  <a:lnTo>
                    <a:pt x="177260" y="92963"/>
                  </a:lnTo>
                  <a:lnTo>
                    <a:pt x="168815" y="93371"/>
                  </a:lnTo>
                  <a:lnTo>
                    <a:pt x="129624" y="107397"/>
                  </a:lnTo>
                  <a:lnTo>
                    <a:pt x="101667" y="138237"/>
                  </a:lnTo>
                  <a:lnTo>
                    <a:pt x="91535" y="178688"/>
                  </a:lnTo>
                  <a:lnTo>
                    <a:pt x="91535" y="797813"/>
                  </a:lnTo>
                  <a:lnTo>
                    <a:pt x="101667" y="838265"/>
                  </a:lnTo>
                  <a:lnTo>
                    <a:pt x="129624" y="869104"/>
                  </a:lnTo>
                  <a:lnTo>
                    <a:pt x="168815" y="883131"/>
                  </a:lnTo>
                  <a:lnTo>
                    <a:pt x="177260" y="883538"/>
                  </a:lnTo>
                  <a:lnTo>
                    <a:pt x="1786128" y="883538"/>
                  </a:lnTo>
                  <a:lnTo>
                    <a:pt x="1786128" y="1109472"/>
                  </a:lnTo>
                  <a:close/>
                </a:path>
                <a:path w="1786254" h="1109980">
                  <a:moveTo>
                    <a:pt x="1786128" y="883538"/>
                  </a:moveTo>
                  <a:lnTo>
                    <a:pt x="1472660" y="883538"/>
                  </a:lnTo>
                  <a:lnTo>
                    <a:pt x="1481104" y="883131"/>
                  </a:lnTo>
                  <a:lnTo>
                    <a:pt x="1489387" y="881907"/>
                  </a:lnTo>
                  <a:lnTo>
                    <a:pt x="1527015" y="864113"/>
                  </a:lnTo>
                  <a:lnTo>
                    <a:pt x="1551858" y="830619"/>
                  </a:lnTo>
                  <a:lnTo>
                    <a:pt x="1558385" y="797813"/>
                  </a:lnTo>
                  <a:lnTo>
                    <a:pt x="1558385" y="178688"/>
                  </a:lnTo>
                  <a:lnTo>
                    <a:pt x="1548250" y="138237"/>
                  </a:lnTo>
                  <a:lnTo>
                    <a:pt x="1520293" y="107397"/>
                  </a:lnTo>
                  <a:lnTo>
                    <a:pt x="1481104" y="93371"/>
                  </a:lnTo>
                  <a:lnTo>
                    <a:pt x="1472660" y="92963"/>
                  </a:lnTo>
                  <a:lnTo>
                    <a:pt x="1786128" y="92963"/>
                  </a:lnTo>
                  <a:lnTo>
                    <a:pt x="1786128" y="883538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011697" y="960310"/>
              <a:ext cx="1457325" cy="781050"/>
            </a:xfrm>
            <a:custGeom>
              <a:avLst/>
              <a:gdLst/>
              <a:ahLst/>
              <a:cxnLst/>
              <a:rect l="l" t="t" r="r" b="b"/>
              <a:pathLst>
                <a:path w="1457325" h="781050">
                  <a:moveTo>
                    <a:pt x="0" y="700087"/>
                  </a:moveTo>
                  <a:lnTo>
                    <a:pt x="0" y="80962"/>
                  </a:lnTo>
                  <a:lnTo>
                    <a:pt x="0" y="75646"/>
                  </a:lnTo>
                  <a:lnTo>
                    <a:pt x="518" y="70381"/>
                  </a:lnTo>
                  <a:lnTo>
                    <a:pt x="1555" y="65167"/>
                  </a:lnTo>
                  <a:lnTo>
                    <a:pt x="2592" y="59953"/>
                  </a:lnTo>
                  <a:lnTo>
                    <a:pt x="4128" y="54890"/>
                  </a:lnTo>
                  <a:lnTo>
                    <a:pt x="6162" y="49979"/>
                  </a:lnTo>
                  <a:lnTo>
                    <a:pt x="8197" y="45068"/>
                  </a:lnTo>
                  <a:lnTo>
                    <a:pt x="10691" y="40402"/>
                  </a:lnTo>
                  <a:lnTo>
                    <a:pt x="13644" y="35982"/>
                  </a:lnTo>
                  <a:lnTo>
                    <a:pt x="16598" y="31561"/>
                  </a:lnTo>
                  <a:lnTo>
                    <a:pt x="19954" y="27472"/>
                  </a:lnTo>
                  <a:lnTo>
                    <a:pt x="23713" y="23713"/>
                  </a:lnTo>
                  <a:lnTo>
                    <a:pt x="27472" y="19954"/>
                  </a:lnTo>
                  <a:lnTo>
                    <a:pt x="65167" y="1555"/>
                  </a:lnTo>
                  <a:lnTo>
                    <a:pt x="75646" y="0"/>
                  </a:lnTo>
                  <a:lnTo>
                    <a:pt x="80962" y="0"/>
                  </a:lnTo>
                  <a:lnTo>
                    <a:pt x="1376362" y="0"/>
                  </a:lnTo>
                  <a:lnTo>
                    <a:pt x="1381678" y="0"/>
                  </a:lnTo>
                  <a:lnTo>
                    <a:pt x="1386943" y="518"/>
                  </a:lnTo>
                  <a:lnTo>
                    <a:pt x="1392157" y="1555"/>
                  </a:lnTo>
                  <a:lnTo>
                    <a:pt x="1397371" y="2592"/>
                  </a:lnTo>
                  <a:lnTo>
                    <a:pt x="1402433" y="4128"/>
                  </a:lnTo>
                  <a:lnTo>
                    <a:pt x="1407345" y="6162"/>
                  </a:lnTo>
                  <a:lnTo>
                    <a:pt x="1412256" y="8197"/>
                  </a:lnTo>
                  <a:lnTo>
                    <a:pt x="1416922" y="10691"/>
                  </a:lnTo>
                  <a:lnTo>
                    <a:pt x="1421342" y="13644"/>
                  </a:lnTo>
                  <a:lnTo>
                    <a:pt x="1425762" y="16598"/>
                  </a:lnTo>
                  <a:lnTo>
                    <a:pt x="1451162" y="49979"/>
                  </a:lnTo>
                  <a:lnTo>
                    <a:pt x="1453196" y="54890"/>
                  </a:lnTo>
                  <a:lnTo>
                    <a:pt x="1454732" y="59953"/>
                  </a:lnTo>
                  <a:lnTo>
                    <a:pt x="1455769" y="65167"/>
                  </a:lnTo>
                  <a:lnTo>
                    <a:pt x="1456806" y="70381"/>
                  </a:lnTo>
                  <a:lnTo>
                    <a:pt x="1457325" y="75646"/>
                  </a:lnTo>
                  <a:lnTo>
                    <a:pt x="1457325" y="80962"/>
                  </a:lnTo>
                  <a:lnTo>
                    <a:pt x="1457325" y="700087"/>
                  </a:lnTo>
                  <a:lnTo>
                    <a:pt x="1457325" y="705403"/>
                  </a:lnTo>
                  <a:lnTo>
                    <a:pt x="1456806" y="710668"/>
                  </a:lnTo>
                  <a:lnTo>
                    <a:pt x="1455769" y="715882"/>
                  </a:lnTo>
                  <a:lnTo>
                    <a:pt x="1454732" y="721096"/>
                  </a:lnTo>
                  <a:lnTo>
                    <a:pt x="1453196" y="726159"/>
                  </a:lnTo>
                  <a:lnTo>
                    <a:pt x="1451162" y="731070"/>
                  </a:lnTo>
                  <a:lnTo>
                    <a:pt x="1449127" y="735981"/>
                  </a:lnTo>
                  <a:lnTo>
                    <a:pt x="1421342" y="767405"/>
                  </a:lnTo>
                  <a:lnTo>
                    <a:pt x="1416922" y="770358"/>
                  </a:lnTo>
                  <a:lnTo>
                    <a:pt x="1412256" y="772852"/>
                  </a:lnTo>
                  <a:lnTo>
                    <a:pt x="1407345" y="774886"/>
                  </a:lnTo>
                  <a:lnTo>
                    <a:pt x="1402433" y="776921"/>
                  </a:lnTo>
                  <a:lnTo>
                    <a:pt x="1376362" y="781050"/>
                  </a:lnTo>
                  <a:lnTo>
                    <a:pt x="80962" y="781050"/>
                  </a:lnTo>
                  <a:lnTo>
                    <a:pt x="49979" y="774886"/>
                  </a:lnTo>
                  <a:lnTo>
                    <a:pt x="45068" y="772852"/>
                  </a:lnTo>
                  <a:lnTo>
                    <a:pt x="40402" y="770358"/>
                  </a:lnTo>
                  <a:lnTo>
                    <a:pt x="35982" y="767405"/>
                  </a:lnTo>
                  <a:lnTo>
                    <a:pt x="31561" y="764451"/>
                  </a:lnTo>
                  <a:lnTo>
                    <a:pt x="13644" y="745067"/>
                  </a:lnTo>
                  <a:lnTo>
                    <a:pt x="10691" y="740647"/>
                  </a:lnTo>
                  <a:lnTo>
                    <a:pt x="8197" y="735981"/>
                  </a:lnTo>
                  <a:lnTo>
                    <a:pt x="6162" y="731070"/>
                  </a:lnTo>
                  <a:lnTo>
                    <a:pt x="4128" y="726159"/>
                  </a:lnTo>
                  <a:lnTo>
                    <a:pt x="2592" y="721096"/>
                  </a:lnTo>
                  <a:lnTo>
                    <a:pt x="1555" y="715882"/>
                  </a:lnTo>
                  <a:lnTo>
                    <a:pt x="518" y="710668"/>
                  </a:lnTo>
                  <a:lnTo>
                    <a:pt x="0" y="705403"/>
                  </a:lnTo>
                  <a:lnTo>
                    <a:pt x="0" y="700087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9150653" y="1006379"/>
            <a:ext cx="1196340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b="1" spc="-55" dirty="0">
                <a:solidFill>
                  <a:srgbClr val="375078"/>
                </a:solidFill>
                <a:latin typeface="Segoe UI"/>
                <a:cs typeface="Segoe UI"/>
              </a:rPr>
              <a:t>Total </a:t>
            </a:r>
            <a:r>
              <a:rPr sz="1600" b="1" spc="-25" dirty="0">
                <a:solidFill>
                  <a:srgbClr val="375078"/>
                </a:solidFill>
                <a:latin typeface="Segoe UI"/>
                <a:cs typeface="Segoe UI"/>
              </a:rPr>
              <a:t>Region</a:t>
            </a:r>
            <a:endParaRPr sz="1600">
              <a:latin typeface="Segoe UI"/>
              <a:cs typeface="Segoe UI"/>
            </a:endParaRPr>
          </a:p>
          <a:p>
            <a:pPr marL="1905" algn="ctr">
              <a:lnSpc>
                <a:spcPct val="100000"/>
              </a:lnSpc>
              <a:spcBef>
                <a:spcPts val="90"/>
              </a:spcBef>
            </a:pPr>
            <a:r>
              <a:rPr sz="3000" dirty="0">
                <a:solidFill>
                  <a:srgbClr val="375078"/>
                </a:solidFill>
                <a:latin typeface="Segoe UI"/>
                <a:cs typeface="Segoe UI"/>
              </a:rPr>
              <a:t>7</a:t>
            </a:r>
            <a:endParaRPr sz="3000">
              <a:latin typeface="Segoe UI"/>
              <a:cs typeface="Segoe U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386869" y="233362"/>
            <a:ext cx="10029825" cy="619125"/>
          </a:xfrm>
          <a:prstGeom prst="rect">
            <a:avLst/>
          </a:prstGeom>
          <a:solidFill>
            <a:srgbClr val="375078"/>
          </a:solidFill>
          <a:ln w="9525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7145" algn="ctr">
              <a:lnSpc>
                <a:spcPct val="100000"/>
              </a:lnSpc>
              <a:spcBef>
                <a:spcPts val="610"/>
              </a:spcBef>
            </a:pPr>
            <a:r>
              <a:rPr sz="2800" spc="-25" dirty="0">
                <a:solidFill>
                  <a:srgbClr val="FFFFFF"/>
                </a:solidFill>
              </a:rPr>
              <a:t>RIBY</a:t>
            </a:r>
            <a:r>
              <a:rPr sz="2800" spc="-9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SALES</a:t>
            </a:r>
            <a:r>
              <a:rPr sz="2800" spc="-30" dirty="0">
                <a:solidFill>
                  <a:srgbClr val="FFFFFF"/>
                </a:solidFill>
              </a:rPr>
              <a:t> REPORT(2010-2017)</a:t>
            </a:r>
            <a:endParaRPr sz="2800"/>
          </a:p>
        </p:txBody>
      </p:sp>
      <p:grpSp>
        <p:nvGrpSpPr>
          <p:cNvPr id="31" name="object 31"/>
          <p:cNvGrpSpPr/>
          <p:nvPr/>
        </p:nvGrpSpPr>
        <p:grpSpPr>
          <a:xfrm>
            <a:off x="313944" y="1082040"/>
            <a:ext cx="1567180" cy="1130935"/>
            <a:chOff x="313944" y="1082040"/>
            <a:chExt cx="1567180" cy="1130935"/>
          </a:xfrm>
        </p:grpSpPr>
        <p:sp>
          <p:nvSpPr>
            <p:cNvPr id="32" name="object 32"/>
            <p:cNvSpPr/>
            <p:nvPr/>
          </p:nvSpPr>
          <p:spPr>
            <a:xfrm>
              <a:off x="313944" y="1082040"/>
              <a:ext cx="1567180" cy="1130935"/>
            </a:xfrm>
            <a:custGeom>
              <a:avLst/>
              <a:gdLst/>
              <a:ahLst/>
              <a:cxnLst/>
              <a:rect l="l" t="t" r="r" b="b"/>
              <a:pathLst>
                <a:path w="1567180" h="1130935">
                  <a:moveTo>
                    <a:pt x="1566672" y="1130808"/>
                  </a:moveTo>
                  <a:lnTo>
                    <a:pt x="0" y="1130808"/>
                  </a:lnTo>
                  <a:lnTo>
                    <a:pt x="0" y="0"/>
                  </a:lnTo>
                  <a:lnTo>
                    <a:pt x="1566672" y="0"/>
                  </a:lnTo>
                  <a:lnTo>
                    <a:pt x="1566672" y="92963"/>
                  </a:lnTo>
                  <a:lnTo>
                    <a:pt x="178784" y="92963"/>
                  </a:lnTo>
                  <a:lnTo>
                    <a:pt x="170339" y="93371"/>
                  </a:lnTo>
                  <a:lnTo>
                    <a:pt x="131149" y="107397"/>
                  </a:lnTo>
                  <a:lnTo>
                    <a:pt x="103193" y="138237"/>
                  </a:lnTo>
                  <a:lnTo>
                    <a:pt x="93059" y="178688"/>
                  </a:lnTo>
                  <a:lnTo>
                    <a:pt x="93059" y="816863"/>
                  </a:lnTo>
                  <a:lnTo>
                    <a:pt x="103193" y="857315"/>
                  </a:lnTo>
                  <a:lnTo>
                    <a:pt x="131149" y="888154"/>
                  </a:lnTo>
                  <a:lnTo>
                    <a:pt x="170339" y="902181"/>
                  </a:lnTo>
                  <a:lnTo>
                    <a:pt x="178784" y="902588"/>
                  </a:lnTo>
                  <a:lnTo>
                    <a:pt x="1566672" y="902588"/>
                  </a:lnTo>
                  <a:lnTo>
                    <a:pt x="1566672" y="1130808"/>
                  </a:lnTo>
                  <a:close/>
                </a:path>
                <a:path w="1567180" h="1130935">
                  <a:moveTo>
                    <a:pt x="1566672" y="902588"/>
                  </a:moveTo>
                  <a:lnTo>
                    <a:pt x="1255109" y="902588"/>
                  </a:lnTo>
                  <a:lnTo>
                    <a:pt x="1263554" y="902181"/>
                  </a:lnTo>
                  <a:lnTo>
                    <a:pt x="1271836" y="900957"/>
                  </a:lnTo>
                  <a:lnTo>
                    <a:pt x="1309466" y="883163"/>
                  </a:lnTo>
                  <a:lnTo>
                    <a:pt x="1334308" y="849669"/>
                  </a:lnTo>
                  <a:lnTo>
                    <a:pt x="1340834" y="816863"/>
                  </a:lnTo>
                  <a:lnTo>
                    <a:pt x="1340834" y="178688"/>
                  </a:lnTo>
                  <a:lnTo>
                    <a:pt x="1330700" y="138237"/>
                  </a:lnTo>
                  <a:lnTo>
                    <a:pt x="1302744" y="107397"/>
                  </a:lnTo>
                  <a:lnTo>
                    <a:pt x="1263554" y="93371"/>
                  </a:lnTo>
                  <a:lnTo>
                    <a:pt x="1255109" y="92963"/>
                  </a:lnTo>
                  <a:lnTo>
                    <a:pt x="1566672" y="92963"/>
                  </a:lnTo>
                  <a:lnTo>
                    <a:pt x="1566672" y="902588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1765" y="1179766"/>
              <a:ext cx="1238250" cy="800100"/>
            </a:xfrm>
            <a:custGeom>
              <a:avLst/>
              <a:gdLst/>
              <a:ahLst/>
              <a:cxnLst/>
              <a:rect l="l" t="t" r="r" b="b"/>
              <a:pathLst>
                <a:path w="1238250" h="800100">
                  <a:moveTo>
                    <a:pt x="0" y="719137"/>
                  </a:moveTo>
                  <a:lnTo>
                    <a:pt x="0" y="80962"/>
                  </a:lnTo>
                  <a:lnTo>
                    <a:pt x="0" y="75646"/>
                  </a:lnTo>
                  <a:lnTo>
                    <a:pt x="518" y="70381"/>
                  </a:lnTo>
                  <a:lnTo>
                    <a:pt x="1555" y="65167"/>
                  </a:lnTo>
                  <a:lnTo>
                    <a:pt x="2592" y="59953"/>
                  </a:lnTo>
                  <a:lnTo>
                    <a:pt x="4128" y="54890"/>
                  </a:lnTo>
                  <a:lnTo>
                    <a:pt x="6162" y="49979"/>
                  </a:lnTo>
                  <a:lnTo>
                    <a:pt x="8197" y="45068"/>
                  </a:lnTo>
                  <a:lnTo>
                    <a:pt x="10691" y="40402"/>
                  </a:lnTo>
                  <a:lnTo>
                    <a:pt x="13644" y="35982"/>
                  </a:lnTo>
                  <a:lnTo>
                    <a:pt x="16598" y="31561"/>
                  </a:lnTo>
                  <a:lnTo>
                    <a:pt x="19954" y="27472"/>
                  </a:lnTo>
                  <a:lnTo>
                    <a:pt x="23713" y="23713"/>
                  </a:lnTo>
                  <a:lnTo>
                    <a:pt x="27472" y="19954"/>
                  </a:lnTo>
                  <a:lnTo>
                    <a:pt x="65167" y="1555"/>
                  </a:lnTo>
                  <a:lnTo>
                    <a:pt x="75646" y="0"/>
                  </a:lnTo>
                  <a:lnTo>
                    <a:pt x="80962" y="0"/>
                  </a:lnTo>
                  <a:lnTo>
                    <a:pt x="1157287" y="0"/>
                  </a:lnTo>
                  <a:lnTo>
                    <a:pt x="1162603" y="0"/>
                  </a:lnTo>
                  <a:lnTo>
                    <a:pt x="1167868" y="518"/>
                  </a:lnTo>
                  <a:lnTo>
                    <a:pt x="1202267" y="13644"/>
                  </a:lnTo>
                  <a:lnTo>
                    <a:pt x="1206687" y="16598"/>
                  </a:lnTo>
                  <a:lnTo>
                    <a:pt x="1224605" y="35982"/>
                  </a:lnTo>
                  <a:lnTo>
                    <a:pt x="1227558" y="40402"/>
                  </a:lnTo>
                  <a:lnTo>
                    <a:pt x="1236694" y="65167"/>
                  </a:lnTo>
                  <a:lnTo>
                    <a:pt x="1237731" y="70381"/>
                  </a:lnTo>
                  <a:lnTo>
                    <a:pt x="1238249" y="75646"/>
                  </a:lnTo>
                  <a:lnTo>
                    <a:pt x="1238250" y="80962"/>
                  </a:lnTo>
                  <a:lnTo>
                    <a:pt x="1238250" y="719137"/>
                  </a:lnTo>
                  <a:lnTo>
                    <a:pt x="1238249" y="724453"/>
                  </a:lnTo>
                  <a:lnTo>
                    <a:pt x="1237731" y="729718"/>
                  </a:lnTo>
                  <a:lnTo>
                    <a:pt x="1236694" y="734932"/>
                  </a:lnTo>
                  <a:lnTo>
                    <a:pt x="1235657" y="740146"/>
                  </a:lnTo>
                  <a:lnTo>
                    <a:pt x="1214536" y="776386"/>
                  </a:lnTo>
                  <a:lnTo>
                    <a:pt x="1178296" y="797507"/>
                  </a:lnTo>
                  <a:lnTo>
                    <a:pt x="1173082" y="798544"/>
                  </a:lnTo>
                  <a:lnTo>
                    <a:pt x="1167868" y="799581"/>
                  </a:lnTo>
                  <a:lnTo>
                    <a:pt x="1162603" y="800099"/>
                  </a:lnTo>
                  <a:lnTo>
                    <a:pt x="1157287" y="800100"/>
                  </a:lnTo>
                  <a:lnTo>
                    <a:pt x="80962" y="800100"/>
                  </a:lnTo>
                  <a:lnTo>
                    <a:pt x="75646" y="800099"/>
                  </a:lnTo>
                  <a:lnTo>
                    <a:pt x="70381" y="799581"/>
                  </a:lnTo>
                  <a:lnTo>
                    <a:pt x="65167" y="798544"/>
                  </a:lnTo>
                  <a:lnTo>
                    <a:pt x="59953" y="797507"/>
                  </a:lnTo>
                  <a:lnTo>
                    <a:pt x="54890" y="795971"/>
                  </a:lnTo>
                  <a:lnTo>
                    <a:pt x="49979" y="793937"/>
                  </a:lnTo>
                  <a:lnTo>
                    <a:pt x="45068" y="791902"/>
                  </a:lnTo>
                  <a:lnTo>
                    <a:pt x="13644" y="764117"/>
                  </a:lnTo>
                  <a:lnTo>
                    <a:pt x="6162" y="750120"/>
                  </a:lnTo>
                  <a:lnTo>
                    <a:pt x="4128" y="745208"/>
                  </a:lnTo>
                  <a:lnTo>
                    <a:pt x="2592" y="740146"/>
                  </a:lnTo>
                  <a:lnTo>
                    <a:pt x="1555" y="734932"/>
                  </a:lnTo>
                  <a:lnTo>
                    <a:pt x="518" y="729718"/>
                  </a:lnTo>
                  <a:lnTo>
                    <a:pt x="0" y="724453"/>
                  </a:lnTo>
                  <a:lnTo>
                    <a:pt x="0" y="719137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56228" y="1260792"/>
            <a:ext cx="6191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5" dirty="0">
                <a:solidFill>
                  <a:srgbClr val="375078"/>
                </a:solidFill>
                <a:latin typeface="Segoe UI"/>
                <a:cs typeface="Segoe UI"/>
              </a:rPr>
              <a:t>R</a:t>
            </a:r>
            <a:r>
              <a:rPr sz="1400" b="1" spc="-10" dirty="0">
                <a:solidFill>
                  <a:srgbClr val="375078"/>
                </a:solidFill>
                <a:latin typeface="Segoe UI"/>
                <a:cs typeface="Segoe UI"/>
              </a:rPr>
              <a:t>e</a:t>
            </a:r>
            <a:r>
              <a:rPr sz="1400" b="1" spc="30" dirty="0">
                <a:solidFill>
                  <a:srgbClr val="375078"/>
                </a:solidFill>
                <a:latin typeface="Segoe UI"/>
                <a:cs typeface="Segoe UI"/>
              </a:rPr>
              <a:t>g</a:t>
            </a:r>
            <a:r>
              <a:rPr sz="1400" b="1" spc="-25" dirty="0">
                <a:solidFill>
                  <a:srgbClr val="375078"/>
                </a:solidFill>
                <a:latin typeface="Segoe UI"/>
                <a:cs typeface="Segoe UI"/>
              </a:rPr>
              <a:t>i</a:t>
            </a:r>
            <a:r>
              <a:rPr sz="1400" b="1" spc="40" dirty="0">
                <a:solidFill>
                  <a:srgbClr val="375078"/>
                </a:solidFill>
                <a:latin typeface="Segoe UI"/>
                <a:cs typeface="Segoe UI"/>
              </a:rPr>
              <a:t>o</a:t>
            </a:r>
            <a:r>
              <a:rPr sz="1400" b="1" dirty="0">
                <a:solidFill>
                  <a:srgbClr val="375078"/>
                </a:solidFill>
                <a:latin typeface="Segoe UI"/>
                <a:cs typeface="Segoe UI"/>
              </a:rPr>
              <a:t>n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45115" y="1570291"/>
            <a:ext cx="971550" cy="247650"/>
          </a:xfrm>
          <a:custGeom>
            <a:avLst/>
            <a:gdLst/>
            <a:ahLst/>
            <a:cxnLst/>
            <a:rect l="l" t="t" r="r" b="b"/>
            <a:pathLst>
              <a:path w="971550" h="247650">
                <a:moveTo>
                  <a:pt x="0" y="0"/>
                </a:moveTo>
                <a:lnTo>
                  <a:pt x="971550" y="0"/>
                </a:lnTo>
                <a:lnTo>
                  <a:pt x="971550" y="247650"/>
                </a:lnTo>
                <a:lnTo>
                  <a:pt x="0" y="247650"/>
                </a:lnTo>
                <a:lnTo>
                  <a:pt x="0" y="0"/>
                </a:lnTo>
              </a:path>
            </a:pathLst>
          </a:custGeom>
          <a:ln w="9525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97503" y="1616361"/>
            <a:ext cx="1485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-45" dirty="0">
                <a:solidFill>
                  <a:srgbClr val="375078"/>
                </a:solidFill>
                <a:latin typeface="Segoe UI"/>
                <a:cs typeface="Segoe UI"/>
              </a:rPr>
              <a:t>A</a:t>
            </a:r>
            <a:r>
              <a:rPr sz="1000" spc="-20" dirty="0">
                <a:solidFill>
                  <a:srgbClr val="375078"/>
                </a:solidFill>
                <a:latin typeface="Segoe UI"/>
                <a:cs typeface="Segoe UI"/>
              </a:rPr>
              <a:t>l</a:t>
            </a:r>
            <a:r>
              <a:rPr sz="1000" dirty="0">
                <a:solidFill>
                  <a:srgbClr val="375078"/>
                </a:solidFill>
                <a:latin typeface="Segoe UI"/>
                <a:cs typeface="Segoe UI"/>
              </a:rPr>
              <a:t>l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47100" y="1276603"/>
            <a:ext cx="15875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605D5C"/>
                </a:solidFill>
                <a:latin typeface="Segoe UI Symbol"/>
                <a:cs typeface="Segoe UI Symbol"/>
              </a:rPr>
              <a:t></a:t>
            </a:r>
            <a:endParaRPr sz="1050">
              <a:latin typeface="Segoe UI Symbol"/>
              <a:cs typeface="Segoe UI 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40750" y="1625886"/>
            <a:ext cx="1397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-229" dirty="0">
                <a:solidFill>
                  <a:srgbClr val="375078"/>
                </a:solidFill>
                <a:latin typeface="Segoe UI Symbol"/>
                <a:cs typeface="Segoe UI Symbol"/>
              </a:rPr>
              <a:t></a:t>
            </a:r>
            <a:endParaRPr sz="1000">
              <a:latin typeface="Segoe UI Symbol"/>
              <a:cs typeface="Segoe UI Symbo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13944" y="2042160"/>
            <a:ext cx="7169150" cy="2252980"/>
            <a:chOff x="313944" y="2042160"/>
            <a:chExt cx="7169150" cy="2252980"/>
          </a:xfrm>
        </p:grpSpPr>
        <p:sp>
          <p:nvSpPr>
            <p:cNvPr id="40" name="object 40"/>
            <p:cNvSpPr/>
            <p:nvPr/>
          </p:nvSpPr>
          <p:spPr>
            <a:xfrm>
              <a:off x="313944" y="2042160"/>
              <a:ext cx="7169150" cy="2252980"/>
            </a:xfrm>
            <a:custGeom>
              <a:avLst/>
              <a:gdLst/>
              <a:ahLst/>
              <a:cxnLst/>
              <a:rect l="l" t="t" r="r" b="b"/>
              <a:pathLst>
                <a:path w="7169150" h="2252979">
                  <a:moveTo>
                    <a:pt x="7168896" y="2252472"/>
                  </a:moveTo>
                  <a:lnTo>
                    <a:pt x="0" y="2252472"/>
                  </a:lnTo>
                  <a:lnTo>
                    <a:pt x="0" y="0"/>
                  </a:lnTo>
                  <a:lnTo>
                    <a:pt x="7168896" y="0"/>
                  </a:lnTo>
                  <a:lnTo>
                    <a:pt x="7168896" y="92963"/>
                  </a:lnTo>
                  <a:lnTo>
                    <a:pt x="178784" y="92963"/>
                  </a:lnTo>
                  <a:lnTo>
                    <a:pt x="170339" y="93371"/>
                  </a:lnTo>
                  <a:lnTo>
                    <a:pt x="131149" y="107397"/>
                  </a:lnTo>
                  <a:lnTo>
                    <a:pt x="103193" y="138237"/>
                  </a:lnTo>
                  <a:lnTo>
                    <a:pt x="93059" y="178688"/>
                  </a:lnTo>
                  <a:lnTo>
                    <a:pt x="93059" y="1940814"/>
                  </a:lnTo>
                  <a:lnTo>
                    <a:pt x="103193" y="1981264"/>
                  </a:lnTo>
                  <a:lnTo>
                    <a:pt x="131149" y="2012104"/>
                  </a:lnTo>
                  <a:lnTo>
                    <a:pt x="170339" y="2026131"/>
                  </a:lnTo>
                  <a:lnTo>
                    <a:pt x="178784" y="2026539"/>
                  </a:lnTo>
                  <a:lnTo>
                    <a:pt x="7168896" y="2026539"/>
                  </a:lnTo>
                  <a:lnTo>
                    <a:pt x="7168896" y="2252472"/>
                  </a:lnTo>
                  <a:close/>
                </a:path>
                <a:path w="7169150" h="2252979">
                  <a:moveTo>
                    <a:pt x="7168896" y="2026539"/>
                  </a:moveTo>
                  <a:lnTo>
                    <a:pt x="6855809" y="2026539"/>
                  </a:lnTo>
                  <a:lnTo>
                    <a:pt x="6864254" y="2026131"/>
                  </a:lnTo>
                  <a:lnTo>
                    <a:pt x="6872536" y="2024907"/>
                  </a:lnTo>
                  <a:lnTo>
                    <a:pt x="6910165" y="2007113"/>
                  </a:lnTo>
                  <a:lnTo>
                    <a:pt x="6935007" y="1973619"/>
                  </a:lnTo>
                  <a:lnTo>
                    <a:pt x="6941534" y="1940814"/>
                  </a:lnTo>
                  <a:lnTo>
                    <a:pt x="6941534" y="178688"/>
                  </a:lnTo>
                  <a:lnTo>
                    <a:pt x="6931399" y="138237"/>
                  </a:lnTo>
                  <a:lnTo>
                    <a:pt x="6903443" y="107397"/>
                  </a:lnTo>
                  <a:lnTo>
                    <a:pt x="6864254" y="93371"/>
                  </a:lnTo>
                  <a:lnTo>
                    <a:pt x="6855809" y="92963"/>
                  </a:lnTo>
                  <a:lnTo>
                    <a:pt x="7168896" y="92963"/>
                  </a:lnTo>
                  <a:lnTo>
                    <a:pt x="7168896" y="2026539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1765" y="2139886"/>
              <a:ext cx="6838950" cy="1924050"/>
            </a:xfrm>
            <a:custGeom>
              <a:avLst/>
              <a:gdLst/>
              <a:ahLst/>
              <a:cxnLst/>
              <a:rect l="l" t="t" r="r" b="b"/>
              <a:pathLst>
                <a:path w="6838950" h="1924050">
                  <a:moveTo>
                    <a:pt x="0" y="1843087"/>
                  </a:moveTo>
                  <a:lnTo>
                    <a:pt x="0" y="80962"/>
                  </a:lnTo>
                  <a:lnTo>
                    <a:pt x="0" y="75646"/>
                  </a:lnTo>
                  <a:lnTo>
                    <a:pt x="518" y="70381"/>
                  </a:lnTo>
                  <a:lnTo>
                    <a:pt x="1555" y="65167"/>
                  </a:lnTo>
                  <a:lnTo>
                    <a:pt x="2592" y="59953"/>
                  </a:lnTo>
                  <a:lnTo>
                    <a:pt x="4128" y="54890"/>
                  </a:lnTo>
                  <a:lnTo>
                    <a:pt x="6162" y="49979"/>
                  </a:lnTo>
                  <a:lnTo>
                    <a:pt x="8197" y="45068"/>
                  </a:lnTo>
                  <a:lnTo>
                    <a:pt x="10691" y="40402"/>
                  </a:lnTo>
                  <a:lnTo>
                    <a:pt x="13644" y="35982"/>
                  </a:lnTo>
                  <a:lnTo>
                    <a:pt x="16598" y="31561"/>
                  </a:lnTo>
                  <a:lnTo>
                    <a:pt x="19954" y="27472"/>
                  </a:lnTo>
                  <a:lnTo>
                    <a:pt x="23713" y="23713"/>
                  </a:lnTo>
                  <a:lnTo>
                    <a:pt x="27472" y="19954"/>
                  </a:lnTo>
                  <a:lnTo>
                    <a:pt x="65167" y="1555"/>
                  </a:lnTo>
                  <a:lnTo>
                    <a:pt x="75646" y="0"/>
                  </a:lnTo>
                  <a:lnTo>
                    <a:pt x="80962" y="0"/>
                  </a:lnTo>
                  <a:lnTo>
                    <a:pt x="6757987" y="0"/>
                  </a:lnTo>
                  <a:lnTo>
                    <a:pt x="6763303" y="0"/>
                  </a:lnTo>
                  <a:lnTo>
                    <a:pt x="6768568" y="518"/>
                  </a:lnTo>
                  <a:lnTo>
                    <a:pt x="6773781" y="1555"/>
                  </a:lnTo>
                  <a:lnTo>
                    <a:pt x="6778995" y="2592"/>
                  </a:lnTo>
                  <a:lnTo>
                    <a:pt x="6802966" y="13644"/>
                  </a:lnTo>
                  <a:lnTo>
                    <a:pt x="6807386" y="16598"/>
                  </a:lnTo>
                  <a:lnTo>
                    <a:pt x="6811476" y="19954"/>
                  </a:lnTo>
                  <a:lnTo>
                    <a:pt x="6815235" y="23713"/>
                  </a:lnTo>
                  <a:lnTo>
                    <a:pt x="6818994" y="27472"/>
                  </a:lnTo>
                  <a:lnTo>
                    <a:pt x="6822350" y="31561"/>
                  </a:lnTo>
                  <a:lnTo>
                    <a:pt x="6825303" y="35982"/>
                  </a:lnTo>
                  <a:lnTo>
                    <a:pt x="6828257" y="40402"/>
                  </a:lnTo>
                  <a:lnTo>
                    <a:pt x="6837393" y="65167"/>
                  </a:lnTo>
                  <a:lnTo>
                    <a:pt x="6838430" y="70381"/>
                  </a:lnTo>
                  <a:lnTo>
                    <a:pt x="6838949" y="75646"/>
                  </a:lnTo>
                  <a:lnTo>
                    <a:pt x="6838950" y="80962"/>
                  </a:lnTo>
                  <a:lnTo>
                    <a:pt x="6838950" y="1843087"/>
                  </a:lnTo>
                  <a:lnTo>
                    <a:pt x="6828257" y="1883647"/>
                  </a:lnTo>
                  <a:lnTo>
                    <a:pt x="6825303" y="1888067"/>
                  </a:lnTo>
                  <a:lnTo>
                    <a:pt x="6822350" y="1892487"/>
                  </a:lnTo>
                  <a:lnTo>
                    <a:pt x="6818994" y="1896577"/>
                  </a:lnTo>
                  <a:lnTo>
                    <a:pt x="6815235" y="1900336"/>
                  </a:lnTo>
                  <a:lnTo>
                    <a:pt x="6811476" y="1904095"/>
                  </a:lnTo>
                  <a:lnTo>
                    <a:pt x="6807386" y="1907451"/>
                  </a:lnTo>
                  <a:lnTo>
                    <a:pt x="6802966" y="1910405"/>
                  </a:lnTo>
                  <a:lnTo>
                    <a:pt x="6798546" y="1913358"/>
                  </a:lnTo>
                  <a:lnTo>
                    <a:pt x="6793880" y="1915852"/>
                  </a:lnTo>
                  <a:lnTo>
                    <a:pt x="6788969" y="1917886"/>
                  </a:lnTo>
                  <a:lnTo>
                    <a:pt x="6784057" y="1919921"/>
                  </a:lnTo>
                  <a:lnTo>
                    <a:pt x="6757987" y="1924050"/>
                  </a:lnTo>
                  <a:lnTo>
                    <a:pt x="80962" y="1924050"/>
                  </a:lnTo>
                  <a:lnTo>
                    <a:pt x="49979" y="1917886"/>
                  </a:lnTo>
                  <a:lnTo>
                    <a:pt x="45068" y="1915852"/>
                  </a:lnTo>
                  <a:lnTo>
                    <a:pt x="40402" y="1913358"/>
                  </a:lnTo>
                  <a:lnTo>
                    <a:pt x="35982" y="1910405"/>
                  </a:lnTo>
                  <a:lnTo>
                    <a:pt x="31561" y="1907451"/>
                  </a:lnTo>
                  <a:lnTo>
                    <a:pt x="27472" y="1904095"/>
                  </a:lnTo>
                  <a:lnTo>
                    <a:pt x="23713" y="1900336"/>
                  </a:lnTo>
                  <a:lnTo>
                    <a:pt x="19954" y="1896577"/>
                  </a:lnTo>
                  <a:lnTo>
                    <a:pt x="6162" y="1874070"/>
                  </a:lnTo>
                  <a:lnTo>
                    <a:pt x="4128" y="1869158"/>
                  </a:lnTo>
                  <a:lnTo>
                    <a:pt x="2592" y="1864096"/>
                  </a:lnTo>
                  <a:lnTo>
                    <a:pt x="1555" y="1858882"/>
                  </a:lnTo>
                  <a:lnTo>
                    <a:pt x="518" y="1853668"/>
                  </a:lnTo>
                  <a:lnTo>
                    <a:pt x="0" y="1848403"/>
                  </a:lnTo>
                  <a:lnTo>
                    <a:pt x="0" y="1843087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673308" y="2185955"/>
            <a:ext cx="23298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5" dirty="0">
                <a:solidFill>
                  <a:srgbClr val="375078"/>
                </a:solidFill>
                <a:latin typeface="Segoe UI"/>
                <a:cs typeface="Segoe UI"/>
              </a:rPr>
              <a:t>Total</a:t>
            </a:r>
            <a:r>
              <a:rPr sz="1600" b="1" spc="-25" dirty="0">
                <a:solidFill>
                  <a:srgbClr val="375078"/>
                </a:solidFill>
                <a:latin typeface="Segoe UI"/>
                <a:cs typeface="Segoe UI"/>
              </a:rPr>
              <a:t> </a:t>
            </a:r>
            <a:r>
              <a:rPr sz="1600" b="1" spc="-30" dirty="0">
                <a:solidFill>
                  <a:srgbClr val="375078"/>
                </a:solidFill>
                <a:latin typeface="Segoe UI"/>
                <a:cs typeface="Segoe UI"/>
              </a:rPr>
              <a:t>Revenue</a:t>
            </a:r>
            <a:r>
              <a:rPr sz="1600" b="1" spc="-50" dirty="0">
                <a:solidFill>
                  <a:srgbClr val="375078"/>
                </a:solidFill>
                <a:latin typeface="Segoe UI"/>
                <a:cs typeface="Segoe UI"/>
              </a:rPr>
              <a:t> </a:t>
            </a:r>
            <a:r>
              <a:rPr sz="1600" b="1" spc="-10" dirty="0">
                <a:solidFill>
                  <a:srgbClr val="375078"/>
                </a:solidFill>
                <a:latin typeface="Segoe UI"/>
                <a:cs typeface="Segoe UI"/>
              </a:rPr>
              <a:t>by</a:t>
            </a:r>
            <a:r>
              <a:rPr sz="1600" b="1" spc="-50" dirty="0">
                <a:solidFill>
                  <a:srgbClr val="375078"/>
                </a:solidFill>
                <a:latin typeface="Segoe UI"/>
                <a:cs typeface="Segoe UI"/>
              </a:rPr>
              <a:t> </a:t>
            </a:r>
            <a:r>
              <a:rPr sz="1600" b="1" spc="-25" dirty="0">
                <a:solidFill>
                  <a:srgbClr val="375078"/>
                </a:solidFill>
                <a:latin typeface="Segoe UI"/>
                <a:cs typeface="Segoe UI"/>
              </a:rPr>
              <a:t>Region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265515" y="2582786"/>
            <a:ext cx="9525" cy="1200785"/>
          </a:xfrm>
          <a:custGeom>
            <a:avLst/>
            <a:gdLst/>
            <a:ahLst/>
            <a:cxnLst/>
            <a:rect l="l" t="t" r="r" b="b"/>
            <a:pathLst>
              <a:path w="9525" h="1200785">
                <a:moveTo>
                  <a:pt x="9525" y="1190777"/>
                </a:moveTo>
                <a:lnTo>
                  <a:pt x="0" y="1190777"/>
                </a:lnTo>
                <a:lnTo>
                  <a:pt x="0" y="1200302"/>
                </a:lnTo>
                <a:lnTo>
                  <a:pt x="9525" y="1200302"/>
                </a:lnTo>
                <a:lnTo>
                  <a:pt x="9525" y="1190777"/>
                </a:lnTo>
                <a:close/>
              </a:path>
              <a:path w="9525" h="1200785">
                <a:moveTo>
                  <a:pt x="9525" y="1133640"/>
                </a:moveTo>
                <a:lnTo>
                  <a:pt x="0" y="1133640"/>
                </a:lnTo>
                <a:lnTo>
                  <a:pt x="0" y="1143152"/>
                </a:lnTo>
                <a:lnTo>
                  <a:pt x="9525" y="1143152"/>
                </a:lnTo>
                <a:lnTo>
                  <a:pt x="9525" y="1133640"/>
                </a:lnTo>
                <a:close/>
              </a:path>
              <a:path w="9525" h="1200785">
                <a:moveTo>
                  <a:pt x="9525" y="905078"/>
                </a:moveTo>
                <a:lnTo>
                  <a:pt x="0" y="905078"/>
                </a:lnTo>
                <a:lnTo>
                  <a:pt x="0" y="914603"/>
                </a:lnTo>
                <a:lnTo>
                  <a:pt x="9525" y="914603"/>
                </a:lnTo>
                <a:lnTo>
                  <a:pt x="9525" y="905078"/>
                </a:lnTo>
                <a:close/>
              </a:path>
              <a:path w="9525" h="1200785">
                <a:moveTo>
                  <a:pt x="9525" y="676529"/>
                </a:moveTo>
                <a:lnTo>
                  <a:pt x="0" y="676529"/>
                </a:lnTo>
                <a:lnTo>
                  <a:pt x="0" y="686054"/>
                </a:lnTo>
                <a:lnTo>
                  <a:pt x="9525" y="686054"/>
                </a:lnTo>
                <a:lnTo>
                  <a:pt x="9525" y="676529"/>
                </a:lnTo>
                <a:close/>
              </a:path>
              <a:path w="9525" h="1200785">
                <a:moveTo>
                  <a:pt x="9525" y="505104"/>
                </a:moveTo>
                <a:lnTo>
                  <a:pt x="0" y="505104"/>
                </a:lnTo>
                <a:lnTo>
                  <a:pt x="0" y="514413"/>
                </a:lnTo>
                <a:lnTo>
                  <a:pt x="9525" y="514413"/>
                </a:lnTo>
                <a:lnTo>
                  <a:pt x="9525" y="505104"/>
                </a:lnTo>
                <a:close/>
              </a:path>
              <a:path w="9525" h="1200785">
                <a:moveTo>
                  <a:pt x="9525" y="452450"/>
                </a:moveTo>
                <a:lnTo>
                  <a:pt x="0" y="452450"/>
                </a:lnTo>
                <a:lnTo>
                  <a:pt x="0" y="457492"/>
                </a:lnTo>
                <a:lnTo>
                  <a:pt x="9525" y="457492"/>
                </a:lnTo>
                <a:lnTo>
                  <a:pt x="9525" y="452450"/>
                </a:lnTo>
                <a:close/>
              </a:path>
              <a:path w="9525" h="1200785">
                <a:moveTo>
                  <a:pt x="9525" y="276555"/>
                </a:moveTo>
                <a:lnTo>
                  <a:pt x="0" y="276555"/>
                </a:lnTo>
                <a:lnTo>
                  <a:pt x="0" y="286080"/>
                </a:lnTo>
                <a:lnTo>
                  <a:pt x="9525" y="286080"/>
                </a:lnTo>
                <a:lnTo>
                  <a:pt x="9525" y="276555"/>
                </a:lnTo>
                <a:close/>
              </a:path>
              <a:path w="9525" h="1200785">
                <a:moveTo>
                  <a:pt x="9525" y="48006"/>
                </a:moveTo>
                <a:lnTo>
                  <a:pt x="0" y="48006"/>
                </a:lnTo>
                <a:lnTo>
                  <a:pt x="0" y="57518"/>
                </a:lnTo>
                <a:lnTo>
                  <a:pt x="9525" y="57518"/>
                </a:lnTo>
                <a:lnTo>
                  <a:pt x="9525" y="48006"/>
                </a:lnTo>
                <a:close/>
              </a:path>
              <a:path w="9525" h="1200785">
                <a:moveTo>
                  <a:pt x="9525" y="0"/>
                </a:moveTo>
                <a:lnTo>
                  <a:pt x="0" y="0"/>
                </a:lnTo>
                <a:lnTo>
                  <a:pt x="0" y="381"/>
                </a:lnTo>
                <a:lnTo>
                  <a:pt x="9525" y="381"/>
                </a:lnTo>
                <a:lnTo>
                  <a:pt x="9525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133681" y="3798945"/>
            <a:ext cx="2717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$0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b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478403" y="2582786"/>
            <a:ext cx="10160" cy="1200785"/>
          </a:xfrm>
          <a:custGeom>
            <a:avLst/>
            <a:gdLst/>
            <a:ahLst/>
            <a:cxnLst/>
            <a:rect l="l" t="t" r="r" b="b"/>
            <a:pathLst>
              <a:path w="10160" h="1200785">
                <a:moveTo>
                  <a:pt x="9537" y="1190777"/>
                </a:moveTo>
                <a:lnTo>
                  <a:pt x="0" y="1190777"/>
                </a:lnTo>
                <a:lnTo>
                  <a:pt x="0" y="1200302"/>
                </a:lnTo>
                <a:lnTo>
                  <a:pt x="9537" y="1200302"/>
                </a:lnTo>
                <a:lnTo>
                  <a:pt x="9537" y="1190777"/>
                </a:lnTo>
                <a:close/>
              </a:path>
              <a:path w="10160" h="1200785">
                <a:moveTo>
                  <a:pt x="9537" y="1133640"/>
                </a:moveTo>
                <a:lnTo>
                  <a:pt x="0" y="1133640"/>
                </a:lnTo>
                <a:lnTo>
                  <a:pt x="0" y="1143152"/>
                </a:lnTo>
                <a:lnTo>
                  <a:pt x="9537" y="1143152"/>
                </a:lnTo>
                <a:lnTo>
                  <a:pt x="9537" y="1133640"/>
                </a:lnTo>
                <a:close/>
              </a:path>
              <a:path w="10160" h="1200785">
                <a:moveTo>
                  <a:pt x="9537" y="905078"/>
                </a:moveTo>
                <a:lnTo>
                  <a:pt x="0" y="905078"/>
                </a:lnTo>
                <a:lnTo>
                  <a:pt x="0" y="914603"/>
                </a:lnTo>
                <a:lnTo>
                  <a:pt x="9537" y="914603"/>
                </a:lnTo>
                <a:lnTo>
                  <a:pt x="9537" y="905078"/>
                </a:lnTo>
                <a:close/>
              </a:path>
              <a:path w="10160" h="1200785">
                <a:moveTo>
                  <a:pt x="9537" y="676529"/>
                </a:moveTo>
                <a:lnTo>
                  <a:pt x="0" y="676529"/>
                </a:lnTo>
                <a:lnTo>
                  <a:pt x="0" y="686054"/>
                </a:lnTo>
                <a:lnTo>
                  <a:pt x="9537" y="686054"/>
                </a:lnTo>
                <a:lnTo>
                  <a:pt x="9537" y="676529"/>
                </a:lnTo>
                <a:close/>
              </a:path>
              <a:path w="10160" h="1200785">
                <a:moveTo>
                  <a:pt x="9537" y="505104"/>
                </a:moveTo>
                <a:lnTo>
                  <a:pt x="0" y="505104"/>
                </a:lnTo>
                <a:lnTo>
                  <a:pt x="0" y="514413"/>
                </a:lnTo>
                <a:lnTo>
                  <a:pt x="9537" y="514413"/>
                </a:lnTo>
                <a:lnTo>
                  <a:pt x="9537" y="505104"/>
                </a:lnTo>
                <a:close/>
              </a:path>
              <a:path w="10160" h="1200785">
                <a:moveTo>
                  <a:pt x="9537" y="452450"/>
                </a:moveTo>
                <a:lnTo>
                  <a:pt x="0" y="452450"/>
                </a:lnTo>
                <a:lnTo>
                  <a:pt x="0" y="457492"/>
                </a:lnTo>
                <a:lnTo>
                  <a:pt x="9537" y="457492"/>
                </a:lnTo>
                <a:lnTo>
                  <a:pt x="9537" y="452450"/>
                </a:lnTo>
                <a:close/>
              </a:path>
              <a:path w="10160" h="1200785">
                <a:moveTo>
                  <a:pt x="9537" y="276555"/>
                </a:moveTo>
                <a:lnTo>
                  <a:pt x="0" y="276555"/>
                </a:lnTo>
                <a:lnTo>
                  <a:pt x="0" y="286080"/>
                </a:lnTo>
                <a:lnTo>
                  <a:pt x="9537" y="286080"/>
                </a:lnTo>
                <a:lnTo>
                  <a:pt x="9537" y="276555"/>
                </a:lnTo>
                <a:close/>
              </a:path>
              <a:path w="10160" h="1200785">
                <a:moveTo>
                  <a:pt x="9537" y="48006"/>
                </a:moveTo>
                <a:lnTo>
                  <a:pt x="0" y="48006"/>
                </a:lnTo>
                <a:lnTo>
                  <a:pt x="0" y="57518"/>
                </a:lnTo>
                <a:lnTo>
                  <a:pt x="9537" y="57518"/>
                </a:lnTo>
                <a:lnTo>
                  <a:pt x="9537" y="48006"/>
                </a:lnTo>
                <a:close/>
              </a:path>
              <a:path w="10160" h="1200785">
                <a:moveTo>
                  <a:pt x="9537" y="0"/>
                </a:moveTo>
                <a:lnTo>
                  <a:pt x="0" y="0"/>
                </a:lnTo>
                <a:lnTo>
                  <a:pt x="0" y="381"/>
                </a:lnTo>
                <a:lnTo>
                  <a:pt x="9537" y="381"/>
                </a:lnTo>
                <a:lnTo>
                  <a:pt x="9537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317981" y="3798945"/>
            <a:ext cx="3289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$50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b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691303" y="2582786"/>
            <a:ext cx="9525" cy="1200785"/>
          </a:xfrm>
          <a:custGeom>
            <a:avLst/>
            <a:gdLst/>
            <a:ahLst/>
            <a:cxnLst/>
            <a:rect l="l" t="t" r="r" b="b"/>
            <a:pathLst>
              <a:path w="9525" h="1200785">
                <a:moveTo>
                  <a:pt x="9525" y="1190777"/>
                </a:moveTo>
                <a:lnTo>
                  <a:pt x="0" y="1190777"/>
                </a:lnTo>
                <a:lnTo>
                  <a:pt x="0" y="1200302"/>
                </a:lnTo>
                <a:lnTo>
                  <a:pt x="9525" y="1200302"/>
                </a:lnTo>
                <a:lnTo>
                  <a:pt x="9525" y="1190777"/>
                </a:lnTo>
                <a:close/>
              </a:path>
              <a:path w="9525" h="1200785">
                <a:moveTo>
                  <a:pt x="9525" y="1133640"/>
                </a:moveTo>
                <a:lnTo>
                  <a:pt x="0" y="1133640"/>
                </a:lnTo>
                <a:lnTo>
                  <a:pt x="0" y="1143152"/>
                </a:lnTo>
                <a:lnTo>
                  <a:pt x="9525" y="1143152"/>
                </a:lnTo>
                <a:lnTo>
                  <a:pt x="9525" y="1133640"/>
                </a:lnTo>
                <a:close/>
              </a:path>
              <a:path w="9525" h="1200785">
                <a:moveTo>
                  <a:pt x="9525" y="1076490"/>
                </a:moveTo>
                <a:lnTo>
                  <a:pt x="0" y="1076490"/>
                </a:lnTo>
                <a:lnTo>
                  <a:pt x="0" y="1086015"/>
                </a:lnTo>
                <a:lnTo>
                  <a:pt x="9525" y="1086015"/>
                </a:lnTo>
                <a:lnTo>
                  <a:pt x="9525" y="1076490"/>
                </a:lnTo>
                <a:close/>
              </a:path>
              <a:path w="9525" h="1200785">
                <a:moveTo>
                  <a:pt x="9525" y="1019352"/>
                </a:moveTo>
                <a:lnTo>
                  <a:pt x="0" y="1019352"/>
                </a:lnTo>
                <a:lnTo>
                  <a:pt x="0" y="1028877"/>
                </a:lnTo>
                <a:lnTo>
                  <a:pt x="9525" y="1028877"/>
                </a:lnTo>
                <a:lnTo>
                  <a:pt x="9525" y="1019352"/>
                </a:lnTo>
                <a:close/>
              </a:path>
              <a:path w="9525" h="1200785">
                <a:moveTo>
                  <a:pt x="9525" y="962215"/>
                </a:moveTo>
                <a:lnTo>
                  <a:pt x="0" y="962215"/>
                </a:lnTo>
                <a:lnTo>
                  <a:pt x="0" y="971740"/>
                </a:lnTo>
                <a:lnTo>
                  <a:pt x="9525" y="971740"/>
                </a:lnTo>
                <a:lnTo>
                  <a:pt x="9525" y="962215"/>
                </a:lnTo>
                <a:close/>
              </a:path>
              <a:path w="9525" h="1200785">
                <a:moveTo>
                  <a:pt x="9525" y="905078"/>
                </a:moveTo>
                <a:lnTo>
                  <a:pt x="0" y="905078"/>
                </a:lnTo>
                <a:lnTo>
                  <a:pt x="0" y="914603"/>
                </a:lnTo>
                <a:lnTo>
                  <a:pt x="9525" y="914603"/>
                </a:lnTo>
                <a:lnTo>
                  <a:pt x="9525" y="905078"/>
                </a:lnTo>
                <a:close/>
              </a:path>
              <a:path w="9525" h="1200785">
                <a:moveTo>
                  <a:pt x="9525" y="847940"/>
                </a:moveTo>
                <a:lnTo>
                  <a:pt x="0" y="847940"/>
                </a:lnTo>
                <a:lnTo>
                  <a:pt x="0" y="857465"/>
                </a:lnTo>
                <a:lnTo>
                  <a:pt x="9525" y="857465"/>
                </a:lnTo>
                <a:lnTo>
                  <a:pt x="9525" y="847940"/>
                </a:lnTo>
                <a:close/>
              </a:path>
              <a:path w="9525" h="1200785">
                <a:moveTo>
                  <a:pt x="9525" y="790803"/>
                </a:moveTo>
                <a:lnTo>
                  <a:pt x="0" y="790803"/>
                </a:lnTo>
                <a:lnTo>
                  <a:pt x="0" y="800328"/>
                </a:lnTo>
                <a:lnTo>
                  <a:pt x="9525" y="800328"/>
                </a:lnTo>
                <a:lnTo>
                  <a:pt x="9525" y="790803"/>
                </a:lnTo>
                <a:close/>
              </a:path>
              <a:path w="9525" h="1200785">
                <a:moveTo>
                  <a:pt x="9525" y="733666"/>
                </a:moveTo>
                <a:lnTo>
                  <a:pt x="0" y="733666"/>
                </a:lnTo>
                <a:lnTo>
                  <a:pt x="0" y="743191"/>
                </a:lnTo>
                <a:lnTo>
                  <a:pt x="9525" y="743191"/>
                </a:lnTo>
                <a:lnTo>
                  <a:pt x="9525" y="733666"/>
                </a:lnTo>
                <a:close/>
              </a:path>
              <a:path w="9525" h="1200785">
                <a:moveTo>
                  <a:pt x="9525" y="676529"/>
                </a:moveTo>
                <a:lnTo>
                  <a:pt x="0" y="676529"/>
                </a:lnTo>
                <a:lnTo>
                  <a:pt x="0" y="686054"/>
                </a:lnTo>
                <a:lnTo>
                  <a:pt x="9525" y="686054"/>
                </a:lnTo>
                <a:lnTo>
                  <a:pt x="9525" y="676529"/>
                </a:lnTo>
                <a:close/>
              </a:path>
              <a:path w="9525" h="1200785">
                <a:moveTo>
                  <a:pt x="9525" y="619391"/>
                </a:moveTo>
                <a:lnTo>
                  <a:pt x="0" y="619391"/>
                </a:lnTo>
                <a:lnTo>
                  <a:pt x="0" y="628904"/>
                </a:lnTo>
                <a:lnTo>
                  <a:pt x="9525" y="628904"/>
                </a:lnTo>
                <a:lnTo>
                  <a:pt x="9525" y="619391"/>
                </a:lnTo>
                <a:close/>
              </a:path>
              <a:path w="9525" h="1200785">
                <a:moveTo>
                  <a:pt x="9525" y="562254"/>
                </a:moveTo>
                <a:lnTo>
                  <a:pt x="0" y="562254"/>
                </a:lnTo>
                <a:lnTo>
                  <a:pt x="0" y="571766"/>
                </a:lnTo>
                <a:lnTo>
                  <a:pt x="9525" y="571766"/>
                </a:lnTo>
                <a:lnTo>
                  <a:pt x="9525" y="562254"/>
                </a:lnTo>
                <a:close/>
              </a:path>
              <a:path w="9525" h="1200785">
                <a:moveTo>
                  <a:pt x="9525" y="505104"/>
                </a:moveTo>
                <a:lnTo>
                  <a:pt x="0" y="505104"/>
                </a:lnTo>
                <a:lnTo>
                  <a:pt x="0" y="514629"/>
                </a:lnTo>
                <a:lnTo>
                  <a:pt x="9525" y="514629"/>
                </a:lnTo>
                <a:lnTo>
                  <a:pt x="9525" y="505104"/>
                </a:lnTo>
                <a:close/>
              </a:path>
              <a:path w="9525" h="1200785">
                <a:moveTo>
                  <a:pt x="9525" y="452450"/>
                </a:moveTo>
                <a:lnTo>
                  <a:pt x="0" y="452450"/>
                </a:lnTo>
                <a:lnTo>
                  <a:pt x="0" y="457492"/>
                </a:lnTo>
                <a:lnTo>
                  <a:pt x="9525" y="457492"/>
                </a:lnTo>
                <a:lnTo>
                  <a:pt x="9525" y="452450"/>
                </a:lnTo>
                <a:close/>
              </a:path>
              <a:path w="9525" h="1200785">
                <a:moveTo>
                  <a:pt x="9525" y="276555"/>
                </a:moveTo>
                <a:lnTo>
                  <a:pt x="0" y="276555"/>
                </a:lnTo>
                <a:lnTo>
                  <a:pt x="0" y="286080"/>
                </a:lnTo>
                <a:lnTo>
                  <a:pt x="9525" y="286080"/>
                </a:lnTo>
                <a:lnTo>
                  <a:pt x="9525" y="276555"/>
                </a:lnTo>
                <a:close/>
              </a:path>
              <a:path w="9525" h="1200785">
                <a:moveTo>
                  <a:pt x="9525" y="48006"/>
                </a:moveTo>
                <a:lnTo>
                  <a:pt x="0" y="48006"/>
                </a:lnTo>
                <a:lnTo>
                  <a:pt x="0" y="57518"/>
                </a:lnTo>
                <a:lnTo>
                  <a:pt x="9525" y="57518"/>
                </a:lnTo>
                <a:lnTo>
                  <a:pt x="9525" y="48006"/>
                </a:lnTo>
                <a:close/>
              </a:path>
              <a:path w="9525" h="1200785">
                <a:moveTo>
                  <a:pt x="9525" y="0"/>
                </a:moveTo>
                <a:lnTo>
                  <a:pt x="0" y="0"/>
                </a:lnTo>
                <a:lnTo>
                  <a:pt x="0" y="381"/>
                </a:lnTo>
                <a:lnTo>
                  <a:pt x="9525" y="381"/>
                </a:lnTo>
                <a:lnTo>
                  <a:pt x="9525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502282" y="3798945"/>
            <a:ext cx="3860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$100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b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904192" y="2582786"/>
            <a:ext cx="10160" cy="1200785"/>
          </a:xfrm>
          <a:custGeom>
            <a:avLst/>
            <a:gdLst/>
            <a:ahLst/>
            <a:cxnLst/>
            <a:rect l="l" t="t" r="r" b="b"/>
            <a:pathLst>
              <a:path w="10160" h="1200785">
                <a:moveTo>
                  <a:pt x="9537" y="1190777"/>
                </a:moveTo>
                <a:lnTo>
                  <a:pt x="0" y="1190777"/>
                </a:lnTo>
                <a:lnTo>
                  <a:pt x="0" y="1200302"/>
                </a:lnTo>
                <a:lnTo>
                  <a:pt x="9537" y="1200302"/>
                </a:lnTo>
                <a:lnTo>
                  <a:pt x="9537" y="1190777"/>
                </a:lnTo>
                <a:close/>
              </a:path>
              <a:path w="10160" h="1200785">
                <a:moveTo>
                  <a:pt x="9537" y="1133640"/>
                </a:moveTo>
                <a:lnTo>
                  <a:pt x="0" y="1133640"/>
                </a:lnTo>
                <a:lnTo>
                  <a:pt x="0" y="1143152"/>
                </a:lnTo>
                <a:lnTo>
                  <a:pt x="9537" y="1143152"/>
                </a:lnTo>
                <a:lnTo>
                  <a:pt x="9537" y="1133640"/>
                </a:lnTo>
                <a:close/>
              </a:path>
              <a:path w="10160" h="1200785">
                <a:moveTo>
                  <a:pt x="9537" y="1076490"/>
                </a:moveTo>
                <a:lnTo>
                  <a:pt x="0" y="1076490"/>
                </a:lnTo>
                <a:lnTo>
                  <a:pt x="0" y="1086015"/>
                </a:lnTo>
                <a:lnTo>
                  <a:pt x="9537" y="1086015"/>
                </a:lnTo>
                <a:lnTo>
                  <a:pt x="9537" y="1076490"/>
                </a:lnTo>
                <a:close/>
              </a:path>
              <a:path w="10160" h="1200785">
                <a:moveTo>
                  <a:pt x="9537" y="1019352"/>
                </a:moveTo>
                <a:lnTo>
                  <a:pt x="0" y="1019352"/>
                </a:lnTo>
                <a:lnTo>
                  <a:pt x="0" y="1028877"/>
                </a:lnTo>
                <a:lnTo>
                  <a:pt x="9537" y="1028877"/>
                </a:lnTo>
                <a:lnTo>
                  <a:pt x="9537" y="1019352"/>
                </a:lnTo>
                <a:close/>
              </a:path>
              <a:path w="10160" h="1200785">
                <a:moveTo>
                  <a:pt x="9537" y="962215"/>
                </a:moveTo>
                <a:lnTo>
                  <a:pt x="0" y="962215"/>
                </a:lnTo>
                <a:lnTo>
                  <a:pt x="0" y="971740"/>
                </a:lnTo>
                <a:lnTo>
                  <a:pt x="9537" y="971740"/>
                </a:lnTo>
                <a:lnTo>
                  <a:pt x="9537" y="962215"/>
                </a:lnTo>
                <a:close/>
              </a:path>
              <a:path w="10160" h="1200785">
                <a:moveTo>
                  <a:pt x="9537" y="905078"/>
                </a:moveTo>
                <a:lnTo>
                  <a:pt x="0" y="905078"/>
                </a:lnTo>
                <a:lnTo>
                  <a:pt x="0" y="914603"/>
                </a:lnTo>
                <a:lnTo>
                  <a:pt x="9537" y="914603"/>
                </a:lnTo>
                <a:lnTo>
                  <a:pt x="9537" y="905078"/>
                </a:lnTo>
                <a:close/>
              </a:path>
              <a:path w="10160" h="1200785">
                <a:moveTo>
                  <a:pt x="9537" y="847940"/>
                </a:moveTo>
                <a:lnTo>
                  <a:pt x="0" y="847940"/>
                </a:lnTo>
                <a:lnTo>
                  <a:pt x="0" y="857465"/>
                </a:lnTo>
                <a:lnTo>
                  <a:pt x="9537" y="857465"/>
                </a:lnTo>
                <a:lnTo>
                  <a:pt x="9537" y="847940"/>
                </a:lnTo>
                <a:close/>
              </a:path>
              <a:path w="10160" h="1200785">
                <a:moveTo>
                  <a:pt x="9537" y="790803"/>
                </a:moveTo>
                <a:lnTo>
                  <a:pt x="0" y="790803"/>
                </a:lnTo>
                <a:lnTo>
                  <a:pt x="0" y="800328"/>
                </a:lnTo>
                <a:lnTo>
                  <a:pt x="9537" y="800328"/>
                </a:lnTo>
                <a:lnTo>
                  <a:pt x="9537" y="790803"/>
                </a:lnTo>
                <a:close/>
              </a:path>
              <a:path w="10160" h="1200785">
                <a:moveTo>
                  <a:pt x="9537" y="733666"/>
                </a:moveTo>
                <a:lnTo>
                  <a:pt x="0" y="733666"/>
                </a:lnTo>
                <a:lnTo>
                  <a:pt x="0" y="743191"/>
                </a:lnTo>
                <a:lnTo>
                  <a:pt x="9537" y="743191"/>
                </a:lnTo>
                <a:lnTo>
                  <a:pt x="9537" y="733666"/>
                </a:lnTo>
                <a:close/>
              </a:path>
              <a:path w="10160" h="1200785">
                <a:moveTo>
                  <a:pt x="9537" y="676529"/>
                </a:moveTo>
                <a:lnTo>
                  <a:pt x="0" y="676529"/>
                </a:lnTo>
                <a:lnTo>
                  <a:pt x="0" y="686054"/>
                </a:lnTo>
                <a:lnTo>
                  <a:pt x="9537" y="686054"/>
                </a:lnTo>
                <a:lnTo>
                  <a:pt x="9537" y="676529"/>
                </a:lnTo>
                <a:close/>
              </a:path>
              <a:path w="10160" h="1200785">
                <a:moveTo>
                  <a:pt x="9537" y="619391"/>
                </a:moveTo>
                <a:lnTo>
                  <a:pt x="0" y="619391"/>
                </a:lnTo>
                <a:lnTo>
                  <a:pt x="0" y="628904"/>
                </a:lnTo>
                <a:lnTo>
                  <a:pt x="9537" y="628904"/>
                </a:lnTo>
                <a:lnTo>
                  <a:pt x="9537" y="619391"/>
                </a:lnTo>
                <a:close/>
              </a:path>
              <a:path w="10160" h="1200785">
                <a:moveTo>
                  <a:pt x="9537" y="562254"/>
                </a:moveTo>
                <a:lnTo>
                  <a:pt x="0" y="562254"/>
                </a:lnTo>
                <a:lnTo>
                  <a:pt x="0" y="571766"/>
                </a:lnTo>
                <a:lnTo>
                  <a:pt x="9537" y="571766"/>
                </a:lnTo>
                <a:lnTo>
                  <a:pt x="9537" y="562254"/>
                </a:lnTo>
                <a:close/>
              </a:path>
              <a:path w="10160" h="1200785">
                <a:moveTo>
                  <a:pt x="9537" y="505104"/>
                </a:moveTo>
                <a:lnTo>
                  <a:pt x="0" y="505104"/>
                </a:lnTo>
                <a:lnTo>
                  <a:pt x="0" y="514629"/>
                </a:lnTo>
                <a:lnTo>
                  <a:pt x="9537" y="514629"/>
                </a:lnTo>
                <a:lnTo>
                  <a:pt x="9537" y="505104"/>
                </a:lnTo>
                <a:close/>
              </a:path>
              <a:path w="10160" h="1200785">
                <a:moveTo>
                  <a:pt x="9537" y="452450"/>
                </a:moveTo>
                <a:lnTo>
                  <a:pt x="0" y="452450"/>
                </a:lnTo>
                <a:lnTo>
                  <a:pt x="0" y="457492"/>
                </a:lnTo>
                <a:lnTo>
                  <a:pt x="9537" y="457492"/>
                </a:lnTo>
                <a:lnTo>
                  <a:pt x="9537" y="452450"/>
                </a:lnTo>
                <a:close/>
              </a:path>
              <a:path w="10160" h="1200785">
                <a:moveTo>
                  <a:pt x="9537" y="276555"/>
                </a:moveTo>
                <a:lnTo>
                  <a:pt x="0" y="276555"/>
                </a:lnTo>
                <a:lnTo>
                  <a:pt x="0" y="286080"/>
                </a:lnTo>
                <a:lnTo>
                  <a:pt x="9537" y="286080"/>
                </a:lnTo>
                <a:lnTo>
                  <a:pt x="9537" y="276555"/>
                </a:lnTo>
                <a:close/>
              </a:path>
              <a:path w="10160" h="1200785">
                <a:moveTo>
                  <a:pt x="9537" y="48006"/>
                </a:moveTo>
                <a:lnTo>
                  <a:pt x="0" y="48006"/>
                </a:lnTo>
                <a:lnTo>
                  <a:pt x="0" y="57518"/>
                </a:lnTo>
                <a:lnTo>
                  <a:pt x="9537" y="57518"/>
                </a:lnTo>
                <a:lnTo>
                  <a:pt x="9537" y="48006"/>
                </a:lnTo>
                <a:close/>
              </a:path>
              <a:path w="10160" h="1200785">
                <a:moveTo>
                  <a:pt x="9537" y="0"/>
                </a:moveTo>
                <a:lnTo>
                  <a:pt x="0" y="0"/>
                </a:lnTo>
                <a:lnTo>
                  <a:pt x="0" y="381"/>
                </a:lnTo>
                <a:lnTo>
                  <a:pt x="9537" y="381"/>
                </a:lnTo>
                <a:lnTo>
                  <a:pt x="9537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715175" y="3798945"/>
            <a:ext cx="3860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$150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b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32526" y="2586676"/>
            <a:ext cx="1562735" cy="10972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705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Sub-Saharan</a:t>
            </a: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5" dirty="0">
                <a:solidFill>
                  <a:srgbClr val="605D5C"/>
                </a:solidFill>
                <a:latin typeface="Segoe UI"/>
                <a:cs typeface="Segoe UI"/>
              </a:rPr>
              <a:t>Africa</a:t>
            </a:r>
            <a:endParaRPr sz="90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61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Europe</a:t>
            </a:r>
            <a:endParaRPr sz="900">
              <a:latin typeface="Segoe UI"/>
              <a:cs typeface="Segoe UI"/>
            </a:endParaRPr>
          </a:p>
          <a:p>
            <a:pPr marL="12700" marR="6350" indent="1324610" algn="r">
              <a:lnSpc>
                <a:spcPct val="156300"/>
              </a:lnSpc>
            </a:pPr>
            <a:r>
              <a:rPr sz="900" spc="15" dirty="0">
                <a:solidFill>
                  <a:srgbClr val="605D5C"/>
                </a:solidFill>
                <a:latin typeface="Segoe UI"/>
                <a:cs typeface="Segoe UI"/>
              </a:rPr>
              <a:t>A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s</a:t>
            </a:r>
            <a:r>
              <a:rPr sz="900" spc="5" dirty="0">
                <a:solidFill>
                  <a:srgbClr val="605D5C"/>
                </a:solidFill>
                <a:latin typeface="Segoe UI"/>
                <a:cs typeface="Segoe UI"/>
              </a:rPr>
              <a:t>i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  Middle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East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and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North </a:t>
            </a:r>
            <a:r>
              <a:rPr sz="900" spc="5" dirty="0">
                <a:solidFill>
                  <a:srgbClr val="605D5C"/>
                </a:solidFill>
                <a:latin typeface="Segoe UI"/>
                <a:cs typeface="Segoe UI"/>
              </a:rPr>
              <a:t>Africa </a:t>
            </a:r>
            <a:r>
              <a:rPr sz="900" spc="1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Central</a:t>
            </a: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5" dirty="0">
                <a:solidFill>
                  <a:srgbClr val="605D5C"/>
                </a:solidFill>
                <a:latin typeface="Segoe UI"/>
                <a:cs typeface="Segoe UI"/>
              </a:rPr>
              <a:t>America</a:t>
            </a: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and</a:t>
            </a: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the</a:t>
            </a:r>
            <a:r>
              <a:rPr sz="900" spc="-5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Cari…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265515" y="2668523"/>
            <a:ext cx="4210685" cy="1010285"/>
          </a:xfrm>
          <a:custGeom>
            <a:avLst/>
            <a:gdLst/>
            <a:ahLst/>
            <a:cxnLst/>
            <a:rect l="l" t="t" r="r" b="b"/>
            <a:pathLst>
              <a:path w="4210685" h="1010285">
                <a:moveTo>
                  <a:pt x="1746186" y="857351"/>
                </a:moveTo>
                <a:lnTo>
                  <a:pt x="0" y="857351"/>
                </a:lnTo>
                <a:lnTo>
                  <a:pt x="0" y="1009726"/>
                </a:lnTo>
                <a:lnTo>
                  <a:pt x="1746186" y="1009726"/>
                </a:lnTo>
                <a:lnTo>
                  <a:pt x="1746186" y="857351"/>
                </a:lnTo>
                <a:close/>
              </a:path>
              <a:path w="4210685" h="1010285">
                <a:moveTo>
                  <a:pt x="2004809" y="643013"/>
                </a:moveTo>
                <a:lnTo>
                  <a:pt x="0" y="643013"/>
                </a:lnTo>
                <a:lnTo>
                  <a:pt x="0" y="795388"/>
                </a:lnTo>
                <a:lnTo>
                  <a:pt x="2004809" y="795388"/>
                </a:lnTo>
                <a:lnTo>
                  <a:pt x="2004809" y="643013"/>
                </a:lnTo>
                <a:close/>
              </a:path>
              <a:path w="4210685" h="1010285">
                <a:moveTo>
                  <a:pt x="2348560" y="428675"/>
                </a:moveTo>
                <a:lnTo>
                  <a:pt x="0" y="428675"/>
                </a:lnTo>
                <a:lnTo>
                  <a:pt x="0" y="581050"/>
                </a:lnTo>
                <a:lnTo>
                  <a:pt x="2348560" y="581050"/>
                </a:lnTo>
                <a:lnTo>
                  <a:pt x="2348560" y="428675"/>
                </a:lnTo>
                <a:close/>
              </a:path>
              <a:path w="4210685" h="1010285">
                <a:moveTo>
                  <a:pt x="4161231" y="214337"/>
                </a:moveTo>
                <a:lnTo>
                  <a:pt x="0" y="214337"/>
                </a:lnTo>
                <a:lnTo>
                  <a:pt x="0" y="366712"/>
                </a:lnTo>
                <a:lnTo>
                  <a:pt x="4161231" y="366712"/>
                </a:lnTo>
                <a:lnTo>
                  <a:pt x="4161231" y="214337"/>
                </a:lnTo>
                <a:close/>
              </a:path>
              <a:path w="4210685" h="1010285">
                <a:moveTo>
                  <a:pt x="4210202" y="0"/>
                </a:moveTo>
                <a:lnTo>
                  <a:pt x="0" y="0"/>
                </a:lnTo>
                <a:lnTo>
                  <a:pt x="0" y="152374"/>
                </a:lnTo>
                <a:lnTo>
                  <a:pt x="4210202" y="152374"/>
                </a:lnTo>
                <a:lnTo>
                  <a:pt x="4210202" y="0"/>
                </a:lnTo>
                <a:close/>
              </a:path>
            </a:pathLst>
          </a:custGeom>
          <a:solidFill>
            <a:srgbClr val="375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490296" y="2590518"/>
            <a:ext cx="434975" cy="454659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705"/>
              </a:spcBef>
            </a:pP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$174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b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n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$172bn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677624" y="3096398"/>
            <a:ext cx="3289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$97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b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333875" y="3310736"/>
            <a:ext cx="3289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$83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b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075252" y="3525074"/>
            <a:ext cx="3289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$72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b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n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7107916" y="1795272"/>
            <a:ext cx="5297805" cy="3035935"/>
            <a:chOff x="7107916" y="1795272"/>
            <a:chExt cx="5297805" cy="3035935"/>
          </a:xfrm>
        </p:grpSpPr>
        <p:sp>
          <p:nvSpPr>
            <p:cNvPr id="58" name="object 58"/>
            <p:cNvSpPr/>
            <p:nvPr/>
          </p:nvSpPr>
          <p:spPr>
            <a:xfrm>
              <a:off x="7112679" y="2582783"/>
              <a:ext cx="76835" cy="1200785"/>
            </a:xfrm>
            <a:custGeom>
              <a:avLst/>
              <a:gdLst/>
              <a:ahLst/>
              <a:cxnLst/>
              <a:rect l="l" t="t" r="r" b="b"/>
              <a:pathLst>
                <a:path w="76834" h="1200785">
                  <a:moveTo>
                    <a:pt x="43180" y="1200292"/>
                  </a:moveTo>
                  <a:lnTo>
                    <a:pt x="33068" y="1200292"/>
                  </a:lnTo>
                  <a:lnTo>
                    <a:pt x="28205" y="1199325"/>
                  </a:lnTo>
                  <a:lnTo>
                    <a:pt x="967" y="1172110"/>
                  </a:lnTo>
                  <a:lnTo>
                    <a:pt x="0" y="1167250"/>
                  </a:lnTo>
                  <a:lnTo>
                    <a:pt x="0" y="33041"/>
                  </a:lnTo>
                  <a:lnTo>
                    <a:pt x="28205" y="966"/>
                  </a:lnTo>
                  <a:lnTo>
                    <a:pt x="33068" y="0"/>
                  </a:lnTo>
                  <a:lnTo>
                    <a:pt x="38124" y="0"/>
                  </a:lnTo>
                  <a:lnTo>
                    <a:pt x="43180" y="0"/>
                  </a:lnTo>
                  <a:lnTo>
                    <a:pt x="75281" y="28181"/>
                  </a:lnTo>
                  <a:lnTo>
                    <a:pt x="76249" y="33041"/>
                  </a:lnTo>
                  <a:lnTo>
                    <a:pt x="76249" y="1167250"/>
                  </a:lnTo>
                  <a:lnTo>
                    <a:pt x="48043" y="1199325"/>
                  </a:lnTo>
                  <a:lnTo>
                    <a:pt x="43180" y="1200292"/>
                  </a:lnTo>
                  <a:close/>
                </a:path>
              </a:pathLst>
            </a:custGeom>
            <a:solidFill>
              <a:srgbClr val="E1E1E1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112679" y="2582783"/>
              <a:ext cx="76835" cy="852805"/>
            </a:xfrm>
            <a:custGeom>
              <a:avLst/>
              <a:gdLst/>
              <a:ahLst/>
              <a:cxnLst/>
              <a:rect l="l" t="t" r="r" b="b"/>
              <a:pathLst>
                <a:path w="76834" h="852804">
                  <a:moveTo>
                    <a:pt x="43180" y="852381"/>
                  </a:moveTo>
                  <a:lnTo>
                    <a:pt x="33068" y="852381"/>
                  </a:lnTo>
                  <a:lnTo>
                    <a:pt x="28205" y="851414"/>
                  </a:lnTo>
                  <a:lnTo>
                    <a:pt x="967" y="824199"/>
                  </a:lnTo>
                  <a:lnTo>
                    <a:pt x="0" y="819340"/>
                  </a:lnTo>
                  <a:lnTo>
                    <a:pt x="0" y="33041"/>
                  </a:lnTo>
                  <a:lnTo>
                    <a:pt x="28205" y="966"/>
                  </a:lnTo>
                  <a:lnTo>
                    <a:pt x="33068" y="0"/>
                  </a:lnTo>
                  <a:lnTo>
                    <a:pt x="38124" y="0"/>
                  </a:lnTo>
                  <a:lnTo>
                    <a:pt x="43180" y="0"/>
                  </a:lnTo>
                  <a:lnTo>
                    <a:pt x="75281" y="28181"/>
                  </a:lnTo>
                  <a:lnTo>
                    <a:pt x="76249" y="33041"/>
                  </a:lnTo>
                  <a:lnTo>
                    <a:pt x="76249" y="819340"/>
                  </a:lnTo>
                  <a:lnTo>
                    <a:pt x="48043" y="851414"/>
                  </a:lnTo>
                  <a:lnTo>
                    <a:pt x="43180" y="852381"/>
                  </a:lnTo>
                  <a:close/>
                </a:path>
              </a:pathLst>
            </a:custGeom>
            <a:solidFill>
              <a:srgbClr val="000000">
                <a:alpha val="23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112679" y="2582783"/>
              <a:ext cx="76835" cy="852805"/>
            </a:xfrm>
            <a:custGeom>
              <a:avLst/>
              <a:gdLst/>
              <a:ahLst/>
              <a:cxnLst/>
              <a:rect l="l" t="t" r="r" b="b"/>
              <a:pathLst>
                <a:path w="76834" h="852804">
                  <a:moveTo>
                    <a:pt x="38124" y="0"/>
                  </a:moveTo>
                  <a:lnTo>
                    <a:pt x="43180" y="0"/>
                  </a:lnTo>
                  <a:lnTo>
                    <a:pt x="48043" y="966"/>
                  </a:lnTo>
                  <a:lnTo>
                    <a:pt x="73347" y="23515"/>
                  </a:lnTo>
                  <a:lnTo>
                    <a:pt x="75281" y="28181"/>
                  </a:lnTo>
                  <a:lnTo>
                    <a:pt x="76249" y="33041"/>
                  </a:lnTo>
                  <a:lnTo>
                    <a:pt x="76249" y="38092"/>
                  </a:lnTo>
                  <a:lnTo>
                    <a:pt x="76249" y="814288"/>
                  </a:lnTo>
                  <a:lnTo>
                    <a:pt x="76249" y="819340"/>
                  </a:lnTo>
                  <a:lnTo>
                    <a:pt x="75281" y="824199"/>
                  </a:lnTo>
                  <a:lnTo>
                    <a:pt x="73347" y="828866"/>
                  </a:lnTo>
                  <a:lnTo>
                    <a:pt x="71412" y="833532"/>
                  </a:lnTo>
                  <a:lnTo>
                    <a:pt x="38124" y="852381"/>
                  </a:lnTo>
                  <a:lnTo>
                    <a:pt x="33068" y="852381"/>
                  </a:lnTo>
                  <a:lnTo>
                    <a:pt x="2902" y="828866"/>
                  </a:lnTo>
                  <a:lnTo>
                    <a:pt x="967" y="824199"/>
                  </a:lnTo>
                  <a:lnTo>
                    <a:pt x="0" y="819340"/>
                  </a:lnTo>
                  <a:lnTo>
                    <a:pt x="0" y="814288"/>
                  </a:lnTo>
                  <a:lnTo>
                    <a:pt x="0" y="38092"/>
                  </a:lnTo>
                  <a:lnTo>
                    <a:pt x="0" y="33041"/>
                  </a:lnTo>
                  <a:lnTo>
                    <a:pt x="967" y="28181"/>
                  </a:lnTo>
                  <a:lnTo>
                    <a:pt x="2902" y="23515"/>
                  </a:lnTo>
                  <a:lnTo>
                    <a:pt x="4836" y="18848"/>
                  </a:lnTo>
                  <a:lnTo>
                    <a:pt x="7591" y="14728"/>
                  </a:lnTo>
                  <a:lnTo>
                    <a:pt x="11166" y="11157"/>
                  </a:lnTo>
                  <a:lnTo>
                    <a:pt x="14741" y="7585"/>
                  </a:lnTo>
                  <a:lnTo>
                    <a:pt x="18864" y="4832"/>
                  </a:lnTo>
                  <a:lnTo>
                    <a:pt x="23534" y="2899"/>
                  </a:lnTo>
                  <a:lnTo>
                    <a:pt x="28205" y="966"/>
                  </a:lnTo>
                  <a:lnTo>
                    <a:pt x="33068" y="0"/>
                  </a:lnTo>
                  <a:lnTo>
                    <a:pt x="38124" y="0"/>
                  </a:lnTo>
                  <a:close/>
                </a:path>
              </a:pathLst>
            </a:custGeom>
            <a:ln w="95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446264" y="1795272"/>
              <a:ext cx="4959350" cy="3035935"/>
            </a:xfrm>
            <a:custGeom>
              <a:avLst/>
              <a:gdLst/>
              <a:ahLst/>
              <a:cxnLst/>
              <a:rect l="l" t="t" r="r" b="b"/>
              <a:pathLst>
                <a:path w="4959350" h="3035935">
                  <a:moveTo>
                    <a:pt x="4959096" y="3035808"/>
                  </a:moveTo>
                  <a:lnTo>
                    <a:pt x="0" y="3035808"/>
                  </a:lnTo>
                  <a:lnTo>
                    <a:pt x="0" y="0"/>
                  </a:lnTo>
                  <a:lnTo>
                    <a:pt x="4959096" y="0"/>
                  </a:lnTo>
                  <a:lnTo>
                    <a:pt x="4959096" y="102488"/>
                  </a:lnTo>
                  <a:lnTo>
                    <a:pt x="178784" y="102488"/>
                  </a:lnTo>
                  <a:lnTo>
                    <a:pt x="171277" y="102851"/>
                  </a:lnTo>
                  <a:lnTo>
                    <a:pt x="130465" y="119755"/>
                  </a:lnTo>
                  <a:lnTo>
                    <a:pt x="105846" y="156602"/>
                  </a:lnTo>
                  <a:lnTo>
                    <a:pt x="102584" y="178688"/>
                  </a:lnTo>
                  <a:lnTo>
                    <a:pt x="102584" y="2721864"/>
                  </a:lnTo>
                  <a:lnTo>
                    <a:pt x="115412" y="2764205"/>
                  </a:lnTo>
                  <a:lnTo>
                    <a:pt x="149623" y="2792263"/>
                  </a:lnTo>
                  <a:lnTo>
                    <a:pt x="178784" y="2798064"/>
                  </a:lnTo>
                  <a:lnTo>
                    <a:pt x="4959096" y="2798064"/>
                  </a:lnTo>
                  <a:lnTo>
                    <a:pt x="4959096" y="3035808"/>
                  </a:lnTo>
                  <a:close/>
                </a:path>
                <a:path w="4959350" h="3035935">
                  <a:moveTo>
                    <a:pt x="4959096" y="2798064"/>
                  </a:moveTo>
                  <a:lnTo>
                    <a:pt x="4646010" y="2798064"/>
                  </a:lnTo>
                  <a:lnTo>
                    <a:pt x="4653515" y="2797701"/>
                  </a:lnTo>
                  <a:lnTo>
                    <a:pt x="4660877" y="2796613"/>
                  </a:lnTo>
                  <a:lnTo>
                    <a:pt x="4699890" y="2775745"/>
                  </a:lnTo>
                  <a:lnTo>
                    <a:pt x="4720758" y="2736732"/>
                  </a:lnTo>
                  <a:lnTo>
                    <a:pt x="4722210" y="2721864"/>
                  </a:lnTo>
                  <a:lnTo>
                    <a:pt x="4722210" y="178688"/>
                  </a:lnTo>
                  <a:lnTo>
                    <a:pt x="4709377" y="136346"/>
                  </a:lnTo>
                  <a:lnTo>
                    <a:pt x="4675168" y="108289"/>
                  </a:lnTo>
                  <a:lnTo>
                    <a:pt x="4646010" y="102488"/>
                  </a:lnTo>
                  <a:lnTo>
                    <a:pt x="4959096" y="102488"/>
                  </a:lnTo>
                  <a:lnTo>
                    <a:pt x="4959096" y="2798064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544086" y="1892998"/>
              <a:ext cx="4629150" cy="2705100"/>
            </a:xfrm>
            <a:custGeom>
              <a:avLst/>
              <a:gdLst/>
              <a:ahLst/>
              <a:cxnLst/>
              <a:rect l="l" t="t" r="r" b="b"/>
              <a:pathLst>
                <a:path w="4629150" h="2705100">
                  <a:moveTo>
                    <a:pt x="4553503" y="2705100"/>
                  </a:moveTo>
                  <a:lnTo>
                    <a:pt x="75646" y="2705100"/>
                  </a:lnTo>
                  <a:lnTo>
                    <a:pt x="70381" y="2704581"/>
                  </a:lnTo>
                  <a:lnTo>
                    <a:pt x="31561" y="2688501"/>
                  </a:lnTo>
                  <a:lnTo>
                    <a:pt x="4128" y="2650208"/>
                  </a:lnTo>
                  <a:lnTo>
                    <a:pt x="0" y="2629453"/>
                  </a:lnTo>
                  <a:lnTo>
                    <a:pt x="0" y="2624137"/>
                  </a:lnTo>
                  <a:lnTo>
                    <a:pt x="0" y="75646"/>
                  </a:lnTo>
                  <a:lnTo>
                    <a:pt x="16598" y="31561"/>
                  </a:lnTo>
                  <a:lnTo>
                    <a:pt x="54890" y="4128"/>
                  </a:lnTo>
                  <a:lnTo>
                    <a:pt x="75646" y="0"/>
                  </a:lnTo>
                  <a:lnTo>
                    <a:pt x="4553503" y="0"/>
                  </a:lnTo>
                  <a:lnTo>
                    <a:pt x="4597587" y="16598"/>
                  </a:lnTo>
                  <a:lnTo>
                    <a:pt x="4625020" y="54890"/>
                  </a:lnTo>
                  <a:lnTo>
                    <a:pt x="4629150" y="75646"/>
                  </a:lnTo>
                  <a:lnTo>
                    <a:pt x="4629150" y="2629453"/>
                  </a:lnTo>
                  <a:lnTo>
                    <a:pt x="4612551" y="2673537"/>
                  </a:lnTo>
                  <a:lnTo>
                    <a:pt x="4574258" y="2700971"/>
                  </a:lnTo>
                  <a:lnTo>
                    <a:pt x="4558768" y="2704581"/>
                  </a:lnTo>
                  <a:lnTo>
                    <a:pt x="4553503" y="2705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544086" y="1892998"/>
              <a:ext cx="4629150" cy="2705100"/>
            </a:xfrm>
            <a:custGeom>
              <a:avLst/>
              <a:gdLst/>
              <a:ahLst/>
              <a:cxnLst/>
              <a:rect l="l" t="t" r="r" b="b"/>
              <a:pathLst>
                <a:path w="4629150" h="2705100">
                  <a:moveTo>
                    <a:pt x="0" y="2624137"/>
                  </a:moveTo>
                  <a:lnTo>
                    <a:pt x="0" y="80962"/>
                  </a:lnTo>
                  <a:lnTo>
                    <a:pt x="0" y="75646"/>
                  </a:lnTo>
                  <a:lnTo>
                    <a:pt x="518" y="70381"/>
                  </a:lnTo>
                  <a:lnTo>
                    <a:pt x="1555" y="65167"/>
                  </a:lnTo>
                  <a:lnTo>
                    <a:pt x="2592" y="59953"/>
                  </a:lnTo>
                  <a:lnTo>
                    <a:pt x="4128" y="54890"/>
                  </a:lnTo>
                  <a:lnTo>
                    <a:pt x="6162" y="49979"/>
                  </a:lnTo>
                  <a:lnTo>
                    <a:pt x="8197" y="45068"/>
                  </a:lnTo>
                  <a:lnTo>
                    <a:pt x="10691" y="40402"/>
                  </a:lnTo>
                  <a:lnTo>
                    <a:pt x="13644" y="35982"/>
                  </a:lnTo>
                  <a:lnTo>
                    <a:pt x="16598" y="31561"/>
                  </a:lnTo>
                  <a:lnTo>
                    <a:pt x="19954" y="27472"/>
                  </a:lnTo>
                  <a:lnTo>
                    <a:pt x="23713" y="23713"/>
                  </a:lnTo>
                  <a:lnTo>
                    <a:pt x="27472" y="19954"/>
                  </a:lnTo>
                  <a:lnTo>
                    <a:pt x="65167" y="1555"/>
                  </a:lnTo>
                  <a:lnTo>
                    <a:pt x="75646" y="0"/>
                  </a:lnTo>
                  <a:lnTo>
                    <a:pt x="80962" y="0"/>
                  </a:lnTo>
                  <a:lnTo>
                    <a:pt x="4548187" y="0"/>
                  </a:lnTo>
                  <a:lnTo>
                    <a:pt x="4553503" y="0"/>
                  </a:lnTo>
                  <a:lnTo>
                    <a:pt x="4558768" y="518"/>
                  </a:lnTo>
                  <a:lnTo>
                    <a:pt x="4593167" y="13644"/>
                  </a:lnTo>
                  <a:lnTo>
                    <a:pt x="4597587" y="16598"/>
                  </a:lnTo>
                  <a:lnTo>
                    <a:pt x="4622986" y="49979"/>
                  </a:lnTo>
                  <a:lnTo>
                    <a:pt x="4627593" y="65167"/>
                  </a:lnTo>
                  <a:lnTo>
                    <a:pt x="4628631" y="70381"/>
                  </a:lnTo>
                  <a:lnTo>
                    <a:pt x="4629150" y="75646"/>
                  </a:lnTo>
                  <a:lnTo>
                    <a:pt x="4629150" y="80962"/>
                  </a:lnTo>
                  <a:lnTo>
                    <a:pt x="4629150" y="2624137"/>
                  </a:lnTo>
                  <a:lnTo>
                    <a:pt x="4629150" y="2629453"/>
                  </a:lnTo>
                  <a:lnTo>
                    <a:pt x="4628631" y="2634718"/>
                  </a:lnTo>
                  <a:lnTo>
                    <a:pt x="4627593" y="2639932"/>
                  </a:lnTo>
                  <a:lnTo>
                    <a:pt x="4626557" y="2645145"/>
                  </a:lnTo>
                  <a:lnTo>
                    <a:pt x="4605436" y="2681386"/>
                  </a:lnTo>
                  <a:lnTo>
                    <a:pt x="4593167" y="2691454"/>
                  </a:lnTo>
                  <a:lnTo>
                    <a:pt x="4588746" y="2694408"/>
                  </a:lnTo>
                  <a:lnTo>
                    <a:pt x="4563982" y="2703544"/>
                  </a:lnTo>
                  <a:lnTo>
                    <a:pt x="4558768" y="2704581"/>
                  </a:lnTo>
                  <a:lnTo>
                    <a:pt x="4553503" y="2705100"/>
                  </a:lnTo>
                  <a:lnTo>
                    <a:pt x="4548187" y="2705100"/>
                  </a:lnTo>
                  <a:lnTo>
                    <a:pt x="80962" y="2705100"/>
                  </a:lnTo>
                  <a:lnTo>
                    <a:pt x="75646" y="2705100"/>
                  </a:lnTo>
                  <a:lnTo>
                    <a:pt x="70381" y="2704581"/>
                  </a:lnTo>
                  <a:lnTo>
                    <a:pt x="65167" y="2703544"/>
                  </a:lnTo>
                  <a:lnTo>
                    <a:pt x="59953" y="2702507"/>
                  </a:lnTo>
                  <a:lnTo>
                    <a:pt x="54890" y="2700971"/>
                  </a:lnTo>
                  <a:lnTo>
                    <a:pt x="49979" y="2698936"/>
                  </a:lnTo>
                  <a:lnTo>
                    <a:pt x="45068" y="2696902"/>
                  </a:lnTo>
                  <a:lnTo>
                    <a:pt x="40402" y="2694408"/>
                  </a:lnTo>
                  <a:lnTo>
                    <a:pt x="35982" y="2691454"/>
                  </a:lnTo>
                  <a:lnTo>
                    <a:pt x="31561" y="2688501"/>
                  </a:lnTo>
                  <a:lnTo>
                    <a:pt x="13644" y="2669117"/>
                  </a:lnTo>
                  <a:lnTo>
                    <a:pt x="10691" y="2664696"/>
                  </a:lnTo>
                  <a:lnTo>
                    <a:pt x="0" y="2629453"/>
                  </a:lnTo>
                  <a:lnTo>
                    <a:pt x="0" y="2624137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9087384" y="1939068"/>
            <a:ext cx="15582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375078"/>
                </a:solidFill>
                <a:latin typeface="Segoe UI"/>
                <a:cs typeface="Segoe UI"/>
              </a:rPr>
              <a:t>Profit</a:t>
            </a:r>
            <a:r>
              <a:rPr sz="1600" b="1" spc="-55" dirty="0">
                <a:solidFill>
                  <a:srgbClr val="375078"/>
                </a:solidFill>
                <a:latin typeface="Segoe UI"/>
                <a:cs typeface="Segoe UI"/>
              </a:rPr>
              <a:t> </a:t>
            </a:r>
            <a:r>
              <a:rPr sz="1600" b="1" spc="-10" dirty="0">
                <a:solidFill>
                  <a:srgbClr val="375078"/>
                </a:solidFill>
                <a:latin typeface="Segoe UI"/>
                <a:cs typeface="Segoe UI"/>
              </a:rPr>
              <a:t>by</a:t>
            </a:r>
            <a:r>
              <a:rPr sz="1600" b="1" spc="-60" dirty="0">
                <a:solidFill>
                  <a:srgbClr val="375078"/>
                </a:solidFill>
                <a:latin typeface="Segoe UI"/>
                <a:cs typeface="Segoe UI"/>
              </a:rPr>
              <a:t> </a:t>
            </a:r>
            <a:r>
              <a:rPr sz="1600" b="1" spc="-25" dirty="0">
                <a:solidFill>
                  <a:srgbClr val="375078"/>
                </a:solidFill>
                <a:latin typeface="Segoe UI"/>
                <a:cs typeface="Segoe UI"/>
              </a:rPr>
              <a:t>Region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669532" y="3889015"/>
            <a:ext cx="1765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%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612348" y="3207759"/>
            <a:ext cx="23367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10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%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252630" y="4066624"/>
            <a:ext cx="236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5" dirty="0">
                <a:solidFill>
                  <a:srgbClr val="605D5C"/>
                </a:solidFill>
                <a:latin typeface="Segoe UI"/>
                <a:cs typeface="Segoe UI"/>
              </a:rPr>
              <a:t>A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s</a:t>
            </a:r>
            <a:r>
              <a:rPr sz="900" spc="5" dirty="0">
                <a:solidFill>
                  <a:srgbClr val="605D5C"/>
                </a:solidFill>
                <a:latin typeface="Segoe UI"/>
                <a:cs typeface="Segoe UI"/>
              </a:rPr>
              <a:t>i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688434" y="4066624"/>
            <a:ext cx="464820" cy="44830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4099"/>
              </a:lnSpc>
              <a:spcBef>
                <a:spcPts val="55"/>
              </a:spcBef>
            </a:pPr>
            <a:r>
              <a:rPr sz="900" spc="15" dirty="0">
                <a:solidFill>
                  <a:srgbClr val="605D5C"/>
                </a:solidFill>
                <a:latin typeface="Segoe UI"/>
                <a:cs typeface="Segoe UI"/>
              </a:rPr>
              <a:t>Au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s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t</a:t>
            </a:r>
            <a:r>
              <a:rPr sz="900" spc="-15" dirty="0">
                <a:solidFill>
                  <a:srgbClr val="605D5C"/>
                </a:solidFill>
                <a:latin typeface="Segoe UI"/>
                <a:cs typeface="Segoe UI"/>
              </a:rPr>
              <a:t>r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a</a:t>
            </a:r>
            <a:r>
              <a:rPr sz="900" spc="5" dirty="0">
                <a:solidFill>
                  <a:srgbClr val="605D5C"/>
                </a:solidFill>
                <a:latin typeface="Segoe UI"/>
                <a:cs typeface="Segoe UI"/>
              </a:rPr>
              <a:t>li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  and </a:t>
            </a:r>
            <a:r>
              <a:rPr sz="900" spc="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Oceania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9210013" y="4066624"/>
            <a:ext cx="1002665" cy="44830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5080" indent="28575">
              <a:lnSpc>
                <a:spcPct val="104099"/>
              </a:lnSpc>
              <a:spcBef>
                <a:spcPts val="55"/>
              </a:spcBef>
              <a:tabLst>
                <a:tab pos="633730" algn="l"/>
              </a:tabLst>
            </a:pPr>
            <a:r>
              <a:rPr sz="900" spc="40" dirty="0">
                <a:solidFill>
                  <a:srgbClr val="605D5C"/>
                </a:solidFill>
                <a:latin typeface="Segoe UI"/>
                <a:cs typeface="Segoe UI"/>
              </a:rPr>
              <a:t>C</a:t>
            </a: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e</a:t>
            </a:r>
            <a:r>
              <a:rPr sz="900" spc="15" dirty="0">
                <a:solidFill>
                  <a:srgbClr val="605D5C"/>
                </a:solidFill>
                <a:latin typeface="Segoe UI"/>
                <a:cs typeface="Segoe UI"/>
              </a:rPr>
              <a:t>n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t</a:t>
            </a:r>
            <a:r>
              <a:rPr sz="900" spc="-15" dirty="0">
                <a:solidFill>
                  <a:srgbClr val="605D5C"/>
                </a:solidFill>
                <a:latin typeface="Segoe UI"/>
                <a:cs typeface="Segoe UI"/>
              </a:rPr>
              <a:t>r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a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l	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E</a:t>
            </a:r>
            <a:r>
              <a:rPr sz="900" spc="15" dirty="0">
                <a:solidFill>
                  <a:srgbClr val="605D5C"/>
                </a:solidFill>
                <a:latin typeface="Segoe UI"/>
                <a:cs typeface="Segoe UI"/>
              </a:rPr>
              <a:t>u</a:t>
            </a:r>
            <a:r>
              <a:rPr sz="900" spc="-15" dirty="0">
                <a:solidFill>
                  <a:srgbClr val="605D5C"/>
                </a:solidFill>
                <a:latin typeface="Segoe UI"/>
                <a:cs typeface="Segoe UI"/>
              </a:rPr>
              <a:t>r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op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e  </a:t>
            </a:r>
            <a:r>
              <a:rPr sz="900" spc="5" dirty="0">
                <a:solidFill>
                  <a:srgbClr val="605D5C"/>
                </a:solidFill>
                <a:latin typeface="Segoe UI"/>
                <a:cs typeface="Segoe UI"/>
              </a:rPr>
              <a:t>America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a</a:t>
            </a:r>
            <a:r>
              <a:rPr sz="900" spc="15" dirty="0">
                <a:solidFill>
                  <a:srgbClr val="605D5C"/>
                </a:solidFill>
                <a:latin typeface="Segoe UI"/>
                <a:cs typeface="Segoe UI"/>
              </a:rPr>
              <a:t>n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d</a:t>
            </a: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t</a:t>
            </a:r>
            <a:r>
              <a:rPr sz="900" spc="15" dirty="0">
                <a:solidFill>
                  <a:srgbClr val="605D5C"/>
                </a:solidFill>
                <a:latin typeface="Segoe UI"/>
                <a:cs typeface="Segoe UI"/>
              </a:rPr>
              <a:t>h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e</a:t>
            </a:r>
            <a:r>
              <a:rPr sz="900" spc="-4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…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0315122" y="4066624"/>
            <a:ext cx="509905" cy="44830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66675" algn="just">
              <a:lnSpc>
                <a:spcPct val="104099"/>
              </a:lnSpc>
              <a:spcBef>
                <a:spcPts val="55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Middle </a:t>
            </a:r>
            <a:r>
              <a:rPr sz="900" spc="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Eas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t</a:t>
            </a: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a</a:t>
            </a:r>
            <a:r>
              <a:rPr sz="900" spc="15" dirty="0">
                <a:solidFill>
                  <a:srgbClr val="605D5C"/>
                </a:solidFill>
                <a:latin typeface="Segoe UI"/>
                <a:cs typeface="Segoe UI"/>
              </a:rPr>
              <a:t>n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d  N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o</a:t>
            </a:r>
            <a:r>
              <a:rPr sz="900" spc="-15" dirty="0">
                <a:solidFill>
                  <a:srgbClr val="605D5C"/>
                </a:solidFill>
                <a:latin typeface="Segoe UI"/>
                <a:cs typeface="Segoe UI"/>
              </a:rPr>
              <a:t>r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t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h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15" dirty="0">
                <a:solidFill>
                  <a:srgbClr val="605D5C"/>
                </a:solidFill>
                <a:latin typeface="Segoe UI"/>
                <a:cs typeface="Segoe UI"/>
              </a:rPr>
              <a:t>A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…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0898651" y="4066624"/>
            <a:ext cx="1002665" cy="305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00"/>
              </a:spcBef>
              <a:tabLst>
                <a:tab pos="553085" algn="l"/>
              </a:tabLst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North	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Sub-Sa…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624205" algn="l"/>
              </a:tabLst>
            </a:pPr>
            <a:r>
              <a:rPr sz="900" spc="5" dirty="0">
                <a:solidFill>
                  <a:srgbClr val="605D5C"/>
                </a:solidFill>
                <a:latin typeface="Segoe UI"/>
                <a:cs typeface="Segoe UI"/>
              </a:rPr>
              <a:t>America	Africa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7937078" y="2350770"/>
            <a:ext cx="3943350" cy="1624330"/>
            <a:chOff x="7937078" y="2350770"/>
            <a:chExt cx="3943350" cy="1624330"/>
          </a:xfrm>
        </p:grpSpPr>
        <p:sp>
          <p:nvSpPr>
            <p:cNvPr id="73" name="object 73"/>
            <p:cNvSpPr/>
            <p:nvPr/>
          </p:nvSpPr>
          <p:spPr>
            <a:xfrm>
              <a:off x="8150098" y="2888703"/>
              <a:ext cx="3515995" cy="1086485"/>
            </a:xfrm>
            <a:custGeom>
              <a:avLst/>
              <a:gdLst/>
              <a:ahLst/>
              <a:cxnLst/>
              <a:rect l="l" t="t" r="r" b="b"/>
              <a:pathLst>
                <a:path w="3515995" h="1086485">
                  <a:moveTo>
                    <a:pt x="214426" y="476504"/>
                  </a:moveTo>
                  <a:lnTo>
                    <a:pt x="0" y="476504"/>
                  </a:lnTo>
                  <a:lnTo>
                    <a:pt x="0" y="1085900"/>
                  </a:lnTo>
                  <a:lnTo>
                    <a:pt x="214426" y="1085900"/>
                  </a:lnTo>
                  <a:lnTo>
                    <a:pt x="214426" y="476504"/>
                  </a:lnTo>
                  <a:close/>
                </a:path>
                <a:path w="3515995" h="1086485">
                  <a:moveTo>
                    <a:pt x="764590" y="753364"/>
                  </a:moveTo>
                  <a:lnTo>
                    <a:pt x="550164" y="753364"/>
                  </a:lnTo>
                  <a:lnTo>
                    <a:pt x="550164" y="1085900"/>
                  </a:lnTo>
                  <a:lnTo>
                    <a:pt x="764590" y="1085900"/>
                  </a:lnTo>
                  <a:lnTo>
                    <a:pt x="764590" y="753364"/>
                  </a:lnTo>
                  <a:close/>
                </a:path>
                <a:path w="3515995" h="1086485">
                  <a:moveTo>
                    <a:pt x="1314767" y="631774"/>
                  </a:moveTo>
                  <a:lnTo>
                    <a:pt x="1100340" y="631774"/>
                  </a:lnTo>
                  <a:lnTo>
                    <a:pt x="1100340" y="1085900"/>
                  </a:lnTo>
                  <a:lnTo>
                    <a:pt x="1314767" y="1085900"/>
                  </a:lnTo>
                  <a:lnTo>
                    <a:pt x="1314767" y="631774"/>
                  </a:lnTo>
                  <a:close/>
                </a:path>
                <a:path w="3515995" h="1086485">
                  <a:moveTo>
                    <a:pt x="1864931" y="7594"/>
                  </a:moveTo>
                  <a:lnTo>
                    <a:pt x="1650504" y="7594"/>
                  </a:lnTo>
                  <a:lnTo>
                    <a:pt x="1650504" y="1085900"/>
                  </a:lnTo>
                  <a:lnTo>
                    <a:pt x="1864931" y="1085900"/>
                  </a:lnTo>
                  <a:lnTo>
                    <a:pt x="1864931" y="7594"/>
                  </a:lnTo>
                  <a:close/>
                </a:path>
                <a:path w="3515995" h="1086485">
                  <a:moveTo>
                    <a:pt x="2415108" y="570623"/>
                  </a:moveTo>
                  <a:lnTo>
                    <a:pt x="2200681" y="570623"/>
                  </a:lnTo>
                  <a:lnTo>
                    <a:pt x="2200681" y="1085900"/>
                  </a:lnTo>
                  <a:lnTo>
                    <a:pt x="2415108" y="1085900"/>
                  </a:lnTo>
                  <a:lnTo>
                    <a:pt x="2415108" y="570623"/>
                  </a:lnTo>
                  <a:close/>
                </a:path>
                <a:path w="3515995" h="1086485">
                  <a:moveTo>
                    <a:pt x="2965285" y="996670"/>
                  </a:moveTo>
                  <a:lnTo>
                    <a:pt x="2750858" y="996670"/>
                  </a:lnTo>
                  <a:lnTo>
                    <a:pt x="2750858" y="1085900"/>
                  </a:lnTo>
                  <a:lnTo>
                    <a:pt x="2965285" y="1085900"/>
                  </a:lnTo>
                  <a:lnTo>
                    <a:pt x="2965285" y="996670"/>
                  </a:lnTo>
                  <a:close/>
                </a:path>
                <a:path w="3515995" h="1086485">
                  <a:moveTo>
                    <a:pt x="3515449" y="0"/>
                  </a:moveTo>
                  <a:lnTo>
                    <a:pt x="3301022" y="0"/>
                  </a:lnTo>
                  <a:lnTo>
                    <a:pt x="3301022" y="1085900"/>
                  </a:lnTo>
                  <a:lnTo>
                    <a:pt x="3515449" y="1085900"/>
                  </a:lnTo>
                  <a:lnTo>
                    <a:pt x="3515449" y="0"/>
                  </a:lnTo>
                  <a:close/>
                </a:path>
              </a:pathLst>
            </a:custGeom>
            <a:solidFill>
              <a:srgbClr val="3750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364524" y="3275875"/>
              <a:ext cx="3515995" cy="699135"/>
            </a:xfrm>
            <a:custGeom>
              <a:avLst/>
              <a:gdLst/>
              <a:ahLst/>
              <a:cxnLst/>
              <a:rect l="l" t="t" r="r" b="b"/>
              <a:pathLst>
                <a:path w="3515995" h="699135">
                  <a:moveTo>
                    <a:pt x="214414" y="304457"/>
                  </a:moveTo>
                  <a:lnTo>
                    <a:pt x="0" y="304457"/>
                  </a:lnTo>
                  <a:lnTo>
                    <a:pt x="0" y="698728"/>
                  </a:lnTo>
                  <a:lnTo>
                    <a:pt x="214414" y="698728"/>
                  </a:lnTo>
                  <a:lnTo>
                    <a:pt x="214414" y="304457"/>
                  </a:lnTo>
                  <a:close/>
                </a:path>
                <a:path w="3515995" h="699135">
                  <a:moveTo>
                    <a:pt x="764590" y="487502"/>
                  </a:moveTo>
                  <a:lnTo>
                    <a:pt x="550164" y="487502"/>
                  </a:lnTo>
                  <a:lnTo>
                    <a:pt x="550164" y="698728"/>
                  </a:lnTo>
                  <a:lnTo>
                    <a:pt x="764590" y="698728"/>
                  </a:lnTo>
                  <a:lnTo>
                    <a:pt x="764590" y="487502"/>
                  </a:lnTo>
                  <a:close/>
                </a:path>
                <a:path w="3515995" h="699135">
                  <a:moveTo>
                    <a:pt x="1314767" y="410832"/>
                  </a:moveTo>
                  <a:lnTo>
                    <a:pt x="1100340" y="410832"/>
                  </a:lnTo>
                  <a:lnTo>
                    <a:pt x="1100340" y="698728"/>
                  </a:lnTo>
                  <a:lnTo>
                    <a:pt x="1314767" y="698728"/>
                  </a:lnTo>
                  <a:lnTo>
                    <a:pt x="1314767" y="410832"/>
                  </a:lnTo>
                  <a:close/>
                </a:path>
                <a:path w="3515995" h="699135">
                  <a:moveTo>
                    <a:pt x="1864931" y="25679"/>
                  </a:moveTo>
                  <a:lnTo>
                    <a:pt x="1650504" y="25679"/>
                  </a:lnTo>
                  <a:lnTo>
                    <a:pt x="1650504" y="698728"/>
                  </a:lnTo>
                  <a:lnTo>
                    <a:pt x="1864931" y="698728"/>
                  </a:lnTo>
                  <a:lnTo>
                    <a:pt x="1864931" y="25679"/>
                  </a:lnTo>
                  <a:close/>
                </a:path>
                <a:path w="3515995" h="699135">
                  <a:moveTo>
                    <a:pt x="2415108" y="374611"/>
                  </a:moveTo>
                  <a:lnTo>
                    <a:pt x="2200681" y="374611"/>
                  </a:lnTo>
                  <a:lnTo>
                    <a:pt x="2200681" y="698728"/>
                  </a:lnTo>
                  <a:lnTo>
                    <a:pt x="2415108" y="698728"/>
                  </a:lnTo>
                  <a:lnTo>
                    <a:pt x="2415108" y="374611"/>
                  </a:lnTo>
                  <a:close/>
                </a:path>
                <a:path w="3515995" h="699135">
                  <a:moveTo>
                    <a:pt x="2965285" y="640308"/>
                  </a:moveTo>
                  <a:lnTo>
                    <a:pt x="2750858" y="640308"/>
                  </a:lnTo>
                  <a:lnTo>
                    <a:pt x="2750858" y="698728"/>
                  </a:lnTo>
                  <a:lnTo>
                    <a:pt x="2965285" y="698728"/>
                  </a:lnTo>
                  <a:lnTo>
                    <a:pt x="2965285" y="640308"/>
                  </a:lnTo>
                  <a:close/>
                </a:path>
                <a:path w="3515995" h="699135">
                  <a:moveTo>
                    <a:pt x="3515449" y="0"/>
                  </a:moveTo>
                  <a:lnTo>
                    <a:pt x="3301022" y="0"/>
                  </a:lnTo>
                  <a:lnTo>
                    <a:pt x="3301022" y="698728"/>
                  </a:lnTo>
                  <a:lnTo>
                    <a:pt x="3515449" y="698728"/>
                  </a:lnTo>
                  <a:lnTo>
                    <a:pt x="3515449" y="0"/>
                  </a:lnTo>
                  <a:close/>
                </a:path>
              </a:pathLst>
            </a:custGeom>
            <a:solidFill>
              <a:srgbClr val="40A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37078" y="2350770"/>
              <a:ext cx="90371" cy="95249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7603" y="2350770"/>
              <a:ext cx="90371" cy="95249"/>
            </a:xfrm>
            <a:prstGeom prst="rect">
              <a:avLst/>
            </a:prstGeom>
          </p:spPr>
        </p:pic>
      </p:grpSp>
      <p:sp>
        <p:nvSpPr>
          <p:cNvPr id="77" name="object 77"/>
          <p:cNvSpPr txBox="1"/>
          <p:nvPr/>
        </p:nvSpPr>
        <p:spPr>
          <a:xfrm>
            <a:off x="7612348" y="2237989"/>
            <a:ext cx="1073150" cy="45148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432434" algn="l"/>
                <a:tab pos="826769" algn="l"/>
              </a:tabLst>
            </a:pPr>
            <a:r>
              <a:rPr sz="900" b="1" spc="-100" dirty="0">
                <a:solidFill>
                  <a:srgbClr val="605D5C"/>
                </a:solidFill>
                <a:latin typeface="Segoe UI"/>
                <a:cs typeface="Segoe UI"/>
              </a:rPr>
              <a:t>Y</a:t>
            </a:r>
            <a:r>
              <a:rPr sz="900" b="1" spc="35" dirty="0">
                <a:solidFill>
                  <a:srgbClr val="605D5C"/>
                </a:solidFill>
                <a:latin typeface="Segoe UI"/>
                <a:cs typeface="Segoe UI"/>
              </a:rPr>
              <a:t>e</a:t>
            </a:r>
            <a:r>
              <a:rPr sz="900" b="1" spc="-35" dirty="0">
                <a:solidFill>
                  <a:srgbClr val="605D5C"/>
                </a:solidFill>
                <a:latin typeface="Segoe UI"/>
                <a:cs typeface="Segoe UI"/>
              </a:rPr>
              <a:t>a</a:t>
            </a:r>
            <a:r>
              <a:rPr sz="900" b="1" dirty="0">
                <a:solidFill>
                  <a:srgbClr val="605D5C"/>
                </a:solidFill>
                <a:latin typeface="Segoe UI"/>
                <a:cs typeface="Segoe UI"/>
              </a:rPr>
              <a:t>r	</a:t>
            </a: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201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6	</a:t>
            </a: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201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7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20%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5541264" y="862584"/>
            <a:ext cx="1929764" cy="1109980"/>
            <a:chOff x="5541264" y="862584"/>
            <a:chExt cx="1929764" cy="1109980"/>
          </a:xfrm>
        </p:grpSpPr>
        <p:sp>
          <p:nvSpPr>
            <p:cNvPr id="79" name="object 79"/>
            <p:cNvSpPr/>
            <p:nvPr/>
          </p:nvSpPr>
          <p:spPr>
            <a:xfrm>
              <a:off x="5541264" y="862584"/>
              <a:ext cx="1929764" cy="1109980"/>
            </a:xfrm>
            <a:custGeom>
              <a:avLst/>
              <a:gdLst/>
              <a:ahLst/>
              <a:cxnLst/>
              <a:rect l="l" t="t" r="r" b="b"/>
              <a:pathLst>
                <a:path w="1929765" h="1109980">
                  <a:moveTo>
                    <a:pt x="1929384" y="1109472"/>
                  </a:moveTo>
                  <a:lnTo>
                    <a:pt x="0" y="1109472"/>
                  </a:lnTo>
                  <a:lnTo>
                    <a:pt x="0" y="0"/>
                  </a:lnTo>
                  <a:lnTo>
                    <a:pt x="1929384" y="0"/>
                  </a:lnTo>
                  <a:lnTo>
                    <a:pt x="1929384" y="92963"/>
                  </a:lnTo>
                  <a:lnTo>
                    <a:pt x="177260" y="92963"/>
                  </a:lnTo>
                  <a:lnTo>
                    <a:pt x="168815" y="93371"/>
                  </a:lnTo>
                  <a:lnTo>
                    <a:pt x="129624" y="107397"/>
                  </a:lnTo>
                  <a:lnTo>
                    <a:pt x="101668" y="138237"/>
                  </a:lnTo>
                  <a:lnTo>
                    <a:pt x="91535" y="178688"/>
                  </a:lnTo>
                  <a:lnTo>
                    <a:pt x="91535" y="797813"/>
                  </a:lnTo>
                  <a:lnTo>
                    <a:pt x="101668" y="838265"/>
                  </a:lnTo>
                  <a:lnTo>
                    <a:pt x="129624" y="869104"/>
                  </a:lnTo>
                  <a:lnTo>
                    <a:pt x="168815" y="883131"/>
                  </a:lnTo>
                  <a:lnTo>
                    <a:pt x="177260" y="883538"/>
                  </a:lnTo>
                  <a:lnTo>
                    <a:pt x="1929384" y="883538"/>
                  </a:lnTo>
                  <a:lnTo>
                    <a:pt x="1929384" y="1109472"/>
                  </a:lnTo>
                  <a:close/>
                </a:path>
                <a:path w="1929765" h="1109980">
                  <a:moveTo>
                    <a:pt x="1929384" y="883538"/>
                  </a:moveTo>
                  <a:lnTo>
                    <a:pt x="1615535" y="883538"/>
                  </a:lnTo>
                  <a:lnTo>
                    <a:pt x="1623980" y="883131"/>
                  </a:lnTo>
                  <a:lnTo>
                    <a:pt x="1632262" y="881907"/>
                  </a:lnTo>
                  <a:lnTo>
                    <a:pt x="1669891" y="864113"/>
                  </a:lnTo>
                  <a:lnTo>
                    <a:pt x="1694734" y="830619"/>
                  </a:lnTo>
                  <a:lnTo>
                    <a:pt x="1701260" y="797813"/>
                  </a:lnTo>
                  <a:lnTo>
                    <a:pt x="1701260" y="178688"/>
                  </a:lnTo>
                  <a:lnTo>
                    <a:pt x="1691125" y="138237"/>
                  </a:lnTo>
                  <a:lnTo>
                    <a:pt x="1663169" y="107397"/>
                  </a:lnTo>
                  <a:lnTo>
                    <a:pt x="1623980" y="93371"/>
                  </a:lnTo>
                  <a:lnTo>
                    <a:pt x="1615535" y="92963"/>
                  </a:lnTo>
                  <a:lnTo>
                    <a:pt x="1929384" y="92963"/>
                  </a:lnTo>
                  <a:lnTo>
                    <a:pt x="1929384" y="883538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637562" y="960310"/>
              <a:ext cx="1600200" cy="781050"/>
            </a:xfrm>
            <a:custGeom>
              <a:avLst/>
              <a:gdLst/>
              <a:ahLst/>
              <a:cxnLst/>
              <a:rect l="l" t="t" r="r" b="b"/>
              <a:pathLst>
                <a:path w="1600200" h="781050">
                  <a:moveTo>
                    <a:pt x="0" y="700087"/>
                  </a:moveTo>
                  <a:lnTo>
                    <a:pt x="0" y="80962"/>
                  </a:lnTo>
                  <a:lnTo>
                    <a:pt x="0" y="75646"/>
                  </a:lnTo>
                  <a:lnTo>
                    <a:pt x="518" y="70381"/>
                  </a:lnTo>
                  <a:lnTo>
                    <a:pt x="1555" y="65167"/>
                  </a:lnTo>
                  <a:lnTo>
                    <a:pt x="2592" y="59953"/>
                  </a:lnTo>
                  <a:lnTo>
                    <a:pt x="4128" y="54890"/>
                  </a:lnTo>
                  <a:lnTo>
                    <a:pt x="6162" y="49979"/>
                  </a:lnTo>
                  <a:lnTo>
                    <a:pt x="8197" y="45068"/>
                  </a:lnTo>
                  <a:lnTo>
                    <a:pt x="10691" y="40402"/>
                  </a:lnTo>
                  <a:lnTo>
                    <a:pt x="13644" y="35982"/>
                  </a:lnTo>
                  <a:lnTo>
                    <a:pt x="16598" y="31561"/>
                  </a:lnTo>
                  <a:lnTo>
                    <a:pt x="19954" y="27472"/>
                  </a:lnTo>
                  <a:lnTo>
                    <a:pt x="23713" y="23713"/>
                  </a:lnTo>
                  <a:lnTo>
                    <a:pt x="27472" y="19954"/>
                  </a:lnTo>
                  <a:lnTo>
                    <a:pt x="65167" y="1555"/>
                  </a:lnTo>
                  <a:lnTo>
                    <a:pt x="75646" y="0"/>
                  </a:lnTo>
                  <a:lnTo>
                    <a:pt x="80962" y="0"/>
                  </a:lnTo>
                  <a:lnTo>
                    <a:pt x="1519237" y="0"/>
                  </a:lnTo>
                  <a:lnTo>
                    <a:pt x="1524553" y="0"/>
                  </a:lnTo>
                  <a:lnTo>
                    <a:pt x="1529818" y="518"/>
                  </a:lnTo>
                  <a:lnTo>
                    <a:pt x="1535032" y="1555"/>
                  </a:lnTo>
                  <a:lnTo>
                    <a:pt x="1540246" y="2592"/>
                  </a:lnTo>
                  <a:lnTo>
                    <a:pt x="1576486" y="23713"/>
                  </a:lnTo>
                  <a:lnTo>
                    <a:pt x="1594036" y="49979"/>
                  </a:lnTo>
                  <a:lnTo>
                    <a:pt x="1596071" y="54890"/>
                  </a:lnTo>
                  <a:lnTo>
                    <a:pt x="1597607" y="59953"/>
                  </a:lnTo>
                  <a:lnTo>
                    <a:pt x="1598644" y="65167"/>
                  </a:lnTo>
                  <a:lnTo>
                    <a:pt x="1599681" y="70381"/>
                  </a:lnTo>
                  <a:lnTo>
                    <a:pt x="1600200" y="75646"/>
                  </a:lnTo>
                  <a:lnTo>
                    <a:pt x="1600200" y="80962"/>
                  </a:lnTo>
                  <a:lnTo>
                    <a:pt x="1600200" y="700087"/>
                  </a:lnTo>
                  <a:lnTo>
                    <a:pt x="1600200" y="705403"/>
                  </a:lnTo>
                  <a:lnTo>
                    <a:pt x="1599681" y="710668"/>
                  </a:lnTo>
                  <a:lnTo>
                    <a:pt x="1598644" y="715882"/>
                  </a:lnTo>
                  <a:lnTo>
                    <a:pt x="1597607" y="721096"/>
                  </a:lnTo>
                  <a:lnTo>
                    <a:pt x="1596071" y="726159"/>
                  </a:lnTo>
                  <a:lnTo>
                    <a:pt x="1594036" y="731070"/>
                  </a:lnTo>
                  <a:lnTo>
                    <a:pt x="1592002" y="735981"/>
                  </a:lnTo>
                  <a:lnTo>
                    <a:pt x="1564217" y="767405"/>
                  </a:lnTo>
                  <a:lnTo>
                    <a:pt x="1559797" y="770358"/>
                  </a:lnTo>
                  <a:lnTo>
                    <a:pt x="1555131" y="772852"/>
                  </a:lnTo>
                  <a:lnTo>
                    <a:pt x="1550220" y="774886"/>
                  </a:lnTo>
                  <a:lnTo>
                    <a:pt x="1545308" y="776921"/>
                  </a:lnTo>
                  <a:lnTo>
                    <a:pt x="1519237" y="781050"/>
                  </a:lnTo>
                  <a:lnTo>
                    <a:pt x="80962" y="781050"/>
                  </a:lnTo>
                  <a:lnTo>
                    <a:pt x="49979" y="774886"/>
                  </a:lnTo>
                  <a:lnTo>
                    <a:pt x="45068" y="772852"/>
                  </a:lnTo>
                  <a:lnTo>
                    <a:pt x="40402" y="770358"/>
                  </a:lnTo>
                  <a:lnTo>
                    <a:pt x="35982" y="767405"/>
                  </a:lnTo>
                  <a:lnTo>
                    <a:pt x="31561" y="764451"/>
                  </a:lnTo>
                  <a:lnTo>
                    <a:pt x="13644" y="745067"/>
                  </a:lnTo>
                  <a:lnTo>
                    <a:pt x="10691" y="740647"/>
                  </a:lnTo>
                  <a:lnTo>
                    <a:pt x="8197" y="735981"/>
                  </a:lnTo>
                  <a:lnTo>
                    <a:pt x="6162" y="731070"/>
                  </a:lnTo>
                  <a:lnTo>
                    <a:pt x="4128" y="726159"/>
                  </a:lnTo>
                  <a:lnTo>
                    <a:pt x="2592" y="721096"/>
                  </a:lnTo>
                  <a:lnTo>
                    <a:pt x="1555" y="715882"/>
                  </a:lnTo>
                  <a:lnTo>
                    <a:pt x="518" y="710668"/>
                  </a:lnTo>
                  <a:lnTo>
                    <a:pt x="0" y="705403"/>
                  </a:lnTo>
                  <a:lnTo>
                    <a:pt x="0" y="700087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3948542" y="1006379"/>
            <a:ext cx="3259454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3180" algn="ctr">
              <a:lnSpc>
                <a:spcPct val="100000"/>
              </a:lnSpc>
              <a:spcBef>
                <a:spcPts val="100"/>
              </a:spcBef>
              <a:tabLst>
                <a:tab pos="1793875" algn="l"/>
              </a:tabLst>
            </a:pPr>
            <a:r>
              <a:rPr sz="1600" b="1" spc="-55" dirty="0">
                <a:solidFill>
                  <a:srgbClr val="375078"/>
                </a:solidFill>
                <a:latin typeface="Segoe UI"/>
                <a:cs typeface="Segoe UI"/>
              </a:rPr>
              <a:t>Total</a:t>
            </a:r>
            <a:r>
              <a:rPr sz="1600" b="1" dirty="0">
                <a:solidFill>
                  <a:srgbClr val="375078"/>
                </a:solidFill>
                <a:latin typeface="Segoe UI"/>
                <a:cs typeface="Segoe UI"/>
              </a:rPr>
              <a:t> </a:t>
            </a:r>
            <a:r>
              <a:rPr sz="1600" b="1" spc="-15" dirty="0">
                <a:solidFill>
                  <a:srgbClr val="375078"/>
                </a:solidFill>
                <a:latin typeface="Segoe UI"/>
                <a:cs typeface="Segoe UI"/>
              </a:rPr>
              <a:t>Cost	</a:t>
            </a:r>
            <a:r>
              <a:rPr sz="1600" b="1" spc="-55" dirty="0">
                <a:solidFill>
                  <a:srgbClr val="375078"/>
                </a:solidFill>
                <a:latin typeface="Segoe UI"/>
                <a:cs typeface="Segoe UI"/>
              </a:rPr>
              <a:t>Total</a:t>
            </a:r>
            <a:r>
              <a:rPr sz="1600" b="1" spc="-30" dirty="0">
                <a:solidFill>
                  <a:srgbClr val="375078"/>
                </a:solidFill>
                <a:latin typeface="Segoe UI"/>
                <a:cs typeface="Segoe UI"/>
              </a:rPr>
              <a:t> </a:t>
            </a:r>
            <a:r>
              <a:rPr sz="1600" b="1" spc="-15" dirty="0">
                <a:solidFill>
                  <a:srgbClr val="375078"/>
                </a:solidFill>
                <a:latin typeface="Segoe UI"/>
                <a:cs typeface="Segoe UI"/>
              </a:rPr>
              <a:t>Profit</a:t>
            </a:r>
            <a:endParaRPr sz="16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  <a:tabLst>
                <a:tab pos="1723389" algn="l"/>
              </a:tabLst>
            </a:pPr>
            <a:r>
              <a:rPr sz="3000" spc="-10" dirty="0">
                <a:solidFill>
                  <a:srgbClr val="375078"/>
                </a:solidFill>
                <a:latin typeface="Segoe UI"/>
                <a:cs typeface="Segoe UI"/>
              </a:rPr>
              <a:t>$469bn	</a:t>
            </a:r>
            <a:r>
              <a:rPr sz="3000" u="sng" spc="-10" dirty="0">
                <a:solidFill>
                  <a:srgbClr val="375078"/>
                </a:solidFill>
                <a:uFill>
                  <a:solidFill>
                    <a:srgbClr val="FFFFFF"/>
                  </a:solidFill>
                </a:uFill>
                <a:latin typeface="Segoe UI"/>
                <a:cs typeface="Segoe UI"/>
              </a:rPr>
              <a:t>$196bn</a:t>
            </a:r>
            <a:r>
              <a:rPr sz="3000" u="sng" spc="135" dirty="0">
                <a:solidFill>
                  <a:srgbClr val="375078"/>
                </a:solidFill>
                <a:uFill>
                  <a:solidFill>
                    <a:srgbClr val="FFFFFF"/>
                  </a:solidFill>
                </a:uFill>
                <a:latin typeface="Segoe UI"/>
                <a:cs typeface="Segoe UI"/>
              </a:rPr>
              <a:t> </a:t>
            </a:r>
            <a:endParaRPr sz="3000">
              <a:latin typeface="Segoe UI"/>
              <a:cs typeface="Segoe U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725124" y="4850765"/>
            <a:ext cx="4337685" cy="1987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430">
              <a:lnSpc>
                <a:spcPct val="109400"/>
              </a:lnSpc>
              <a:spcBef>
                <a:spcPts val="100"/>
              </a:spcBef>
            </a:pPr>
            <a:r>
              <a:rPr sz="1200" i="1" spc="5" dirty="0">
                <a:latin typeface="Segoe UI"/>
                <a:cs typeface="Segoe UI"/>
              </a:rPr>
              <a:t>Sub-Saharan</a:t>
            </a:r>
            <a:r>
              <a:rPr sz="1200" i="1" spc="-30" dirty="0">
                <a:latin typeface="Segoe UI"/>
                <a:cs typeface="Segoe UI"/>
              </a:rPr>
              <a:t> </a:t>
            </a:r>
            <a:r>
              <a:rPr sz="1200" i="1" dirty="0">
                <a:latin typeface="Segoe UI"/>
                <a:cs typeface="Segoe UI"/>
              </a:rPr>
              <a:t>Africa</a:t>
            </a:r>
            <a:r>
              <a:rPr sz="1200" i="1" spc="-10" dirty="0">
                <a:latin typeface="Segoe UI"/>
                <a:cs typeface="Segoe UI"/>
              </a:rPr>
              <a:t> </a:t>
            </a:r>
            <a:r>
              <a:rPr sz="1200" i="1" spc="15" dirty="0">
                <a:latin typeface="Segoe UI"/>
                <a:cs typeface="Segoe UI"/>
              </a:rPr>
              <a:t>recorded</a:t>
            </a:r>
            <a:r>
              <a:rPr sz="1200" i="1" spc="-10" dirty="0">
                <a:latin typeface="Segoe UI"/>
                <a:cs typeface="Segoe UI"/>
              </a:rPr>
              <a:t> </a:t>
            </a:r>
            <a:r>
              <a:rPr sz="1200" i="1" spc="-5" dirty="0">
                <a:latin typeface="Segoe UI"/>
                <a:cs typeface="Segoe UI"/>
              </a:rPr>
              <a:t>the</a:t>
            </a:r>
            <a:r>
              <a:rPr sz="1200" i="1" spc="-15" dirty="0">
                <a:latin typeface="Segoe UI"/>
                <a:cs typeface="Segoe UI"/>
              </a:rPr>
              <a:t> </a:t>
            </a:r>
            <a:r>
              <a:rPr sz="1200" i="1" spc="-5" dirty="0">
                <a:latin typeface="Segoe UI"/>
                <a:cs typeface="Segoe UI"/>
              </a:rPr>
              <a:t>Highest</a:t>
            </a:r>
            <a:r>
              <a:rPr sz="1200" i="1" spc="-45" dirty="0">
                <a:latin typeface="Segoe UI"/>
                <a:cs typeface="Segoe UI"/>
              </a:rPr>
              <a:t> </a:t>
            </a:r>
            <a:r>
              <a:rPr sz="1200" i="1" spc="5" dirty="0">
                <a:latin typeface="Segoe UI"/>
                <a:cs typeface="Segoe UI"/>
              </a:rPr>
              <a:t>Revenue</a:t>
            </a:r>
            <a:r>
              <a:rPr sz="1200" i="1" spc="-15" dirty="0">
                <a:latin typeface="Segoe UI"/>
                <a:cs typeface="Segoe UI"/>
              </a:rPr>
              <a:t> </a:t>
            </a:r>
            <a:r>
              <a:rPr sz="1200" i="1" spc="15" dirty="0">
                <a:latin typeface="Segoe UI"/>
                <a:cs typeface="Segoe UI"/>
              </a:rPr>
              <a:t>of</a:t>
            </a:r>
            <a:r>
              <a:rPr sz="1200" i="1" spc="-10" dirty="0">
                <a:latin typeface="Segoe UI"/>
                <a:cs typeface="Segoe UI"/>
              </a:rPr>
              <a:t> </a:t>
            </a:r>
            <a:r>
              <a:rPr sz="1200" i="1" spc="15" dirty="0">
                <a:latin typeface="Segoe UI"/>
                <a:cs typeface="Segoe UI"/>
              </a:rPr>
              <a:t>$174</a:t>
            </a:r>
            <a:r>
              <a:rPr sz="1200" i="1" spc="-5" dirty="0">
                <a:latin typeface="Segoe UI"/>
                <a:cs typeface="Segoe UI"/>
              </a:rPr>
              <a:t> billion </a:t>
            </a:r>
            <a:r>
              <a:rPr sz="1200" i="1" spc="-315" dirty="0">
                <a:latin typeface="Segoe UI"/>
                <a:cs typeface="Segoe UI"/>
              </a:rPr>
              <a:t> </a:t>
            </a:r>
            <a:r>
              <a:rPr sz="1200" i="1" spc="10" dirty="0">
                <a:latin typeface="Segoe UI"/>
                <a:cs typeface="Segoe UI"/>
              </a:rPr>
              <a:t>followed by Europe </a:t>
            </a:r>
            <a:r>
              <a:rPr sz="1200" i="1" dirty="0">
                <a:latin typeface="Segoe UI"/>
                <a:cs typeface="Segoe UI"/>
              </a:rPr>
              <a:t>with </a:t>
            </a:r>
            <a:r>
              <a:rPr sz="1200" i="1" spc="15" dirty="0">
                <a:latin typeface="Segoe UI"/>
                <a:cs typeface="Segoe UI"/>
              </a:rPr>
              <a:t>$172 </a:t>
            </a:r>
            <a:r>
              <a:rPr sz="1200" i="1" spc="-5" dirty="0">
                <a:latin typeface="Segoe UI"/>
                <a:cs typeface="Segoe UI"/>
              </a:rPr>
              <a:t>billion </a:t>
            </a:r>
            <a:r>
              <a:rPr sz="1200" i="1" spc="5" dirty="0">
                <a:latin typeface="Segoe UI"/>
                <a:cs typeface="Segoe UI"/>
              </a:rPr>
              <a:t>and </a:t>
            </a:r>
            <a:r>
              <a:rPr sz="1200" i="1" spc="-5" dirty="0">
                <a:latin typeface="Segoe UI"/>
                <a:cs typeface="Segoe UI"/>
              </a:rPr>
              <a:t>also </a:t>
            </a:r>
            <a:r>
              <a:rPr sz="1200" i="1" spc="10" dirty="0">
                <a:latin typeface="Segoe UI"/>
                <a:cs typeface="Segoe UI"/>
              </a:rPr>
              <a:t>generated </a:t>
            </a:r>
            <a:r>
              <a:rPr sz="1200" i="1" spc="15" dirty="0">
                <a:latin typeface="Segoe UI"/>
                <a:cs typeface="Segoe UI"/>
              </a:rPr>
              <a:t>$23 </a:t>
            </a:r>
            <a:r>
              <a:rPr sz="1200" i="1" spc="20" dirty="0">
                <a:latin typeface="Segoe UI"/>
                <a:cs typeface="Segoe UI"/>
              </a:rPr>
              <a:t> </a:t>
            </a:r>
            <a:r>
              <a:rPr sz="1200" i="1" spc="-5" dirty="0">
                <a:latin typeface="Segoe UI"/>
                <a:cs typeface="Segoe UI"/>
              </a:rPr>
              <a:t>billion </a:t>
            </a:r>
            <a:r>
              <a:rPr sz="1200" i="1" dirty="0">
                <a:latin typeface="Segoe UI"/>
                <a:cs typeface="Segoe UI"/>
              </a:rPr>
              <a:t>contributing </a:t>
            </a:r>
            <a:r>
              <a:rPr sz="1200" i="1" spc="10" dirty="0">
                <a:latin typeface="Segoe UI"/>
                <a:cs typeface="Segoe UI"/>
              </a:rPr>
              <a:t>profit </a:t>
            </a:r>
            <a:r>
              <a:rPr sz="1200" i="1" spc="15" dirty="0">
                <a:latin typeface="Segoe UI"/>
                <a:cs typeface="Segoe UI"/>
              </a:rPr>
              <a:t>of </a:t>
            </a:r>
            <a:r>
              <a:rPr sz="1200" i="1" spc="10" dirty="0">
                <a:latin typeface="Segoe UI"/>
                <a:cs typeface="Segoe UI"/>
              </a:rPr>
              <a:t>15.94% </a:t>
            </a:r>
            <a:r>
              <a:rPr sz="1200" i="1" spc="5" dirty="0">
                <a:latin typeface="Segoe UI"/>
                <a:cs typeface="Segoe UI"/>
              </a:rPr>
              <a:t>and </a:t>
            </a:r>
            <a:r>
              <a:rPr sz="1200" i="1" spc="10" dirty="0">
                <a:latin typeface="Segoe UI"/>
                <a:cs typeface="Segoe UI"/>
              </a:rPr>
              <a:t>10.26% </a:t>
            </a:r>
            <a:r>
              <a:rPr sz="1200" i="1" spc="-10" dirty="0">
                <a:latin typeface="Segoe UI"/>
                <a:cs typeface="Segoe UI"/>
              </a:rPr>
              <a:t>in </a:t>
            </a:r>
            <a:r>
              <a:rPr sz="1200" i="1" spc="15" dirty="0">
                <a:latin typeface="Segoe UI"/>
                <a:cs typeface="Segoe UI"/>
              </a:rPr>
              <a:t>2016 </a:t>
            </a:r>
            <a:r>
              <a:rPr sz="1200" i="1" spc="5" dirty="0">
                <a:latin typeface="Segoe UI"/>
                <a:cs typeface="Segoe UI"/>
              </a:rPr>
              <a:t>and </a:t>
            </a:r>
            <a:r>
              <a:rPr sz="1200" i="1" spc="10" dirty="0">
                <a:latin typeface="Segoe UI"/>
                <a:cs typeface="Segoe UI"/>
              </a:rPr>
              <a:t> </a:t>
            </a:r>
            <a:r>
              <a:rPr sz="1200" i="1" spc="15" dirty="0">
                <a:latin typeface="Segoe UI"/>
                <a:cs typeface="Segoe UI"/>
              </a:rPr>
              <a:t>2017</a:t>
            </a:r>
            <a:r>
              <a:rPr sz="1200" i="1" spc="-10" dirty="0">
                <a:latin typeface="Segoe UI"/>
                <a:cs typeface="Segoe UI"/>
              </a:rPr>
              <a:t> </a:t>
            </a:r>
            <a:r>
              <a:rPr sz="1200" i="1" dirty="0">
                <a:latin typeface="Segoe UI"/>
                <a:cs typeface="Segoe UI"/>
              </a:rPr>
              <a:t>respectively.</a:t>
            </a:r>
            <a:endParaRPr sz="1200">
              <a:latin typeface="Segoe UI"/>
              <a:cs typeface="Segoe UI"/>
            </a:endParaRPr>
          </a:p>
          <a:p>
            <a:pPr marL="12700" marR="215900">
              <a:lnSpc>
                <a:spcPct val="109400"/>
              </a:lnSpc>
            </a:pPr>
            <a:r>
              <a:rPr sz="1200" i="1" spc="5" dirty="0">
                <a:latin typeface="Segoe UI"/>
                <a:cs typeface="Segoe UI"/>
              </a:rPr>
              <a:t>North </a:t>
            </a:r>
            <a:r>
              <a:rPr sz="1200" i="1" dirty="0">
                <a:latin typeface="Segoe UI"/>
                <a:cs typeface="Segoe UI"/>
              </a:rPr>
              <a:t>America </a:t>
            </a:r>
            <a:r>
              <a:rPr sz="1200" i="1" spc="5" dirty="0">
                <a:latin typeface="Segoe UI"/>
                <a:cs typeface="Segoe UI"/>
              </a:rPr>
              <a:t>has </a:t>
            </a:r>
            <a:r>
              <a:rPr sz="1200" i="1" spc="-5" dirty="0">
                <a:latin typeface="Segoe UI"/>
                <a:cs typeface="Segoe UI"/>
              </a:rPr>
              <a:t>the </a:t>
            </a:r>
            <a:r>
              <a:rPr sz="1200" i="1" spc="5" dirty="0">
                <a:latin typeface="Segoe UI"/>
                <a:cs typeface="Segoe UI"/>
              </a:rPr>
              <a:t>lowest Revenue </a:t>
            </a:r>
            <a:r>
              <a:rPr sz="1200" i="1" spc="15" dirty="0">
                <a:latin typeface="Segoe UI"/>
                <a:cs typeface="Segoe UI"/>
              </a:rPr>
              <a:t>of $15 </a:t>
            </a:r>
            <a:r>
              <a:rPr sz="1200" i="1" spc="-5" dirty="0">
                <a:latin typeface="Segoe UI"/>
                <a:cs typeface="Segoe UI"/>
              </a:rPr>
              <a:t>billion </a:t>
            </a:r>
            <a:r>
              <a:rPr sz="1200" i="1" spc="5" dirty="0">
                <a:latin typeface="Segoe UI"/>
                <a:cs typeface="Segoe UI"/>
              </a:rPr>
              <a:t>and </a:t>
            </a:r>
            <a:r>
              <a:rPr sz="1200" i="1" spc="10" dirty="0">
                <a:latin typeface="Segoe UI"/>
                <a:cs typeface="Segoe UI"/>
              </a:rPr>
              <a:t> </a:t>
            </a:r>
            <a:r>
              <a:rPr sz="1200" i="1" dirty="0">
                <a:latin typeface="Segoe UI"/>
                <a:cs typeface="Segoe UI"/>
              </a:rPr>
              <a:t>contributed</a:t>
            </a:r>
            <a:r>
              <a:rPr sz="1200" i="1" spc="-5" dirty="0">
                <a:latin typeface="Segoe UI"/>
                <a:cs typeface="Segoe UI"/>
              </a:rPr>
              <a:t> </a:t>
            </a:r>
            <a:r>
              <a:rPr sz="1200" i="1" spc="5" dirty="0">
                <a:latin typeface="Segoe UI"/>
                <a:cs typeface="Segoe UI"/>
              </a:rPr>
              <a:t>1.31%</a:t>
            </a:r>
            <a:r>
              <a:rPr sz="1200" i="1" spc="-40" dirty="0">
                <a:latin typeface="Segoe UI"/>
                <a:cs typeface="Segoe UI"/>
              </a:rPr>
              <a:t> </a:t>
            </a:r>
            <a:r>
              <a:rPr sz="1200" i="1" spc="15" dirty="0">
                <a:latin typeface="Segoe UI"/>
                <a:cs typeface="Segoe UI"/>
              </a:rPr>
              <a:t>(2016)</a:t>
            </a:r>
            <a:r>
              <a:rPr sz="1200" i="1" spc="-15" dirty="0">
                <a:latin typeface="Segoe UI"/>
                <a:cs typeface="Segoe UI"/>
              </a:rPr>
              <a:t> </a:t>
            </a:r>
            <a:r>
              <a:rPr sz="1200" i="1" spc="5" dirty="0">
                <a:latin typeface="Segoe UI"/>
                <a:cs typeface="Segoe UI"/>
              </a:rPr>
              <a:t>and</a:t>
            </a:r>
            <a:r>
              <a:rPr sz="1200" i="1" dirty="0">
                <a:latin typeface="Segoe UI"/>
                <a:cs typeface="Segoe UI"/>
              </a:rPr>
              <a:t> </a:t>
            </a:r>
            <a:r>
              <a:rPr sz="1200" i="1" spc="5" dirty="0">
                <a:latin typeface="Segoe UI"/>
                <a:cs typeface="Segoe UI"/>
              </a:rPr>
              <a:t>0.86%</a:t>
            </a:r>
            <a:r>
              <a:rPr sz="1200" i="1" spc="-40" dirty="0">
                <a:latin typeface="Segoe UI"/>
                <a:cs typeface="Segoe UI"/>
              </a:rPr>
              <a:t> </a:t>
            </a:r>
            <a:r>
              <a:rPr sz="1200" i="1" spc="15" dirty="0">
                <a:latin typeface="Segoe UI"/>
                <a:cs typeface="Segoe UI"/>
              </a:rPr>
              <a:t>(2017)</a:t>
            </a:r>
            <a:r>
              <a:rPr sz="1200" i="1" spc="-15" dirty="0">
                <a:latin typeface="Segoe UI"/>
                <a:cs typeface="Segoe UI"/>
              </a:rPr>
              <a:t> </a:t>
            </a:r>
            <a:r>
              <a:rPr sz="1200" i="1" spc="15" dirty="0">
                <a:latin typeface="Segoe UI"/>
                <a:cs typeface="Segoe UI"/>
              </a:rPr>
              <a:t>of</a:t>
            </a:r>
            <a:r>
              <a:rPr sz="1200" i="1" spc="-5" dirty="0">
                <a:latin typeface="Segoe UI"/>
                <a:cs typeface="Segoe UI"/>
              </a:rPr>
              <a:t> the </a:t>
            </a:r>
            <a:r>
              <a:rPr sz="1200" i="1" dirty="0">
                <a:latin typeface="Segoe UI"/>
                <a:cs typeface="Segoe UI"/>
              </a:rPr>
              <a:t>total</a:t>
            </a:r>
            <a:r>
              <a:rPr sz="1200" i="1" spc="-40" dirty="0">
                <a:latin typeface="Segoe UI"/>
                <a:cs typeface="Segoe UI"/>
              </a:rPr>
              <a:t> </a:t>
            </a:r>
            <a:r>
              <a:rPr sz="1200" i="1" spc="5" dirty="0">
                <a:latin typeface="Segoe UI"/>
                <a:cs typeface="Segoe UI"/>
              </a:rPr>
              <a:t>profit.</a:t>
            </a:r>
            <a:endParaRPr sz="1200">
              <a:latin typeface="Segoe UI"/>
              <a:cs typeface="Segoe UI"/>
            </a:endParaRPr>
          </a:p>
          <a:p>
            <a:pPr marL="12700" marR="5080">
              <a:lnSpc>
                <a:spcPct val="109400"/>
              </a:lnSpc>
              <a:spcBef>
                <a:spcPts val="1270"/>
              </a:spcBef>
            </a:pPr>
            <a:r>
              <a:rPr sz="1200" i="1" spc="5" dirty="0">
                <a:latin typeface="Segoe UI"/>
                <a:cs typeface="Segoe UI"/>
              </a:rPr>
              <a:t>Serbia </a:t>
            </a:r>
            <a:r>
              <a:rPr sz="1200" i="1" spc="-10" dirty="0">
                <a:latin typeface="Segoe UI"/>
                <a:cs typeface="Segoe UI"/>
              </a:rPr>
              <a:t>in </a:t>
            </a:r>
            <a:r>
              <a:rPr sz="1200" i="1" spc="10" dirty="0">
                <a:latin typeface="Segoe UI"/>
                <a:cs typeface="Segoe UI"/>
              </a:rPr>
              <a:t>Europe </a:t>
            </a:r>
            <a:r>
              <a:rPr sz="1200" i="1" dirty="0">
                <a:latin typeface="Segoe UI"/>
                <a:cs typeface="Segoe UI"/>
              </a:rPr>
              <a:t>Region </a:t>
            </a:r>
            <a:r>
              <a:rPr sz="1200" i="1" spc="15" dirty="0">
                <a:latin typeface="Segoe UI"/>
                <a:cs typeface="Segoe UI"/>
              </a:rPr>
              <a:t>recorded </a:t>
            </a:r>
            <a:r>
              <a:rPr sz="1200" i="1" spc="-5" dirty="0">
                <a:latin typeface="Segoe UI"/>
                <a:cs typeface="Segoe UI"/>
              </a:rPr>
              <a:t>the </a:t>
            </a:r>
            <a:r>
              <a:rPr sz="1200" i="1" dirty="0">
                <a:latin typeface="Segoe UI"/>
                <a:cs typeface="Segoe UI"/>
              </a:rPr>
              <a:t>highest </a:t>
            </a:r>
            <a:r>
              <a:rPr sz="1200" i="1" spc="10" dirty="0">
                <a:latin typeface="Segoe UI"/>
                <a:cs typeface="Segoe UI"/>
              </a:rPr>
              <a:t>profit </a:t>
            </a:r>
            <a:r>
              <a:rPr sz="1200" i="1" spc="15" dirty="0">
                <a:latin typeface="Segoe UI"/>
                <a:cs typeface="Segoe UI"/>
              </a:rPr>
              <a:t>of </a:t>
            </a:r>
            <a:r>
              <a:rPr sz="1200" i="1" spc="10" dirty="0">
                <a:latin typeface="Segoe UI"/>
                <a:cs typeface="Segoe UI"/>
              </a:rPr>
              <a:t>$1,129m </a:t>
            </a:r>
            <a:r>
              <a:rPr sz="1200" i="1" spc="15" dirty="0">
                <a:latin typeface="Segoe UI"/>
                <a:cs typeface="Segoe UI"/>
              </a:rPr>
              <a:t> </a:t>
            </a:r>
            <a:r>
              <a:rPr sz="1200" i="1" spc="10" dirty="0">
                <a:latin typeface="Segoe UI"/>
                <a:cs typeface="Segoe UI"/>
              </a:rPr>
              <a:t>followed</a:t>
            </a:r>
            <a:r>
              <a:rPr sz="1200" i="1" spc="-10" dirty="0">
                <a:latin typeface="Segoe UI"/>
                <a:cs typeface="Segoe UI"/>
              </a:rPr>
              <a:t> </a:t>
            </a:r>
            <a:r>
              <a:rPr sz="1200" i="1" spc="10" dirty="0">
                <a:latin typeface="Segoe UI"/>
                <a:cs typeface="Segoe UI"/>
              </a:rPr>
              <a:t>by</a:t>
            </a:r>
            <a:r>
              <a:rPr sz="1200" i="1" spc="-15" dirty="0">
                <a:latin typeface="Segoe UI"/>
                <a:cs typeface="Segoe UI"/>
              </a:rPr>
              <a:t> </a:t>
            </a:r>
            <a:r>
              <a:rPr sz="1200" i="1" spc="5" dirty="0">
                <a:latin typeface="Segoe UI"/>
                <a:cs typeface="Segoe UI"/>
              </a:rPr>
              <a:t>Rwanda</a:t>
            </a:r>
            <a:r>
              <a:rPr sz="1200" i="1" spc="-10" dirty="0">
                <a:latin typeface="Segoe UI"/>
                <a:cs typeface="Segoe UI"/>
              </a:rPr>
              <a:t> in</a:t>
            </a:r>
            <a:r>
              <a:rPr sz="1200" i="1" spc="-30" dirty="0">
                <a:latin typeface="Segoe UI"/>
                <a:cs typeface="Segoe UI"/>
              </a:rPr>
              <a:t> </a:t>
            </a:r>
            <a:r>
              <a:rPr sz="1200" i="1" spc="-5" dirty="0">
                <a:latin typeface="Segoe UI"/>
                <a:cs typeface="Segoe UI"/>
              </a:rPr>
              <a:t>the</a:t>
            </a:r>
            <a:r>
              <a:rPr sz="1200" i="1" spc="-15" dirty="0">
                <a:latin typeface="Segoe UI"/>
                <a:cs typeface="Segoe UI"/>
              </a:rPr>
              <a:t> </a:t>
            </a:r>
            <a:r>
              <a:rPr sz="1200" i="1" spc="5" dirty="0">
                <a:latin typeface="Segoe UI"/>
                <a:cs typeface="Segoe UI"/>
              </a:rPr>
              <a:t>Sub-Saharan</a:t>
            </a:r>
            <a:r>
              <a:rPr sz="1200" i="1" spc="-30" dirty="0">
                <a:latin typeface="Segoe UI"/>
                <a:cs typeface="Segoe UI"/>
              </a:rPr>
              <a:t> </a:t>
            </a:r>
            <a:r>
              <a:rPr sz="1200" i="1" dirty="0">
                <a:latin typeface="Segoe UI"/>
                <a:cs typeface="Segoe UI"/>
              </a:rPr>
              <a:t>Africa</a:t>
            </a:r>
            <a:r>
              <a:rPr sz="1200" i="1" spc="-10" dirty="0">
                <a:latin typeface="Segoe UI"/>
                <a:cs typeface="Segoe UI"/>
              </a:rPr>
              <a:t> </a:t>
            </a:r>
            <a:r>
              <a:rPr sz="1200" i="1" spc="5" dirty="0">
                <a:latin typeface="Segoe UI"/>
                <a:cs typeface="Segoe UI"/>
              </a:rPr>
              <a:t>which</a:t>
            </a:r>
            <a:r>
              <a:rPr sz="1200" i="1" spc="-25" dirty="0">
                <a:latin typeface="Segoe UI"/>
                <a:cs typeface="Segoe UI"/>
              </a:rPr>
              <a:t> </a:t>
            </a:r>
            <a:r>
              <a:rPr sz="1200" i="1" dirty="0">
                <a:latin typeface="Segoe UI"/>
                <a:cs typeface="Segoe UI"/>
              </a:rPr>
              <a:t>highlighted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i="1" spc="10" dirty="0">
                <a:latin typeface="Segoe UI"/>
                <a:cs typeface="Segoe UI"/>
              </a:rPr>
              <a:t>$1,127m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313944" y="4114800"/>
            <a:ext cx="7312659" cy="2971800"/>
            <a:chOff x="313944" y="4114800"/>
            <a:chExt cx="7312659" cy="2971800"/>
          </a:xfrm>
        </p:grpSpPr>
        <p:sp>
          <p:nvSpPr>
            <p:cNvPr id="84" name="object 84"/>
            <p:cNvSpPr/>
            <p:nvPr/>
          </p:nvSpPr>
          <p:spPr>
            <a:xfrm>
              <a:off x="313944" y="4114800"/>
              <a:ext cx="7312659" cy="2971800"/>
            </a:xfrm>
            <a:custGeom>
              <a:avLst/>
              <a:gdLst/>
              <a:ahLst/>
              <a:cxnLst/>
              <a:rect l="l" t="t" r="r" b="b"/>
              <a:pathLst>
                <a:path w="7312659" h="2971800">
                  <a:moveTo>
                    <a:pt x="7312152" y="2971800"/>
                  </a:moveTo>
                  <a:lnTo>
                    <a:pt x="0" y="2971800"/>
                  </a:lnTo>
                  <a:lnTo>
                    <a:pt x="0" y="0"/>
                  </a:lnTo>
                  <a:lnTo>
                    <a:pt x="7312152" y="0"/>
                  </a:lnTo>
                  <a:lnTo>
                    <a:pt x="7312152" y="91440"/>
                  </a:lnTo>
                  <a:lnTo>
                    <a:pt x="178784" y="91440"/>
                  </a:lnTo>
                  <a:lnTo>
                    <a:pt x="170339" y="91847"/>
                  </a:lnTo>
                  <a:lnTo>
                    <a:pt x="131149" y="105873"/>
                  </a:lnTo>
                  <a:lnTo>
                    <a:pt x="103193" y="136713"/>
                  </a:lnTo>
                  <a:lnTo>
                    <a:pt x="93059" y="177164"/>
                  </a:lnTo>
                  <a:lnTo>
                    <a:pt x="93059" y="2758440"/>
                  </a:lnTo>
                  <a:lnTo>
                    <a:pt x="103193" y="2798891"/>
                  </a:lnTo>
                  <a:lnTo>
                    <a:pt x="131149" y="2829730"/>
                  </a:lnTo>
                  <a:lnTo>
                    <a:pt x="170339" y="2843756"/>
                  </a:lnTo>
                  <a:lnTo>
                    <a:pt x="178784" y="2844165"/>
                  </a:lnTo>
                  <a:lnTo>
                    <a:pt x="7312152" y="2844165"/>
                  </a:lnTo>
                  <a:lnTo>
                    <a:pt x="7312152" y="2971800"/>
                  </a:lnTo>
                  <a:close/>
                </a:path>
                <a:path w="7312659" h="2971800">
                  <a:moveTo>
                    <a:pt x="7312152" y="2844165"/>
                  </a:moveTo>
                  <a:lnTo>
                    <a:pt x="6998684" y="2844165"/>
                  </a:lnTo>
                  <a:lnTo>
                    <a:pt x="7007129" y="2843756"/>
                  </a:lnTo>
                  <a:lnTo>
                    <a:pt x="7015411" y="2842533"/>
                  </a:lnTo>
                  <a:lnTo>
                    <a:pt x="7053040" y="2824739"/>
                  </a:lnTo>
                  <a:lnTo>
                    <a:pt x="7077883" y="2791244"/>
                  </a:lnTo>
                  <a:lnTo>
                    <a:pt x="7084409" y="2758440"/>
                  </a:lnTo>
                  <a:lnTo>
                    <a:pt x="7084409" y="177164"/>
                  </a:lnTo>
                  <a:lnTo>
                    <a:pt x="7074275" y="136713"/>
                  </a:lnTo>
                  <a:lnTo>
                    <a:pt x="7046318" y="105873"/>
                  </a:lnTo>
                  <a:lnTo>
                    <a:pt x="7007129" y="91847"/>
                  </a:lnTo>
                  <a:lnTo>
                    <a:pt x="6998684" y="91440"/>
                  </a:lnTo>
                  <a:lnTo>
                    <a:pt x="7312152" y="91440"/>
                  </a:lnTo>
                  <a:lnTo>
                    <a:pt x="7312152" y="2844165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11765" y="4211002"/>
              <a:ext cx="6981825" cy="2743200"/>
            </a:xfrm>
            <a:custGeom>
              <a:avLst/>
              <a:gdLst/>
              <a:ahLst/>
              <a:cxnLst/>
              <a:rect l="l" t="t" r="r" b="b"/>
              <a:pathLst>
                <a:path w="6981825" h="2743200">
                  <a:moveTo>
                    <a:pt x="0" y="2662237"/>
                  </a:moveTo>
                  <a:lnTo>
                    <a:pt x="0" y="80962"/>
                  </a:lnTo>
                  <a:lnTo>
                    <a:pt x="0" y="75646"/>
                  </a:lnTo>
                  <a:lnTo>
                    <a:pt x="518" y="70381"/>
                  </a:lnTo>
                  <a:lnTo>
                    <a:pt x="1555" y="65167"/>
                  </a:lnTo>
                  <a:lnTo>
                    <a:pt x="2592" y="59953"/>
                  </a:lnTo>
                  <a:lnTo>
                    <a:pt x="4128" y="54890"/>
                  </a:lnTo>
                  <a:lnTo>
                    <a:pt x="6162" y="49979"/>
                  </a:lnTo>
                  <a:lnTo>
                    <a:pt x="8197" y="45068"/>
                  </a:lnTo>
                  <a:lnTo>
                    <a:pt x="10691" y="40402"/>
                  </a:lnTo>
                  <a:lnTo>
                    <a:pt x="13644" y="35982"/>
                  </a:lnTo>
                  <a:lnTo>
                    <a:pt x="16598" y="31561"/>
                  </a:lnTo>
                  <a:lnTo>
                    <a:pt x="19954" y="27472"/>
                  </a:lnTo>
                  <a:lnTo>
                    <a:pt x="23713" y="23713"/>
                  </a:lnTo>
                  <a:lnTo>
                    <a:pt x="27472" y="19954"/>
                  </a:lnTo>
                  <a:lnTo>
                    <a:pt x="65167" y="1555"/>
                  </a:lnTo>
                  <a:lnTo>
                    <a:pt x="75646" y="0"/>
                  </a:lnTo>
                  <a:lnTo>
                    <a:pt x="80962" y="0"/>
                  </a:lnTo>
                  <a:lnTo>
                    <a:pt x="6900862" y="0"/>
                  </a:lnTo>
                  <a:lnTo>
                    <a:pt x="6906178" y="0"/>
                  </a:lnTo>
                  <a:lnTo>
                    <a:pt x="6911443" y="518"/>
                  </a:lnTo>
                  <a:lnTo>
                    <a:pt x="6916656" y="1555"/>
                  </a:lnTo>
                  <a:lnTo>
                    <a:pt x="6921870" y="2592"/>
                  </a:lnTo>
                  <a:lnTo>
                    <a:pt x="6945841" y="13644"/>
                  </a:lnTo>
                  <a:lnTo>
                    <a:pt x="6950262" y="16598"/>
                  </a:lnTo>
                  <a:lnTo>
                    <a:pt x="6968179" y="35982"/>
                  </a:lnTo>
                  <a:lnTo>
                    <a:pt x="6971133" y="40402"/>
                  </a:lnTo>
                  <a:lnTo>
                    <a:pt x="6980268" y="65167"/>
                  </a:lnTo>
                  <a:lnTo>
                    <a:pt x="6981305" y="70381"/>
                  </a:lnTo>
                  <a:lnTo>
                    <a:pt x="6981824" y="75646"/>
                  </a:lnTo>
                  <a:lnTo>
                    <a:pt x="6981825" y="80962"/>
                  </a:lnTo>
                  <a:lnTo>
                    <a:pt x="6981825" y="2662237"/>
                  </a:lnTo>
                  <a:lnTo>
                    <a:pt x="6981824" y="2667553"/>
                  </a:lnTo>
                  <a:lnTo>
                    <a:pt x="6981305" y="2672818"/>
                  </a:lnTo>
                  <a:lnTo>
                    <a:pt x="6980268" y="2678032"/>
                  </a:lnTo>
                  <a:lnTo>
                    <a:pt x="6979230" y="2683246"/>
                  </a:lnTo>
                  <a:lnTo>
                    <a:pt x="6977695" y="2688308"/>
                  </a:lnTo>
                  <a:lnTo>
                    <a:pt x="6975660" y="2693219"/>
                  </a:lnTo>
                  <a:lnTo>
                    <a:pt x="6973626" y="2698131"/>
                  </a:lnTo>
                  <a:lnTo>
                    <a:pt x="6971132" y="2702797"/>
                  </a:lnTo>
                  <a:lnTo>
                    <a:pt x="6968179" y="2707217"/>
                  </a:lnTo>
                  <a:lnTo>
                    <a:pt x="6965226" y="2711637"/>
                  </a:lnTo>
                  <a:lnTo>
                    <a:pt x="6945841" y="2729554"/>
                  </a:lnTo>
                  <a:lnTo>
                    <a:pt x="6941421" y="2732508"/>
                  </a:lnTo>
                  <a:lnTo>
                    <a:pt x="6916656" y="2741643"/>
                  </a:lnTo>
                  <a:lnTo>
                    <a:pt x="6911443" y="2742681"/>
                  </a:lnTo>
                  <a:lnTo>
                    <a:pt x="6906178" y="2743200"/>
                  </a:lnTo>
                  <a:lnTo>
                    <a:pt x="6900862" y="2743200"/>
                  </a:lnTo>
                  <a:lnTo>
                    <a:pt x="80962" y="2743200"/>
                  </a:lnTo>
                  <a:lnTo>
                    <a:pt x="75646" y="2743200"/>
                  </a:lnTo>
                  <a:lnTo>
                    <a:pt x="70381" y="2742681"/>
                  </a:lnTo>
                  <a:lnTo>
                    <a:pt x="65167" y="2741643"/>
                  </a:lnTo>
                  <a:lnTo>
                    <a:pt x="59953" y="2740606"/>
                  </a:lnTo>
                  <a:lnTo>
                    <a:pt x="23713" y="2719486"/>
                  </a:lnTo>
                  <a:lnTo>
                    <a:pt x="13644" y="2707217"/>
                  </a:lnTo>
                  <a:lnTo>
                    <a:pt x="10691" y="2702797"/>
                  </a:lnTo>
                  <a:lnTo>
                    <a:pt x="8197" y="2698131"/>
                  </a:lnTo>
                  <a:lnTo>
                    <a:pt x="6162" y="2693219"/>
                  </a:lnTo>
                  <a:lnTo>
                    <a:pt x="4128" y="2688308"/>
                  </a:lnTo>
                  <a:lnTo>
                    <a:pt x="2592" y="2683246"/>
                  </a:lnTo>
                  <a:lnTo>
                    <a:pt x="1555" y="2678032"/>
                  </a:lnTo>
                  <a:lnTo>
                    <a:pt x="518" y="2672818"/>
                  </a:lnTo>
                  <a:lnTo>
                    <a:pt x="0" y="2667553"/>
                  </a:lnTo>
                  <a:lnTo>
                    <a:pt x="0" y="2662237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2520164" y="4257071"/>
            <a:ext cx="27870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252423"/>
                </a:solidFill>
                <a:latin typeface="Segoe UI"/>
                <a:cs typeface="Segoe UI"/>
              </a:rPr>
              <a:t>Profit</a:t>
            </a:r>
            <a:r>
              <a:rPr sz="1600" b="1" spc="-3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b="1" spc="-10" dirty="0">
                <a:solidFill>
                  <a:srgbClr val="252423"/>
                </a:solidFill>
                <a:latin typeface="Segoe UI"/>
                <a:cs typeface="Segoe UI"/>
              </a:rPr>
              <a:t>by</a:t>
            </a:r>
            <a:r>
              <a:rPr sz="1600" b="1" spc="-4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252423"/>
                </a:solidFill>
                <a:latin typeface="Segoe UI"/>
                <a:cs typeface="Segoe UI"/>
              </a:rPr>
              <a:t>Country</a:t>
            </a:r>
            <a:r>
              <a:rPr sz="1600" b="1" spc="-4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b="1" spc="-15" dirty="0">
                <a:solidFill>
                  <a:srgbClr val="252423"/>
                </a:solidFill>
                <a:latin typeface="Segoe UI"/>
                <a:cs typeface="Segoe UI"/>
              </a:rPr>
              <a:t>and</a:t>
            </a:r>
            <a:r>
              <a:rPr sz="1600" b="1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b="1" spc="-25" dirty="0">
                <a:solidFill>
                  <a:srgbClr val="252423"/>
                </a:solidFill>
                <a:latin typeface="Segoe UI"/>
                <a:cs typeface="Segoe UI"/>
              </a:rPr>
              <a:t>Region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213453" y="4603115"/>
            <a:ext cx="3270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solidFill>
                  <a:srgbClr val="666666"/>
                </a:solidFill>
                <a:latin typeface="Segoe UI"/>
                <a:cs typeface="Segoe UI"/>
              </a:rPr>
              <a:t>A</a:t>
            </a:r>
            <a:r>
              <a:rPr sz="1200" b="1" spc="-5" dirty="0">
                <a:solidFill>
                  <a:srgbClr val="666666"/>
                </a:solidFill>
                <a:latin typeface="Segoe UI"/>
                <a:cs typeface="Segoe UI"/>
              </a:rPr>
              <a:t>s</a:t>
            </a:r>
            <a:r>
              <a:rPr sz="1200" b="1" spc="30" dirty="0">
                <a:solidFill>
                  <a:srgbClr val="666666"/>
                </a:solidFill>
                <a:latin typeface="Segoe UI"/>
                <a:cs typeface="Segoe UI"/>
              </a:rPr>
              <a:t>i</a:t>
            </a:r>
            <a:r>
              <a:rPr sz="1200" b="1" dirty="0">
                <a:solidFill>
                  <a:srgbClr val="666666"/>
                </a:solidFill>
                <a:latin typeface="Segoe UI"/>
                <a:cs typeface="Segoe UI"/>
              </a:rPr>
              <a:t>a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347178" y="4603115"/>
            <a:ext cx="1612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666666"/>
                </a:solidFill>
                <a:latin typeface="Segoe UI"/>
                <a:cs typeface="Segoe UI"/>
              </a:rPr>
              <a:t>Australia</a:t>
            </a:r>
            <a:r>
              <a:rPr sz="1200" b="1" spc="-35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200" b="1" spc="15" dirty="0">
                <a:solidFill>
                  <a:srgbClr val="666666"/>
                </a:solidFill>
                <a:latin typeface="Segoe UI"/>
                <a:cs typeface="Segoe UI"/>
              </a:rPr>
              <a:t>and</a:t>
            </a:r>
            <a:r>
              <a:rPr sz="1200" b="1" spc="-5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200" b="1" spc="15" dirty="0">
                <a:solidFill>
                  <a:srgbClr val="666666"/>
                </a:solidFill>
                <a:latin typeface="Segoe UI"/>
                <a:cs typeface="Segoe UI"/>
              </a:rPr>
              <a:t>Oceania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213453" y="5412740"/>
            <a:ext cx="536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35" dirty="0">
                <a:solidFill>
                  <a:srgbClr val="666666"/>
                </a:solidFill>
                <a:latin typeface="Segoe UI"/>
                <a:cs typeface="Segoe UI"/>
              </a:rPr>
              <a:t>E</a:t>
            </a:r>
            <a:r>
              <a:rPr sz="1200" b="1" spc="20" dirty="0">
                <a:solidFill>
                  <a:srgbClr val="666666"/>
                </a:solidFill>
                <a:latin typeface="Segoe UI"/>
                <a:cs typeface="Segoe UI"/>
              </a:rPr>
              <a:t>u</a:t>
            </a:r>
            <a:r>
              <a:rPr sz="1200" b="1" spc="-30" dirty="0">
                <a:solidFill>
                  <a:srgbClr val="666666"/>
                </a:solidFill>
                <a:latin typeface="Segoe UI"/>
                <a:cs typeface="Segoe UI"/>
              </a:rPr>
              <a:t>r</a:t>
            </a:r>
            <a:r>
              <a:rPr sz="1200" b="1" spc="15" dirty="0">
                <a:solidFill>
                  <a:srgbClr val="666666"/>
                </a:solidFill>
                <a:latin typeface="Segoe UI"/>
                <a:cs typeface="Segoe UI"/>
              </a:rPr>
              <a:t>o</a:t>
            </a:r>
            <a:r>
              <a:rPr sz="1200" b="1" spc="5" dirty="0">
                <a:solidFill>
                  <a:srgbClr val="666666"/>
                </a:solidFill>
                <a:latin typeface="Segoe UI"/>
                <a:cs typeface="Segoe UI"/>
              </a:rPr>
              <a:t>p</a:t>
            </a:r>
            <a:r>
              <a:rPr sz="1200" b="1" dirty="0">
                <a:solidFill>
                  <a:srgbClr val="666666"/>
                </a:solidFill>
                <a:latin typeface="Segoe UI"/>
                <a:cs typeface="Segoe UI"/>
              </a:rPr>
              <a:t>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347178" y="5412740"/>
            <a:ext cx="1412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solidFill>
                  <a:srgbClr val="666666"/>
                </a:solidFill>
                <a:latin typeface="Segoe UI"/>
                <a:cs typeface="Segoe UI"/>
              </a:rPr>
              <a:t>Sub-Saharan</a:t>
            </a:r>
            <a:r>
              <a:rPr sz="1200" b="1" spc="-65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666666"/>
                </a:solidFill>
                <a:latin typeface="Segoe UI"/>
                <a:cs typeface="Segoe UI"/>
              </a:rPr>
              <a:t>Africa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80028" y="4943926"/>
            <a:ext cx="501650" cy="323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75"/>
              </a:lnSpc>
              <a:spcBef>
                <a:spcPts val="100"/>
              </a:spcBef>
            </a:pPr>
            <a:r>
              <a:rPr sz="1000" spc="-15" dirty="0">
                <a:solidFill>
                  <a:srgbClr val="605D5C"/>
                </a:solidFill>
                <a:latin typeface="Segoe UI"/>
                <a:cs typeface="Segoe UI"/>
              </a:rPr>
              <a:t>$1</a:t>
            </a:r>
            <a:r>
              <a:rPr sz="1000" spc="5" dirty="0">
                <a:solidFill>
                  <a:srgbClr val="605D5C"/>
                </a:solidFill>
                <a:latin typeface="Segoe UI"/>
                <a:cs typeface="Segoe UI"/>
              </a:rPr>
              <a:t>,</a:t>
            </a:r>
            <a:r>
              <a:rPr sz="1000" spc="-15" dirty="0">
                <a:solidFill>
                  <a:srgbClr val="605D5C"/>
                </a:solidFill>
                <a:latin typeface="Segoe UI"/>
                <a:cs typeface="Segoe UI"/>
              </a:rPr>
              <a:t>120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M</a:t>
            </a:r>
            <a:endParaRPr sz="1000">
              <a:latin typeface="Segoe UI"/>
              <a:cs typeface="Segoe UI"/>
            </a:endParaRPr>
          </a:p>
          <a:p>
            <a:pPr marL="12700">
              <a:lnSpc>
                <a:spcPts val="1175"/>
              </a:lnSpc>
            </a:pPr>
            <a:r>
              <a:rPr sz="1000" spc="-15" dirty="0">
                <a:solidFill>
                  <a:srgbClr val="605D5C"/>
                </a:solidFill>
                <a:latin typeface="Segoe UI"/>
                <a:cs typeface="Segoe UI"/>
              </a:rPr>
              <a:t>$1</a:t>
            </a:r>
            <a:r>
              <a:rPr sz="1000" spc="5" dirty="0">
                <a:solidFill>
                  <a:srgbClr val="605D5C"/>
                </a:solidFill>
                <a:latin typeface="Segoe UI"/>
                <a:cs typeface="Segoe UI"/>
              </a:rPr>
              <a:t>,</a:t>
            </a:r>
            <a:r>
              <a:rPr sz="1000" spc="-15" dirty="0">
                <a:solidFill>
                  <a:srgbClr val="605D5C"/>
                </a:solidFill>
                <a:latin typeface="Segoe UI"/>
                <a:cs typeface="Segoe UI"/>
              </a:rPr>
              <a:t>110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M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1875244" y="5093017"/>
            <a:ext cx="4403725" cy="237490"/>
          </a:xfrm>
          <a:custGeom>
            <a:avLst/>
            <a:gdLst/>
            <a:ahLst/>
            <a:cxnLst/>
            <a:rect l="l" t="t" r="r" b="b"/>
            <a:pathLst>
              <a:path w="4403725" h="237489">
                <a:moveTo>
                  <a:pt x="111125" y="82753"/>
                </a:moveTo>
                <a:lnTo>
                  <a:pt x="0" y="82753"/>
                </a:lnTo>
                <a:lnTo>
                  <a:pt x="0" y="193878"/>
                </a:lnTo>
                <a:lnTo>
                  <a:pt x="111125" y="193878"/>
                </a:lnTo>
                <a:lnTo>
                  <a:pt x="111125" y="82753"/>
                </a:lnTo>
                <a:close/>
              </a:path>
              <a:path w="4403725" h="237489">
                <a:moveTo>
                  <a:pt x="1848942" y="145059"/>
                </a:moveTo>
                <a:lnTo>
                  <a:pt x="1737817" y="145059"/>
                </a:lnTo>
                <a:lnTo>
                  <a:pt x="1737817" y="237185"/>
                </a:lnTo>
                <a:lnTo>
                  <a:pt x="1848942" y="237185"/>
                </a:lnTo>
                <a:lnTo>
                  <a:pt x="1848942" y="145059"/>
                </a:lnTo>
                <a:close/>
              </a:path>
              <a:path w="4403725" h="237489">
                <a:moveTo>
                  <a:pt x="2665565" y="76530"/>
                </a:moveTo>
                <a:lnTo>
                  <a:pt x="2554440" y="76530"/>
                </a:lnTo>
                <a:lnTo>
                  <a:pt x="2554440" y="187655"/>
                </a:lnTo>
                <a:lnTo>
                  <a:pt x="2665565" y="187655"/>
                </a:lnTo>
                <a:lnTo>
                  <a:pt x="2665565" y="76530"/>
                </a:lnTo>
                <a:close/>
              </a:path>
              <a:path w="4403725" h="237489">
                <a:moveTo>
                  <a:pt x="3824122" y="0"/>
                </a:moveTo>
                <a:lnTo>
                  <a:pt x="3712997" y="0"/>
                </a:lnTo>
                <a:lnTo>
                  <a:pt x="3712997" y="111125"/>
                </a:lnTo>
                <a:lnTo>
                  <a:pt x="3824122" y="111125"/>
                </a:lnTo>
                <a:lnTo>
                  <a:pt x="3824122" y="0"/>
                </a:lnTo>
                <a:close/>
              </a:path>
              <a:path w="4403725" h="237489">
                <a:moveTo>
                  <a:pt x="4403395" y="5067"/>
                </a:moveTo>
                <a:lnTo>
                  <a:pt x="4292270" y="5067"/>
                </a:lnTo>
                <a:lnTo>
                  <a:pt x="4292270" y="116192"/>
                </a:lnTo>
                <a:lnTo>
                  <a:pt x="4403395" y="116192"/>
                </a:lnTo>
                <a:lnTo>
                  <a:pt x="4403395" y="5067"/>
                </a:lnTo>
                <a:close/>
              </a:path>
            </a:pathLst>
          </a:custGeom>
          <a:solidFill>
            <a:srgbClr val="375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5392984" y="5154155"/>
            <a:ext cx="10807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$1,112M</a:t>
            </a:r>
            <a:r>
              <a:rPr sz="1000" spc="45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$1,112M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1064228" y="4577715"/>
            <a:ext cx="6257925" cy="1609725"/>
            <a:chOff x="1064228" y="4577715"/>
            <a:chExt cx="6257925" cy="1609725"/>
          </a:xfrm>
        </p:grpSpPr>
        <p:sp>
          <p:nvSpPr>
            <p:cNvPr id="95" name="object 95"/>
            <p:cNvSpPr/>
            <p:nvPr/>
          </p:nvSpPr>
          <p:spPr>
            <a:xfrm>
              <a:off x="1064228" y="5377815"/>
              <a:ext cx="6257925" cy="9525"/>
            </a:xfrm>
            <a:custGeom>
              <a:avLst/>
              <a:gdLst/>
              <a:ahLst/>
              <a:cxnLst/>
              <a:rect l="l" t="t" r="r" b="b"/>
              <a:pathLst>
                <a:path w="6257925" h="9525">
                  <a:moveTo>
                    <a:pt x="6257925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6257925" y="0"/>
                  </a:lnTo>
                  <a:lnTo>
                    <a:pt x="6257925" y="9525"/>
                  </a:lnTo>
                  <a:close/>
                </a:path>
              </a:pathLst>
            </a:custGeom>
            <a:solidFill>
              <a:srgbClr val="2524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323425" y="5701677"/>
              <a:ext cx="2665730" cy="438150"/>
            </a:xfrm>
            <a:custGeom>
              <a:avLst/>
              <a:gdLst/>
              <a:ahLst/>
              <a:cxnLst/>
              <a:rect l="l" t="t" r="r" b="b"/>
              <a:pathLst>
                <a:path w="2665729" h="438150">
                  <a:moveTo>
                    <a:pt x="111125" y="0"/>
                  </a:moveTo>
                  <a:lnTo>
                    <a:pt x="0" y="0"/>
                  </a:lnTo>
                  <a:lnTo>
                    <a:pt x="0" y="65087"/>
                  </a:lnTo>
                  <a:lnTo>
                    <a:pt x="111125" y="65087"/>
                  </a:lnTo>
                  <a:lnTo>
                    <a:pt x="111125" y="0"/>
                  </a:lnTo>
                  <a:close/>
                </a:path>
                <a:path w="2665729" h="438150">
                  <a:moveTo>
                    <a:pt x="690410" y="373062"/>
                  </a:moveTo>
                  <a:lnTo>
                    <a:pt x="579285" y="373062"/>
                  </a:lnTo>
                  <a:lnTo>
                    <a:pt x="579285" y="438150"/>
                  </a:lnTo>
                  <a:lnTo>
                    <a:pt x="690410" y="438150"/>
                  </a:lnTo>
                  <a:lnTo>
                    <a:pt x="690410" y="373062"/>
                  </a:lnTo>
                  <a:close/>
                </a:path>
                <a:path w="2665729" h="438150">
                  <a:moveTo>
                    <a:pt x="1507032" y="255600"/>
                  </a:moveTo>
                  <a:lnTo>
                    <a:pt x="1395907" y="255600"/>
                  </a:lnTo>
                  <a:lnTo>
                    <a:pt x="1395907" y="366725"/>
                  </a:lnTo>
                  <a:lnTo>
                    <a:pt x="1507032" y="366725"/>
                  </a:lnTo>
                  <a:lnTo>
                    <a:pt x="1507032" y="255600"/>
                  </a:lnTo>
                  <a:close/>
                </a:path>
                <a:path w="2665729" h="438150">
                  <a:moveTo>
                    <a:pt x="2086305" y="290614"/>
                  </a:moveTo>
                  <a:lnTo>
                    <a:pt x="1975180" y="290614"/>
                  </a:lnTo>
                  <a:lnTo>
                    <a:pt x="1975180" y="401739"/>
                  </a:lnTo>
                  <a:lnTo>
                    <a:pt x="2086305" y="401739"/>
                  </a:lnTo>
                  <a:lnTo>
                    <a:pt x="2086305" y="290614"/>
                  </a:lnTo>
                  <a:close/>
                </a:path>
                <a:path w="2665729" h="438150">
                  <a:moveTo>
                    <a:pt x="2665577" y="0"/>
                  </a:moveTo>
                  <a:lnTo>
                    <a:pt x="2554452" y="0"/>
                  </a:lnTo>
                  <a:lnTo>
                    <a:pt x="2554452" y="99263"/>
                  </a:lnTo>
                  <a:lnTo>
                    <a:pt x="2665577" y="99263"/>
                  </a:lnTo>
                  <a:lnTo>
                    <a:pt x="2665577" y="0"/>
                  </a:lnTo>
                  <a:close/>
                </a:path>
              </a:pathLst>
            </a:custGeom>
            <a:solidFill>
              <a:srgbClr val="3750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188428" y="4577715"/>
              <a:ext cx="9525" cy="1609725"/>
            </a:xfrm>
            <a:custGeom>
              <a:avLst/>
              <a:gdLst/>
              <a:ahLst/>
              <a:cxnLst/>
              <a:rect l="l" t="t" r="r" b="b"/>
              <a:pathLst>
                <a:path w="9525" h="1609725">
                  <a:moveTo>
                    <a:pt x="9525" y="1609725"/>
                  </a:moveTo>
                  <a:lnTo>
                    <a:pt x="0" y="1609725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1609725"/>
                  </a:lnTo>
                  <a:close/>
                </a:path>
              </a:pathLst>
            </a:custGeom>
            <a:solidFill>
              <a:srgbClr val="2524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480028" y="5753551"/>
            <a:ext cx="501650" cy="323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75"/>
              </a:lnSpc>
              <a:spcBef>
                <a:spcPts val="100"/>
              </a:spcBef>
            </a:pPr>
            <a:r>
              <a:rPr sz="1000" spc="-15" dirty="0">
                <a:solidFill>
                  <a:srgbClr val="605D5C"/>
                </a:solidFill>
                <a:latin typeface="Segoe UI"/>
                <a:cs typeface="Segoe UI"/>
              </a:rPr>
              <a:t>$1</a:t>
            </a:r>
            <a:r>
              <a:rPr sz="1000" spc="5" dirty="0">
                <a:solidFill>
                  <a:srgbClr val="605D5C"/>
                </a:solidFill>
                <a:latin typeface="Segoe UI"/>
                <a:cs typeface="Segoe UI"/>
              </a:rPr>
              <a:t>,</a:t>
            </a:r>
            <a:r>
              <a:rPr sz="1000" spc="-15" dirty="0">
                <a:solidFill>
                  <a:srgbClr val="605D5C"/>
                </a:solidFill>
                <a:latin typeface="Segoe UI"/>
                <a:cs typeface="Segoe UI"/>
              </a:rPr>
              <a:t>120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M</a:t>
            </a:r>
            <a:endParaRPr sz="1000">
              <a:latin typeface="Segoe UI"/>
              <a:cs typeface="Segoe UI"/>
            </a:endParaRPr>
          </a:p>
          <a:p>
            <a:pPr marL="12700">
              <a:lnSpc>
                <a:spcPts val="1175"/>
              </a:lnSpc>
            </a:pPr>
            <a:r>
              <a:rPr sz="1000" spc="-15" dirty="0">
                <a:solidFill>
                  <a:srgbClr val="605D5C"/>
                </a:solidFill>
                <a:latin typeface="Segoe UI"/>
                <a:cs typeface="Segoe UI"/>
              </a:rPr>
              <a:t>$1</a:t>
            </a:r>
            <a:r>
              <a:rPr sz="1000" spc="5" dirty="0">
                <a:solidFill>
                  <a:srgbClr val="605D5C"/>
                </a:solidFill>
                <a:latin typeface="Segoe UI"/>
                <a:cs typeface="Segoe UI"/>
              </a:rPr>
              <a:t>,</a:t>
            </a:r>
            <a:r>
              <a:rPr sz="1000" spc="-15" dirty="0">
                <a:solidFill>
                  <a:srgbClr val="605D5C"/>
                </a:solidFill>
                <a:latin typeface="Segoe UI"/>
                <a:cs typeface="Segoe UI"/>
              </a:rPr>
              <a:t>110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M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3128172" y="5837745"/>
            <a:ext cx="5016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5" dirty="0">
                <a:solidFill>
                  <a:srgbClr val="605D5C"/>
                </a:solidFill>
                <a:latin typeface="Segoe UI"/>
                <a:cs typeface="Segoe UI"/>
              </a:rPr>
              <a:t>$1</a:t>
            </a:r>
            <a:r>
              <a:rPr sz="1000" spc="5" dirty="0">
                <a:solidFill>
                  <a:srgbClr val="605D5C"/>
                </a:solidFill>
                <a:latin typeface="Segoe UI"/>
                <a:cs typeface="Segoe UI"/>
              </a:rPr>
              <a:t>,</a:t>
            </a:r>
            <a:r>
              <a:rPr sz="1000" spc="-15" dirty="0">
                <a:solidFill>
                  <a:srgbClr val="605D5C"/>
                </a:solidFill>
                <a:latin typeface="Segoe UI"/>
                <a:cs typeface="Segoe UI"/>
              </a:rPr>
              <a:t>129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M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5682622" y="5854834"/>
            <a:ext cx="5016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5" dirty="0">
                <a:solidFill>
                  <a:srgbClr val="605D5C"/>
                </a:solidFill>
                <a:latin typeface="Segoe UI"/>
                <a:cs typeface="Segoe UI"/>
              </a:rPr>
              <a:t>$1</a:t>
            </a:r>
            <a:r>
              <a:rPr sz="1000" spc="5" dirty="0">
                <a:solidFill>
                  <a:srgbClr val="605D5C"/>
                </a:solidFill>
                <a:latin typeface="Segoe UI"/>
                <a:cs typeface="Segoe UI"/>
              </a:rPr>
              <a:t>,</a:t>
            </a:r>
            <a:r>
              <a:rPr sz="1000" spc="-15" dirty="0">
                <a:solidFill>
                  <a:srgbClr val="605D5C"/>
                </a:solidFill>
                <a:latin typeface="Segoe UI"/>
                <a:cs typeface="Segoe UI"/>
              </a:rPr>
              <a:t>127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M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246321" y="6218159"/>
            <a:ext cx="2801620" cy="633095"/>
          </a:xfrm>
          <a:prstGeom prst="rect">
            <a:avLst/>
          </a:prstGeom>
        </p:spPr>
        <p:txBody>
          <a:bodyPr vert="vert270" wrap="square" lIns="0" tIns="22225" rIns="0" bIns="0" rtlCol="0">
            <a:spAutoFit/>
          </a:bodyPr>
          <a:lstStyle/>
          <a:p>
            <a:pPr marR="13970" algn="r">
              <a:lnSpc>
                <a:spcPct val="100000"/>
              </a:lnSpc>
              <a:spcBef>
                <a:spcPts val="175"/>
              </a:spcBef>
            </a:pPr>
            <a:r>
              <a:rPr sz="1000" spc="-15" dirty="0">
                <a:solidFill>
                  <a:srgbClr val="605D5C"/>
                </a:solidFill>
                <a:latin typeface="Segoe UI"/>
                <a:cs typeface="Segoe UI"/>
              </a:rPr>
              <a:t>Australia</a:t>
            </a:r>
            <a:endParaRPr sz="1000">
              <a:latin typeface="Segoe UI"/>
              <a:cs typeface="Segoe UI"/>
            </a:endParaRPr>
          </a:p>
          <a:p>
            <a:pPr marL="12700" marR="5080" indent="161925" algn="r">
              <a:lnSpc>
                <a:spcPct val="190100"/>
              </a:lnSpc>
            </a:pP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L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e</a:t>
            </a:r>
            <a:r>
              <a:rPr sz="1000" spc="25" dirty="0">
                <a:solidFill>
                  <a:srgbClr val="605D5C"/>
                </a:solidFill>
                <a:latin typeface="Segoe UI"/>
                <a:cs typeface="Segoe UI"/>
              </a:rPr>
              <a:t>s</a:t>
            </a:r>
            <a:r>
              <a:rPr sz="1000" spc="10" dirty="0">
                <a:solidFill>
                  <a:srgbClr val="605D5C"/>
                </a:solidFill>
                <a:latin typeface="Segoe UI"/>
                <a:cs typeface="Segoe UI"/>
              </a:rPr>
              <a:t>o</a:t>
            </a:r>
            <a:r>
              <a:rPr sz="1000" spc="-40" dirty="0">
                <a:solidFill>
                  <a:srgbClr val="605D5C"/>
                </a:solidFill>
                <a:latin typeface="Segoe UI"/>
                <a:cs typeface="Segoe UI"/>
              </a:rPr>
              <a:t>t</a:t>
            </a:r>
            <a:r>
              <a:rPr sz="1000" spc="-45" dirty="0">
                <a:solidFill>
                  <a:srgbClr val="605D5C"/>
                </a:solidFill>
                <a:latin typeface="Segoe UI"/>
                <a:cs typeface="Segoe UI"/>
              </a:rPr>
              <a:t>h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o  </a:t>
            </a: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Maldives 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Namibia 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New</a:t>
            </a: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50" dirty="0">
                <a:solidFill>
                  <a:srgbClr val="605D5C"/>
                </a:solidFill>
                <a:latin typeface="Segoe UI"/>
                <a:cs typeface="Segoe UI"/>
              </a:rPr>
              <a:t>Z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e</a:t>
            </a:r>
            <a:r>
              <a:rPr sz="1000" spc="15" dirty="0">
                <a:solidFill>
                  <a:srgbClr val="605D5C"/>
                </a:solidFill>
                <a:latin typeface="Segoe UI"/>
                <a:cs typeface="Segoe UI"/>
              </a:rPr>
              <a:t>a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l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…  </a:t>
            </a:r>
            <a:r>
              <a:rPr sz="1000" spc="-15" dirty="0">
                <a:solidFill>
                  <a:srgbClr val="605D5C"/>
                </a:solidFill>
                <a:latin typeface="Segoe UI"/>
                <a:cs typeface="Segoe UI"/>
              </a:rPr>
              <a:t>Rwanda </a:t>
            </a: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Samoa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 Serbia </a:t>
            </a:r>
            <a:r>
              <a:rPr sz="1000" spc="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Singapore </a:t>
            </a:r>
            <a:r>
              <a:rPr sz="1000" spc="-26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15" dirty="0">
                <a:solidFill>
                  <a:srgbClr val="605D5C"/>
                </a:solidFill>
                <a:latin typeface="Segoe UI"/>
                <a:cs typeface="Segoe UI"/>
              </a:rPr>
              <a:t>Ukraine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380046" y="6218159"/>
            <a:ext cx="2801620" cy="633095"/>
          </a:xfrm>
          <a:prstGeom prst="rect">
            <a:avLst/>
          </a:prstGeom>
        </p:spPr>
        <p:txBody>
          <a:bodyPr vert="vert270" wrap="square" lIns="0" tIns="22225" rIns="0" bIns="0" rtlCol="0">
            <a:spAutoFit/>
          </a:bodyPr>
          <a:lstStyle/>
          <a:p>
            <a:pPr marR="13970" algn="r">
              <a:lnSpc>
                <a:spcPct val="100000"/>
              </a:lnSpc>
              <a:spcBef>
                <a:spcPts val="175"/>
              </a:spcBef>
            </a:pPr>
            <a:r>
              <a:rPr sz="1000" spc="-15" dirty="0">
                <a:solidFill>
                  <a:srgbClr val="605D5C"/>
                </a:solidFill>
                <a:latin typeface="Segoe UI"/>
                <a:cs typeface="Segoe UI"/>
              </a:rPr>
              <a:t>Australia</a:t>
            </a:r>
            <a:endParaRPr sz="1000">
              <a:latin typeface="Segoe UI"/>
              <a:cs typeface="Segoe UI"/>
            </a:endParaRPr>
          </a:p>
          <a:p>
            <a:pPr marL="12700" marR="5080" indent="161925" algn="r">
              <a:lnSpc>
                <a:spcPct val="190100"/>
              </a:lnSpc>
            </a:pP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L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e</a:t>
            </a:r>
            <a:r>
              <a:rPr sz="1000" spc="25" dirty="0">
                <a:solidFill>
                  <a:srgbClr val="605D5C"/>
                </a:solidFill>
                <a:latin typeface="Segoe UI"/>
                <a:cs typeface="Segoe UI"/>
              </a:rPr>
              <a:t>s</a:t>
            </a:r>
            <a:r>
              <a:rPr sz="1000" spc="10" dirty="0">
                <a:solidFill>
                  <a:srgbClr val="605D5C"/>
                </a:solidFill>
                <a:latin typeface="Segoe UI"/>
                <a:cs typeface="Segoe UI"/>
              </a:rPr>
              <a:t>o</a:t>
            </a:r>
            <a:r>
              <a:rPr sz="1000" spc="-40" dirty="0">
                <a:solidFill>
                  <a:srgbClr val="605D5C"/>
                </a:solidFill>
                <a:latin typeface="Segoe UI"/>
                <a:cs typeface="Segoe UI"/>
              </a:rPr>
              <a:t>t</a:t>
            </a:r>
            <a:r>
              <a:rPr sz="1000" spc="-45" dirty="0">
                <a:solidFill>
                  <a:srgbClr val="605D5C"/>
                </a:solidFill>
                <a:latin typeface="Segoe UI"/>
                <a:cs typeface="Segoe UI"/>
              </a:rPr>
              <a:t>h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o  </a:t>
            </a: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Maldives 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Namibia 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New</a:t>
            </a: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50" dirty="0">
                <a:solidFill>
                  <a:srgbClr val="605D5C"/>
                </a:solidFill>
                <a:latin typeface="Segoe UI"/>
                <a:cs typeface="Segoe UI"/>
              </a:rPr>
              <a:t>Z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e</a:t>
            </a:r>
            <a:r>
              <a:rPr sz="1000" spc="15" dirty="0">
                <a:solidFill>
                  <a:srgbClr val="605D5C"/>
                </a:solidFill>
                <a:latin typeface="Segoe UI"/>
                <a:cs typeface="Segoe UI"/>
              </a:rPr>
              <a:t>a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l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…  </a:t>
            </a:r>
            <a:r>
              <a:rPr sz="1000" spc="-15" dirty="0">
                <a:solidFill>
                  <a:srgbClr val="605D5C"/>
                </a:solidFill>
                <a:latin typeface="Segoe UI"/>
                <a:cs typeface="Segoe UI"/>
              </a:rPr>
              <a:t>Rwanda </a:t>
            </a: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Samoa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 Serbia </a:t>
            </a:r>
            <a:r>
              <a:rPr sz="1000" spc="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Singapore </a:t>
            </a:r>
            <a:r>
              <a:rPr sz="1000" spc="-26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15" dirty="0">
                <a:solidFill>
                  <a:srgbClr val="605D5C"/>
                </a:solidFill>
                <a:latin typeface="Segoe UI"/>
                <a:cs typeface="Segoe UI"/>
              </a:rPr>
              <a:t>Ukraine</a:t>
            </a:r>
            <a:endParaRPr sz="1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6450" y="305283"/>
            <a:ext cx="87693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20" dirty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900" spc="-5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900" spc="20" dirty="0">
                <a:solidFill>
                  <a:srgbClr val="FFFFFF"/>
                </a:solidFill>
                <a:latin typeface="Segoe UI"/>
                <a:cs typeface="Segoe UI"/>
              </a:rPr>
              <a:t>w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9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5" dirty="0">
                <a:solidFill>
                  <a:srgbClr val="FFFFFF"/>
                </a:solidFill>
                <a:latin typeface="Segoe UI"/>
                <a:cs typeface="Segoe UI"/>
              </a:rPr>
              <a:t>B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35" dirty="0">
                <a:solidFill>
                  <a:srgbClr val="FFFFFF"/>
                </a:solidFill>
                <a:latin typeface="Segoe UI"/>
                <a:cs typeface="Segoe UI"/>
              </a:rPr>
              <a:t>D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k</a:t>
            </a:r>
            <a:r>
              <a:rPr sz="900" spc="-5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41376" y="4498848"/>
            <a:ext cx="6017260" cy="2566670"/>
            <a:chOff x="341376" y="4498848"/>
            <a:chExt cx="6017260" cy="2566670"/>
          </a:xfrm>
        </p:grpSpPr>
        <p:sp>
          <p:nvSpPr>
            <p:cNvPr id="5" name="object 5"/>
            <p:cNvSpPr/>
            <p:nvPr/>
          </p:nvSpPr>
          <p:spPr>
            <a:xfrm>
              <a:off x="341376" y="4498848"/>
              <a:ext cx="6017260" cy="2566670"/>
            </a:xfrm>
            <a:custGeom>
              <a:avLst/>
              <a:gdLst/>
              <a:ahLst/>
              <a:cxnLst/>
              <a:rect l="l" t="t" r="r" b="b"/>
              <a:pathLst>
                <a:path w="6017260" h="2566670">
                  <a:moveTo>
                    <a:pt x="6016752" y="2566416"/>
                  </a:moveTo>
                  <a:lnTo>
                    <a:pt x="0" y="2566416"/>
                  </a:lnTo>
                  <a:lnTo>
                    <a:pt x="0" y="0"/>
                  </a:lnTo>
                  <a:lnTo>
                    <a:pt x="6016752" y="0"/>
                  </a:lnTo>
                  <a:lnTo>
                    <a:pt x="6016752" y="91439"/>
                  </a:lnTo>
                  <a:lnTo>
                    <a:pt x="178784" y="91439"/>
                  </a:lnTo>
                  <a:lnTo>
                    <a:pt x="170339" y="91847"/>
                  </a:lnTo>
                  <a:lnTo>
                    <a:pt x="131148" y="105873"/>
                  </a:lnTo>
                  <a:lnTo>
                    <a:pt x="103193" y="136712"/>
                  </a:lnTo>
                  <a:lnTo>
                    <a:pt x="93059" y="177164"/>
                  </a:lnTo>
                  <a:lnTo>
                    <a:pt x="93059" y="2253615"/>
                  </a:lnTo>
                  <a:lnTo>
                    <a:pt x="103193" y="2294065"/>
                  </a:lnTo>
                  <a:lnTo>
                    <a:pt x="131148" y="2324905"/>
                  </a:lnTo>
                  <a:lnTo>
                    <a:pt x="170339" y="2338932"/>
                  </a:lnTo>
                  <a:lnTo>
                    <a:pt x="178784" y="2339340"/>
                  </a:lnTo>
                  <a:lnTo>
                    <a:pt x="6016752" y="2339340"/>
                  </a:lnTo>
                  <a:lnTo>
                    <a:pt x="6016752" y="2566416"/>
                  </a:lnTo>
                  <a:close/>
                </a:path>
                <a:path w="6017260" h="2566670">
                  <a:moveTo>
                    <a:pt x="6016752" y="2339340"/>
                  </a:moveTo>
                  <a:lnTo>
                    <a:pt x="5703284" y="2339340"/>
                  </a:lnTo>
                  <a:lnTo>
                    <a:pt x="5711729" y="2338932"/>
                  </a:lnTo>
                  <a:lnTo>
                    <a:pt x="5720011" y="2337708"/>
                  </a:lnTo>
                  <a:lnTo>
                    <a:pt x="5757640" y="2319914"/>
                  </a:lnTo>
                  <a:lnTo>
                    <a:pt x="5782482" y="2286419"/>
                  </a:lnTo>
                  <a:lnTo>
                    <a:pt x="5789009" y="2253615"/>
                  </a:lnTo>
                  <a:lnTo>
                    <a:pt x="5789009" y="177164"/>
                  </a:lnTo>
                  <a:lnTo>
                    <a:pt x="5778874" y="136712"/>
                  </a:lnTo>
                  <a:lnTo>
                    <a:pt x="5750919" y="105873"/>
                  </a:lnTo>
                  <a:lnTo>
                    <a:pt x="5711729" y="91847"/>
                  </a:lnTo>
                  <a:lnTo>
                    <a:pt x="5703284" y="91439"/>
                  </a:lnTo>
                  <a:lnTo>
                    <a:pt x="6016752" y="91439"/>
                  </a:lnTo>
                  <a:lnTo>
                    <a:pt x="6016752" y="2339340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9197" y="4595050"/>
              <a:ext cx="5686425" cy="2238375"/>
            </a:xfrm>
            <a:custGeom>
              <a:avLst/>
              <a:gdLst/>
              <a:ahLst/>
              <a:cxnLst/>
              <a:rect l="l" t="t" r="r" b="b"/>
              <a:pathLst>
                <a:path w="5686425" h="2238375">
                  <a:moveTo>
                    <a:pt x="0" y="2157412"/>
                  </a:moveTo>
                  <a:lnTo>
                    <a:pt x="0" y="80962"/>
                  </a:lnTo>
                  <a:lnTo>
                    <a:pt x="0" y="75646"/>
                  </a:lnTo>
                  <a:lnTo>
                    <a:pt x="518" y="70381"/>
                  </a:lnTo>
                  <a:lnTo>
                    <a:pt x="1555" y="65167"/>
                  </a:lnTo>
                  <a:lnTo>
                    <a:pt x="2592" y="59953"/>
                  </a:lnTo>
                  <a:lnTo>
                    <a:pt x="4128" y="54890"/>
                  </a:lnTo>
                  <a:lnTo>
                    <a:pt x="6162" y="49979"/>
                  </a:lnTo>
                  <a:lnTo>
                    <a:pt x="8197" y="45068"/>
                  </a:lnTo>
                  <a:lnTo>
                    <a:pt x="10691" y="40402"/>
                  </a:lnTo>
                  <a:lnTo>
                    <a:pt x="13644" y="35982"/>
                  </a:lnTo>
                  <a:lnTo>
                    <a:pt x="16598" y="31561"/>
                  </a:lnTo>
                  <a:lnTo>
                    <a:pt x="19954" y="27472"/>
                  </a:lnTo>
                  <a:lnTo>
                    <a:pt x="23713" y="23713"/>
                  </a:lnTo>
                  <a:lnTo>
                    <a:pt x="27472" y="19954"/>
                  </a:lnTo>
                  <a:lnTo>
                    <a:pt x="65167" y="1555"/>
                  </a:lnTo>
                  <a:lnTo>
                    <a:pt x="75646" y="0"/>
                  </a:lnTo>
                  <a:lnTo>
                    <a:pt x="80962" y="0"/>
                  </a:lnTo>
                  <a:lnTo>
                    <a:pt x="5605462" y="0"/>
                  </a:lnTo>
                  <a:lnTo>
                    <a:pt x="5610778" y="0"/>
                  </a:lnTo>
                  <a:lnTo>
                    <a:pt x="5616043" y="518"/>
                  </a:lnTo>
                  <a:lnTo>
                    <a:pt x="5650442" y="13644"/>
                  </a:lnTo>
                  <a:lnTo>
                    <a:pt x="5654862" y="16598"/>
                  </a:lnTo>
                  <a:lnTo>
                    <a:pt x="5672779" y="35982"/>
                  </a:lnTo>
                  <a:lnTo>
                    <a:pt x="5675733" y="40402"/>
                  </a:lnTo>
                  <a:lnTo>
                    <a:pt x="5686425" y="75646"/>
                  </a:lnTo>
                  <a:lnTo>
                    <a:pt x="5686425" y="80962"/>
                  </a:lnTo>
                  <a:lnTo>
                    <a:pt x="5686425" y="2157412"/>
                  </a:lnTo>
                  <a:lnTo>
                    <a:pt x="5686425" y="2162728"/>
                  </a:lnTo>
                  <a:lnTo>
                    <a:pt x="5685906" y="2167993"/>
                  </a:lnTo>
                  <a:lnTo>
                    <a:pt x="5672779" y="2202392"/>
                  </a:lnTo>
                  <a:lnTo>
                    <a:pt x="5669826" y="2206812"/>
                  </a:lnTo>
                  <a:lnTo>
                    <a:pt x="5636445" y="2232211"/>
                  </a:lnTo>
                  <a:lnTo>
                    <a:pt x="5621257" y="2236819"/>
                  </a:lnTo>
                  <a:lnTo>
                    <a:pt x="5616043" y="2237856"/>
                  </a:lnTo>
                  <a:lnTo>
                    <a:pt x="5610778" y="2238374"/>
                  </a:lnTo>
                  <a:lnTo>
                    <a:pt x="5605462" y="2238375"/>
                  </a:lnTo>
                  <a:lnTo>
                    <a:pt x="80962" y="2238375"/>
                  </a:lnTo>
                  <a:lnTo>
                    <a:pt x="75646" y="2238374"/>
                  </a:lnTo>
                  <a:lnTo>
                    <a:pt x="70381" y="2237856"/>
                  </a:lnTo>
                  <a:lnTo>
                    <a:pt x="65167" y="2236818"/>
                  </a:lnTo>
                  <a:lnTo>
                    <a:pt x="59953" y="2235781"/>
                  </a:lnTo>
                  <a:lnTo>
                    <a:pt x="23713" y="2214661"/>
                  </a:lnTo>
                  <a:lnTo>
                    <a:pt x="2592" y="2178421"/>
                  </a:lnTo>
                  <a:lnTo>
                    <a:pt x="0" y="2162728"/>
                  </a:lnTo>
                  <a:lnTo>
                    <a:pt x="0" y="2157412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20160" y="4676013"/>
          <a:ext cx="5419725" cy="2095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4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3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187">
                <a:tc>
                  <a:txBody>
                    <a:bodyPr/>
                    <a:lstStyle/>
                    <a:p>
                      <a:pPr marL="47625">
                        <a:lnSpc>
                          <a:spcPts val="1420"/>
                        </a:lnSpc>
                        <a:spcBef>
                          <a:spcPts val="300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Region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47625">
                        <a:lnSpc>
                          <a:spcPts val="990"/>
                        </a:lnSpc>
                      </a:pPr>
                      <a:r>
                        <a:rPr sz="850" dirty="0">
                          <a:solidFill>
                            <a:srgbClr val="FFFFFF"/>
                          </a:solidFill>
                          <a:latin typeface="Segoe UI Symbol"/>
                          <a:cs typeface="Segoe UI Symbol"/>
                        </a:rPr>
                        <a:t></a:t>
                      </a:r>
                      <a:endParaRPr sz="850">
                        <a:latin typeface="Segoe UI Symbol"/>
                        <a:cs typeface="Segoe UI Symbol"/>
                      </a:endParaRPr>
                    </a:p>
                  </a:txBody>
                  <a:tcPr marL="0" marR="0" marT="38100" marB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375078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U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n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i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t</a:t>
                      </a:r>
                      <a:r>
                        <a:rPr sz="1200" spc="-6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C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o</a:t>
                      </a:r>
                      <a:r>
                        <a:rPr sz="1200" spc="1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s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t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38100" marB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375078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U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n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i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t</a:t>
                      </a:r>
                      <a:r>
                        <a:rPr sz="1200" spc="-6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P</a:t>
                      </a:r>
                      <a:r>
                        <a:rPr sz="1200" spc="3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r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i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c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e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38100" marB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375078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Units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Sold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38100" marB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3750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7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Sub-Saharan</a:t>
                      </a:r>
                      <a:r>
                        <a:rPr sz="1200" spc="-6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Africa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A0D0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24,452,747.56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A0D0FF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34,690,133.04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9370" marB="0"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A0D0FF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651,852,367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9370" marB="0"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A0D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North</a:t>
                      </a:r>
                      <a:r>
                        <a:rPr sz="1200" spc="-7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America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40A3FF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2,046,216.81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40A3FF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2,901,109.01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4925" marB="0">
                    <a:solidFill>
                      <a:srgbClr val="40A3FF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54,235,843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4925" marB="0">
                    <a:solidFill>
                      <a:srgbClr val="4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M</a:t>
                      </a:r>
                      <a:r>
                        <a:rPr sz="1200" spc="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i</a:t>
                      </a:r>
                      <a:r>
                        <a:rPr sz="12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dd</a:t>
                      </a:r>
                      <a:r>
                        <a:rPr sz="1200" spc="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l</a:t>
                      </a: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</a:t>
                      </a:r>
                      <a:r>
                        <a:rPr sz="1200" spc="-6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</a:t>
                      </a:r>
                      <a:r>
                        <a:rPr sz="12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sz="1200" spc="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</a:t>
                      </a: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</a:t>
                      </a:r>
                      <a:r>
                        <a:rPr sz="1200" spc="-6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sz="12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</a:t>
                      </a: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</a:t>
                      </a:r>
                      <a:r>
                        <a:rPr sz="1200" spc="-6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</a:t>
                      </a:r>
                      <a:r>
                        <a:rPr sz="12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o</a:t>
                      </a:r>
                      <a:r>
                        <a:rPr sz="1200" spc="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r</a:t>
                      </a:r>
                      <a:r>
                        <a:rPr sz="12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</a:t>
                      </a: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h</a:t>
                      </a:r>
                      <a:r>
                        <a:rPr sz="12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sz="12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f</a:t>
                      </a:r>
                      <a:r>
                        <a:rPr sz="1200" spc="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r</a:t>
                      </a:r>
                      <a:r>
                        <a:rPr sz="1200" spc="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i</a:t>
                      </a:r>
                      <a:r>
                        <a:rPr sz="12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</a:t>
                      </a: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A0D0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11,660,375.63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A0D0FF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16,533,307.31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4925" marB="0">
                    <a:solidFill>
                      <a:srgbClr val="A0D0FF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310,359,376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4925" marB="0">
                    <a:solidFill>
                      <a:srgbClr val="A0D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Europe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40A3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24,200,461.92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40A3FF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34,336,346.33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4925" marB="0">
                    <a:solidFill>
                      <a:srgbClr val="40A3FF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646,416,168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4925" marB="0">
                    <a:solidFill>
                      <a:srgbClr val="4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</a:t>
                      </a:r>
                      <a:r>
                        <a:rPr sz="12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</a:t>
                      </a:r>
                      <a:r>
                        <a:rPr sz="12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</a:t>
                      </a:r>
                      <a:r>
                        <a:rPr sz="12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</a:t>
                      </a:r>
                      <a:r>
                        <a:rPr sz="1200" spc="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r</a:t>
                      </a:r>
                      <a:r>
                        <a:rPr sz="12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l</a:t>
                      </a:r>
                      <a:r>
                        <a:rPr sz="12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sz="1200" spc="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m</a:t>
                      </a:r>
                      <a:r>
                        <a:rPr sz="12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</a:t>
                      </a:r>
                      <a:r>
                        <a:rPr sz="1200" spc="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r</a:t>
                      </a:r>
                      <a:r>
                        <a:rPr sz="1200" spc="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i</a:t>
                      </a:r>
                      <a:r>
                        <a:rPr sz="12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</a:t>
                      </a: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sz="1200" spc="-4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sz="12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</a:t>
                      </a: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</a:t>
                      </a:r>
                      <a:r>
                        <a:rPr sz="1200" spc="-6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</a:t>
                      </a:r>
                      <a:r>
                        <a:rPr sz="12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h</a:t>
                      </a: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</a:t>
                      </a:r>
                      <a:r>
                        <a:rPr sz="1200" spc="-6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</a:t>
                      </a:r>
                      <a:r>
                        <a:rPr sz="12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sz="1200" spc="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r</a:t>
                      </a:r>
                      <a:r>
                        <a:rPr sz="1200" spc="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i</a:t>
                      </a:r>
                      <a:r>
                        <a:rPr sz="12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bb</a:t>
                      </a:r>
                      <a:r>
                        <a:rPr sz="12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</a:t>
                      </a:r>
                      <a:r>
                        <a:rPr sz="12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A0D0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10,137,358.79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A0D0FF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14,380,777.96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4925" marB="0">
                    <a:solidFill>
                      <a:srgbClr val="A0D0FF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269,684,393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4925" marB="0">
                    <a:solidFill>
                      <a:srgbClr val="A0D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47625">
                        <a:lnSpc>
                          <a:spcPts val="1100"/>
                        </a:lnSpc>
                        <a:spcBef>
                          <a:spcPts val="300"/>
                        </a:spcBef>
                      </a:pPr>
                      <a:r>
                        <a:rPr sz="12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sz="12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u</a:t>
                      </a:r>
                      <a:r>
                        <a:rPr sz="1200" spc="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</a:t>
                      </a:r>
                      <a:r>
                        <a:rPr sz="12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</a:t>
                      </a:r>
                      <a:r>
                        <a:rPr sz="1200" spc="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r</a:t>
                      </a:r>
                      <a:r>
                        <a:rPr sz="12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sz="1200" spc="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li</a:t>
                      </a: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sz="1200" spc="-4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sz="12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</a:t>
                      </a: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</a:t>
                      </a:r>
                      <a:r>
                        <a:rPr sz="1200" spc="-6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O</a:t>
                      </a:r>
                      <a:r>
                        <a:rPr sz="12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ce</a:t>
                      </a:r>
                      <a:r>
                        <a:rPr sz="12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sz="12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</a:t>
                      </a:r>
                      <a:r>
                        <a:rPr sz="1200" spc="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i</a:t>
                      </a:r>
                      <a:r>
                        <a:rPr sz="12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40A3FF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125"/>
                        </a:lnSpc>
                        <a:spcBef>
                          <a:spcPts val="275"/>
                        </a:spcBef>
                      </a:pP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7,592,155.13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40A3FF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125"/>
                        </a:lnSpc>
                        <a:spcBef>
                          <a:spcPts val="275"/>
                        </a:spcBef>
                      </a:pP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10,771,970.52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4925" marB="0">
                    <a:solidFill>
                      <a:srgbClr val="40A3FF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1125"/>
                        </a:lnSpc>
                        <a:spcBef>
                          <a:spcPts val="275"/>
                        </a:spcBef>
                      </a:pP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202,896,949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4925" marB="0">
                    <a:solidFill>
                      <a:srgbClr val="4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174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b="1" spc="-2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Total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375078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b="1" spc="-3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93,764,282.17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375078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b="1" spc="-3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133,018,374.19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4925" marB="0">
                    <a:solidFill>
                      <a:srgbClr val="37507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b="1" spc="-3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2,499,568,055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4925" marB="0">
                    <a:solidFill>
                      <a:srgbClr val="3750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5977985" y="670560"/>
            <a:ext cx="6442710" cy="6015355"/>
            <a:chOff x="5977985" y="670560"/>
            <a:chExt cx="6442710" cy="6015355"/>
          </a:xfrm>
        </p:grpSpPr>
        <p:sp>
          <p:nvSpPr>
            <p:cNvPr id="9" name="object 9"/>
            <p:cNvSpPr/>
            <p:nvPr/>
          </p:nvSpPr>
          <p:spPr>
            <a:xfrm>
              <a:off x="5977979" y="4676025"/>
              <a:ext cx="66675" cy="2009775"/>
            </a:xfrm>
            <a:custGeom>
              <a:avLst/>
              <a:gdLst/>
              <a:ahLst/>
              <a:cxnLst/>
              <a:rect l="l" t="t" r="r" b="b"/>
              <a:pathLst>
                <a:path w="66675" h="2009775">
                  <a:moveTo>
                    <a:pt x="66675" y="1485900"/>
                  </a:moveTo>
                  <a:lnTo>
                    <a:pt x="0" y="1485900"/>
                  </a:lnTo>
                  <a:lnTo>
                    <a:pt x="0" y="2009775"/>
                  </a:lnTo>
                  <a:lnTo>
                    <a:pt x="66675" y="2009775"/>
                  </a:lnTo>
                  <a:lnTo>
                    <a:pt x="66675" y="1485900"/>
                  </a:lnTo>
                  <a:close/>
                </a:path>
                <a:path w="66675" h="2009775">
                  <a:moveTo>
                    <a:pt x="66675" y="0"/>
                  </a:moveTo>
                  <a:lnTo>
                    <a:pt x="0" y="0"/>
                  </a:lnTo>
                  <a:lnTo>
                    <a:pt x="0" y="257175"/>
                  </a:lnTo>
                  <a:lnTo>
                    <a:pt x="66675" y="2571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94057" y="4773053"/>
              <a:ext cx="50800" cy="1816100"/>
            </a:xfrm>
            <a:custGeom>
              <a:avLst/>
              <a:gdLst/>
              <a:ahLst/>
              <a:cxnLst/>
              <a:rect l="l" t="t" r="r" b="b"/>
              <a:pathLst>
                <a:path w="50800" h="1816100">
                  <a:moveTo>
                    <a:pt x="50596" y="1766290"/>
                  </a:moveTo>
                  <a:lnTo>
                    <a:pt x="26784" y="1799628"/>
                  </a:lnTo>
                  <a:lnTo>
                    <a:pt x="0" y="1762125"/>
                  </a:lnTo>
                  <a:lnTo>
                    <a:pt x="0" y="1778203"/>
                  </a:lnTo>
                  <a:lnTo>
                    <a:pt x="26784" y="1815706"/>
                  </a:lnTo>
                  <a:lnTo>
                    <a:pt x="50596" y="1782368"/>
                  </a:lnTo>
                  <a:lnTo>
                    <a:pt x="50596" y="1766290"/>
                  </a:lnTo>
                  <a:close/>
                </a:path>
                <a:path w="50800" h="1816100">
                  <a:moveTo>
                    <a:pt x="50596" y="33337"/>
                  </a:moveTo>
                  <a:lnTo>
                    <a:pt x="26784" y="0"/>
                  </a:lnTo>
                  <a:lnTo>
                    <a:pt x="0" y="37503"/>
                  </a:lnTo>
                  <a:lnTo>
                    <a:pt x="0" y="53581"/>
                  </a:lnTo>
                  <a:lnTo>
                    <a:pt x="26784" y="16078"/>
                  </a:lnTo>
                  <a:lnTo>
                    <a:pt x="50596" y="49415"/>
                  </a:lnTo>
                  <a:lnTo>
                    <a:pt x="50596" y="33337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77985" y="4933188"/>
              <a:ext cx="66675" cy="1228725"/>
            </a:xfrm>
            <a:custGeom>
              <a:avLst/>
              <a:gdLst/>
              <a:ahLst/>
              <a:cxnLst/>
              <a:rect l="l" t="t" r="r" b="b"/>
              <a:pathLst>
                <a:path w="66675" h="1228725">
                  <a:moveTo>
                    <a:pt x="0" y="0"/>
                  </a:moveTo>
                  <a:lnTo>
                    <a:pt x="66675" y="0"/>
                  </a:lnTo>
                  <a:lnTo>
                    <a:pt x="66675" y="1228725"/>
                  </a:lnTo>
                  <a:lnTo>
                    <a:pt x="0" y="1228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86144" y="670560"/>
              <a:ext cx="5934710" cy="3843654"/>
            </a:xfrm>
            <a:custGeom>
              <a:avLst/>
              <a:gdLst/>
              <a:ahLst/>
              <a:cxnLst/>
              <a:rect l="l" t="t" r="r" b="b"/>
              <a:pathLst>
                <a:path w="5934709" h="3843654">
                  <a:moveTo>
                    <a:pt x="5934456" y="3843528"/>
                  </a:moveTo>
                  <a:lnTo>
                    <a:pt x="0" y="3843528"/>
                  </a:lnTo>
                  <a:lnTo>
                    <a:pt x="0" y="0"/>
                  </a:lnTo>
                  <a:lnTo>
                    <a:pt x="5934456" y="0"/>
                  </a:lnTo>
                  <a:lnTo>
                    <a:pt x="5934456" y="92963"/>
                  </a:lnTo>
                  <a:lnTo>
                    <a:pt x="178784" y="92963"/>
                  </a:lnTo>
                  <a:lnTo>
                    <a:pt x="170339" y="93371"/>
                  </a:lnTo>
                  <a:lnTo>
                    <a:pt x="131148" y="107397"/>
                  </a:lnTo>
                  <a:lnTo>
                    <a:pt x="103192" y="138237"/>
                  </a:lnTo>
                  <a:lnTo>
                    <a:pt x="93059" y="178688"/>
                  </a:lnTo>
                  <a:lnTo>
                    <a:pt x="93059" y="3531489"/>
                  </a:lnTo>
                  <a:lnTo>
                    <a:pt x="103192" y="3571940"/>
                  </a:lnTo>
                  <a:lnTo>
                    <a:pt x="131148" y="3602779"/>
                  </a:lnTo>
                  <a:lnTo>
                    <a:pt x="170339" y="3616806"/>
                  </a:lnTo>
                  <a:lnTo>
                    <a:pt x="178784" y="3617214"/>
                  </a:lnTo>
                  <a:lnTo>
                    <a:pt x="5934456" y="3617214"/>
                  </a:lnTo>
                  <a:lnTo>
                    <a:pt x="5934456" y="3843528"/>
                  </a:lnTo>
                  <a:close/>
                </a:path>
                <a:path w="5934709" h="3843654">
                  <a:moveTo>
                    <a:pt x="5934456" y="3617214"/>
                  </a:moveTo>
                  <a:lnTo>
                    <a:pt x="5684235" y="3617214"/>
                  </a:lnTo>
                  <a:lnTo>
                    <a:pt x="5692679" y="3616806"/>
                  </a:lnTo>
                  <a:lnTo>
                    <a:pt x="5700961" y="3615582"/>
                  </a:lnTo>
                  <a:lnTo>
                    <a:pt x="5738590" y="3597788"/>
                  </a:lnTo>
                  <a:lnTo>
                    <a:pt x="5763432" y="3564294"/>
                  </a:lnTo>
                  <a:lnTo>
                    <a:pt x="5769960" y="3531489"/>
                  </a:lnTo>
                  <a:lnTo>
                    <a:pt x="5769960" y="178688"/>
                  </a:lnTo>
                  <a:lnTo>
                    <a:pt x="5759824" y="138237"/>
                  </a:lnTo>
                  <a:lnTo>
                    <a:pt x="5731868" y="107397"/>
                  </a:lnTo>
                  <a:lnTo>
                    <a:pt x="5692679" y="93371"/>
                  </a:lnTo>
                  <a:lnTo>
                    <a:pt x="5684235" y="92963"/>
                  </a:lnTo>
                  <a:lnTo>
                    <a:pt x="5934456" y="92963"/>
                  </a:lnTo>
                  <a:lnTo>
                    <a:pt x="5934456" y="3617214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83966" y="768286"/>
              <a:ext cx="5667375" cy="3514725"/>
            </a:xfrm>
            <a:custGeom>
              <a:avLst/>
              <a:gdLst/>
              <a:ahLst/>
              <a:cxnLst/>
              <a:rect l="l" t="t" r="r" b="b"/>
              <a:pathLst>
                <a:path w="5667375" h="3514725">
                  <a:moveTo>
                    <a:pt x="0" y="3433762"/>
                  </a:moveTo>
                  <a:lnTo>
                    <a:pt x="0" y="80962"/>
                  </a:lnTo>
                  <a:lnTo>
                    <a:pt x="0" y="75646"/>
                  </a:lnTo>
                  <a:lnTo>
                    <a:pt x="518" y="70381"/>
                  </a:lnTo>
                  <a:lnTo>
                    <a:pt x="1555" y="65167"/>
                  </a:lnTo>
                  <a:lnTo>
                    <a:pt x="2592" y="59953"/>
                  </a:lnTo>
                  <a:lnTo>
                    <a:pt x="4128" y="54890"/>
                  </a:lnTo>
                  <a:lnTo>
                    <a:pt x="6162" y="49979"/>
                  </a:lnTo>
                  <a:lnTo>
                    <a:pt x="8197" y="45068"/>
                  </a:lnTo>
                  <a:lnTo>
                    <a:pt x="10691" y="40402"/>
                  </a:lnTo>
                  <a:lnTo>
                    <a:pt x="13644" y="35982"/>
                  </a:lnTo>
                  <a:lnTo>
                    <a:pt x="16598" y="31561"/>
                  </a:lnTo>
                  <a:lnTo>
                    <a:pt x="19954" y="27472"/>
                  </a:lnTo>
                  <a:lnTo>
                    <a:pt x="23713" y="23713"/>
                  </a:lnTo>
                  <a:lnTo>
                    <a:pt x="27472" y="19954"/>
                  </a:lnTo>
                  <a:lnTo>
                    <a:pt x="65167" y="1555"/>
                  </a:lnTo>
                  <a:lnTo>
                    <a:pt x="75646" y="0"/>
                  </a:lnTo>
                  <a:lnTo>
                    <a:pt x="80962" y="0"/>
                  </a:lnTo>
                  <a:lnTo>
                    <a:pt x="5586412" y="0"/>
                  </a:lnTo>
                  <a:lnTo>
                    <a:pt x="5591727" y="0"/>
                  </a:lnTo>
                  <a:lnTo>
                    <a:pt x="5596992" y="518"/>
                  </a:lnTo>
                  <a:lnTo>
                    <a:pt x="5631391" y="13644"/>
                  </a:lnTo>
                  <a:lnTo>
                    <a:pt x="5635812" y="16598"/>
                  </a:lnTo>
                  <a:lnTo>
                    <a:pt x="5653729" y="35982"/>
                  </a:lnTo>
                  <a:lnTo>
                    <a:pt x="5656683" y="40402"/>
                  </a:lnTo>
                  <a:lnTo>
                    <a:pt x="5665818" y="65167"/>
                  </a:lnTo>
                  <a:lnTo>
                    <a:pt x="5666856" y="70381"/>
                  </a:lnTo>
                  <a:lnTo>
                    <a:pt x="5667375" y="75646"/>
                  </a:lnTo>
                  <a:lnTo>
                    <a:pt x="5667375" y="80962"/>
                  </a:lnTo>
                  <a:lnTo>
                    <a:pt x="5667375" y="3433762"/>
                  </a:lnTo>
                  <a:lnTo>
                    <a:pt x="5667375" y="3439078"/>
                  </a:lnTo>
                  <a:lnTo>
                    <a:pt x="5666856" y="3444343"/>
                  </a:lnTo>
                  <a:lnTo>
                    <a:pt x="5653729" y="3478742"/>
                  </a:lnTo>
                  <a:lnTo>
                    <a:pt x="5650776" y="3483162"/>
                  </a:lnTo>
                  <a:lnTo>
                    <a:pt x="5631391" y="3501079"/>
                  </a:lnTo>
                  <a:lnTo>
                    <a:pt x="5626971" y="3504033"/>
                  </a:lnTo>
                  <a:lnTo>
                    <a:pt x="5602206" y="3513168"/>
                  </a:lnTo>
                  <a:lnTo>
                    <a:pt x="5596992" y="3514206"/>
                  </a:lnTo>
                  <a:lnTo>
                    <a:pt x="5591727" y="3514725"/>
                  </a:lnTo>
                  <a:lnTo>
                    <a:pt x="5586412" y="3514725"/>
                  </a:lnTo>
                  <a:lnTo>
                    <a:pt x="80962" y="3514725"/>
                  </a:lnTo>
                  <a:lnTo>
                    <a:pt x="75646" y="3514725"/>
                  </a:lnTo>
                  <a:lnTo>
                    <a:pt x="70381" y="3514206"/>
                  </a:lnTo>
                  <a:lnTo>
                    <a:pt x="65167" y="3513168"/>
                  </a:lnTo>
                  <a:lnTo>
                    <a:pt x="59953" y="3512131"/>
                  </a:lnTo>
                  <a:lnTo>
                    <a:pt x="23713" y="3491011"/>
                  </a:lnTo>
                  <a:lnTo>
                    <a:pt x="2592" y="3454771"/>
                  </a:lnTo>
                  <a:lnTo>
                    <a:pt x="0" y="3439078"/>
                  </a:lnTo>
                  <a:lnTo>
                    <a:pt x="0" y="3433762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434147" y="814355"/>
            <a:ext cx="198691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375078"/>
                </a:solidFill>
                <a:latin typeface="Segoe UI"/>
                <a:cs typeface="Segoe UI"/>
              </a:rPr>
              <a:t>Units</a:t>
            </a:r>
            <a:r>
              <a:rPr sz="1600" b="1" spc="-50" dirty="0">
                <a:solidFill>
                  <a:srgbClr val="375078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375078"/>
                </a:solidFill>
                <a:latin typeface="Segoe UI"/>
                <a:cs typeface="Segoe UI"/>
              </a:rPr>
              <a:t>Sold</a:t>
            </a:r>
            <a:r>
              <a:rPr sz="1600" b="1" spc="-30" dirty="0">
                <a:solidFill>
                  <a:srgbClr val="375078"/>
                </a:solidFill>
                <a:latin typeface="Segoe UI"/>
                <a:cs typeface="Segoe UI"/>
              </a:rPr>
              <a:t> </a:t>
            </a:r>
            <a:r>
              <a:rPr sz="1600" b="1" spc="-10" dirty="0">
                <a:solidFill>
                  <a:srgbClr val="375078"/>
                </a:solidFill>
                <a:latin typeface="Segoe UI"/>
                <a:cs typeface="Segoe UI"/>
              </a:rPr>
              <a:t>by</a:t>
            </a:r>
            <a:r>
              <a:rPr sz="1600" b="1" spc="-50" dirty="0">
                <a:solidFill>
                  <a:srgbClr val="375078"/>
                </a:solidFill>
                <a:latin typeface="Segoe UI"/>
                <a:cs typeface="Segoe UI"/>
              </a:rPr>
              <a:t> </a:t>
            </a:r>
            <a:r>
              <a:rPr sz="1600" b="1" spc="-25" dirty="0">
                <a:solidFill>
                  <a:srgbClr val="375078"/>
                </a:solidFill>
                <a:latin typeface="Segoe UI"/>
                <a:cs typeface="Segoe UI"/>
              </a:rPr>
              <a:t>Region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09363" y="3430828"/>
            <a:ext cx="2997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r>
              <a:rPr sz="900" spc="25" dirty="0">
                <a:solidFill>
                  <a:srgbClr val="605D5C"/>
                </a:solidFill>
                <a:latin typeface="Segoe UI"/>
                <a:cs typeface="Segoe UI"/>
              </a:rPr>
              <a:t>.</a:t>
            </a: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b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09363" y="2774904"/>
            <a:ext cx="2997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r>
              <a:rPr sz="900" spc="25" dirty="0">
                <a:solidFill>
                  <a:srgbClr val="605D5C"/>
                </a:solidFill>
                <a:latin typeface="Segoe UI"/>
                <a:cs typeface="Segoe UI"/>
              </a:rPr>
              <a:t>.</a:t>
            </a: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2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b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09363" y="2118980"/>
            <a:ext cx="2997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r>
              <a:rPr sz="900" spc="25" dirty="0">
                <a:solidFill>
                  <a:srgbClr val="605D5C"/>
                </a:solidFill>
                <a:latin typeface="Segoe UI"/>
                <a:cs typeface="Segoe UI"/>
              </a:rPr>
              <a:t>.</a:t>
            </a: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4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b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09363" y="1463057"/>
            <a:ext cx="2997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r>
              <a:rPr sz="900" spc="25" dirty="0">
                <a:solidFill>
                  <a:srgbClr val="605D5C"/>
                </a:solidFill>
                <a:latin typeface="Segoe UI"/>
                <a:cs typeface="Segoe UI"/>
              </a:rPr>
              <a:t>.</a:t>
            </a: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6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b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77747" y="3608487"/>
            <a:ext cx="623570" cy="3054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64465" marR="5080" indent="-152400">
              <a:lnSpc>
                <a:spcPct val="104099"/>
              </a:lnSpc>
              <a:spcBef>
                <a:spcPts val="55"/>
              </a:spcBef>
            </a:pP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S</a:t>
            </a:r>
            <a:r>
              <a:rPr sz="900" spc="15" dirty="0">
                <a:solidFill>
                  <a:srgbClr val="605D5C"/>
                </a:solidFill>
                <a:latin typeface="Segoe UI"/>
                <a:cs typeface="Segoe UI"/>
              </a:rPr>
              <a:t>u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b</a:t>
            </a:r>
            <a:r>
              <a:rPr sz="900" spc="15" dirty="0">
                <a:solidFill>
                  <a:srgbClr val="605D5C"/>
                </a:solidFill>
                <a:latin typeface="Segoe UI"/>
                <a:cs typeface="Segoe UI"/>
              </a:rPr>
              <a:t>-</a:t>
            </a: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S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a</a:t>
            </a:r>
            <a:r>
              <a:rPr sz="900" spc="15" dirty="0">
                <a:solidFill>
                  <a:srgbClr val="605D5C"/>
                </a:solidFill>
                <a:latin typeface="Segoe UI"/>
                <a:cs typeface="Segoe UI"/>
              </a:rPr>
              <a:t>h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a</a:t>
            </a:r>
            <a:r>
              <a:rPr sz="900" spc="-15" dirty="0">
                <a:solidFill>
                  <a:srgbClr val="605D5C"/>
                </a:solidFill>
                <a:latin typeface="Segoe UI"/>
                <a:cs typeface="Segoe UI"/>
              </a:rPr>
              <a:t>r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…  </a:t>
            </a:r>
            <a:r>
              <a:rPr sz="900" spc="5" dirty="0">
                <a:solidFill>
                  <a:srgbClr val="605D5C"/>
                </a:solidFill>
                <a:latin typeface="Segoe UI"/>
                <a:cs typeface="Segoe UI"/>
              </a:rPr>
              <a:t>Africa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43952" y="3608487"/>
            <a:ext cx="3803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E</a:t>
            </a:r>
            <a:r>
              <a:rPr sz="900" spc="15" dirty="0">
                <a:solidFill>
                  <a:srgbClr val="605D5C"/>
                </a:solidFill>
                <a:latin typeface="Segoe UI"/>
                <a:cs typeface="Segoe UI"/>
              </a:rPr>
              <a:t>u</a:t>
            </a:r>
            <a:r>
              <a:rPr sz="900" spc="-15" dirty="0">
                <a:solidFill>
                  <a:srgbClr val="605D5C"/>
                </a:solidFill>
                <a:latin typeface="Segoe UI"/>
                <a:cs typeface="Segoe UI"/>
              </a:rPr>
              <a:t>r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op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57784" y="3608487"/>
            <a:ext cx="236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5" dirty="0">
                <a:solidFill>
                  <a:srgbClr val="605D5C"/>
                </a:solidFill>
                <a:latin typeface="Segoe UI"/>
                <a:cs typeface="Segoe UI"/>
              </a:rPr>
              <a:t>A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s</a:t>
            </a:r>
            <a:r>
              <a:rPr sz="900" spc="5" dirty="0">
                <a:solidFill>
                  <a:srgbClr val="605D5C"/>
                </a:solidFill>
                <a:latin typeface="Segoe UI"/>
                <a:cs typeface="Segoe UI"/>
              </a:rPr>
              <a:t>i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14510" y="3608487"/>
            <a:ext cx="607060" cy="44830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4099"/>
              </a:lnSpc>
              <a:spcBef>
                <a:spcPts val="55"/>
              </a:spcBef>
            </a:pPr>
            <a:r>
              <a:rPr sz="900" spc="15" dirty="0">
                <a:solidFill>
                  <a:srgbClr val="605D5C"/>
                </a:solidFill>
                <a:latin typeface="Segoe UI"/>
                <a:cs typeface="Segoe UI"/>
              </a:rPr>
              <a:t>M</a:t>
            </a:r>
            <a:r>
              <a:rPr sz="900" spc="5" dirty="0">
                <a:solidFill>
                  <a:srgbClr val="605D5C"/>
                </a:solidFill>
                <a:latin typeface="Segoe UI"/>
                <a:cs typeface="Segoe UI"/>
              </a:rPr>
              <a:t>i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dd</a:t>
            </a:r>
            <a:r>
              <a:rPr sz="900" spc="5" dirty="0">
                <a:solidFill>
                  <a:srgbClr val="605D5C"/>
                </a:solidFill>
                <a:latin typeface="Segoe UI"/>
                <a:cs typeface="Segoe UI"/>
              </a:rPr>
              <a:t>l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e</a:t>
            </a:r>
            <a:r>
              <a:rPr sz="900" spc="-4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Eas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t  and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North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5" dirty="0">
                <a:solidFill>
                  <a:srgbClr val="605D5C"/>
                </a:solidFill>
                <a:latin typeface="Segoe UI"/>
                <a:cs typeface="Segoe UI"/>
              </a:rPr>
              <a:t>Africa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090253" y="3608487"/>
            <a:ext cx="537845" cy="5911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75565" algn="just">
              <a:lnSpc>
                <a:spcPct val="104099"/>
              </a:lnSpc>
              <a:spcBef>
                <a:spcPts val="55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Central </a:t>
            </a:r>
            <a:r>
              <a:rPr sz="900" spc="5" dirty="0">
                <a:solidFill>
                  <a:srgbClr val="605D5C"/>
                </a:solidFill>
                <a:latin typeface="Segoe UI"/>
                <a:cs typeface="Segoe UI"/>
              </a:rPr>
              <a:t> America </a:t>
            </a:r>
            <a:r>
              <a:rPr sz="900" spc="1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and the </a:t>
            </a:r>
            <a:r>
              <a:rPr sz="900" spc="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40" dirty="0">
                <a:solidFill>
                  <a:srgbClr val="605D5C"/>
                </a:solidFill>
                <a:latin typeface="Segoe UI"/>
                <a:cs typeface="Segoe UI"/>
              </a:rPr>
              <a:t>C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a</a:t>
            </a:r>
            <a:r>
              <a:rPr sz="900" spc="-15" dirty="0">
                <a:solidFill>
                  <a:srgbClr val="605D5C"/>
                </a:solidFill>
                <a:latin typeface="Segoe UI"/>
                <a:cs typeface="Segoe UI"/>
              </a:rPr>
              <a:t>r</a:t>
            </a:r>
            <a:r>
              <a:rPr sz="900" spc="5" dirty="0">
                <a:solidFill>
                  <a:srgbClr val="605D5C"/>
                </a:solidFill>
                <a:latin typeface="Segoe UI"/>
                <a:cs typeface="Segoe UI"/>
              </a:rPr>
              <a:t>i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bb</a:t>
            </a: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e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a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870757" y="3608487"/>
            <a:ext cx="464820" cy="44830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4099"/>
              </a:lnSpc>
              <a:spcBef>
                <a:spcPts val="55"/>
              </a:spcBef>
            </a:pPr>
            <a:r>
              <a:rPr sz="900" spc="15" dirty="0">
                <a:solidFill>
                  <a:srgbClr val="605D5C"/>
                </a:solidFill>
                <a:latin typeface="Segoe UI"/>
                <a:cs typeface="Segoe UI"/>
              </a:rPr>
              <a:t>Au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s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t</a:t>
            </a:r>
            <a:r>
              <a:rPr sz="900" spc="-15" dirty="0">
                <a:solidFill>
                  <a:srgbClr val="605D5C"/>
                </a:solidFill>
                <a:latin typeface="Segoe UI"/>
                <a:cs typeface="Segoe UI"/>
              </a:rPr>
              <a:t>r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a</a:t>
            </a:r>
            <a:r>
              <a:rPr sz="900" spc="5" dirty="0">
                <a:solidFill>
                  <a:srgbClr val="605D5C"/>
                </a:solidFill>
                <a:latin typeface="Segoe UI"/>
                <a:cs typeface="Segoe UI"/>
              </a:rPr>
              <a:t>li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  and </a:t>
            </a:r>
            <a:r>
              <a:rPr sz="900" spc="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Oceania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622693" y="3608487"/>
            <a:ext cx="445770" cy="3054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61594">
              <a:lnSpc>
                <a:spcPct val="104099"/>
              </a:lnSpc>
              <a:spcBef>
                <a:spcPts val="55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North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15" dirty="0">
                <a:solidFill>
                  <a:srgbClr val="605D5C"/>
                </a:solidFill>
                <a:latin typeface="Segoe UI"/>
                <a:cs typeface="Segoe UI"/>
              </a:rPr>
              <a:t>A</a:t>
            </a:r>
            <a:r>
              <a:rPr sz="900" spc="45" dirty="0">
                <a:solidFill>
                  <a:srgbClr val="605D5C"/>
                </a:solidFill>
                <a:latin typeface="Segoe UI"/>
                <a:cs typeface="Segoe UI"/>
              </a:rPr>
              <a:t>m</a:t>
            </a: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e</a:t>
            </a:r>
            <a:r>
              <a:rPr sz="900" spc="-15" dirty="0">
                <a:solidFill>
                  <a:srgbClr val="605D5C"/>
                </a:solidFill>
                <a:latin typeface="Segoe UI"/>
                <a:cs typeface="Segoe UI"/>
              </a:rPr>
              <a:t>r</a:t>
            </a:r>
            <a:r>
              <a:rPr sz="900" spc="5" dirty="0">
                <a:solidFill>
                  <a:srgbClr val="605D5C"/>
                </a:solidFill>
                <a:latin typeface="Segoe UI"/>
                <a:cs typeface="Segoe UI"/>
              </a:rPr>
              <a:t>i</a:t>
            </a:r>
            <a:r>
              <a:rPr sz="900" spc="30" dirty="0">
                <a:solidFill>
                  <a:srgbClr val="605D5C"/>
                </a:solidFill>
                <a:latin typeface="Segoe UI"/>
                <a:cs typeface="Segoe UI"/>
              </a:rPr>
              <a:t>c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350727" y="1338931"/>
            <a:ext cx="4533900" cy="2178050"/>
            <a:chOff x="7350727" y="1338931"/>
            <a:chExt cx="4533900" cy="2178050"/>
          </a:xfrm>
        </p:grpSpPr>
        <p:sp>
          <p:nvSpPr>
            <p:cNvPr id="27" name="object 27"/>
            <p:cNvSpPr/>
            <p:nvPr/>
          </p:nvSpPr>
          <p:spPr>
            <a:xfrm>
              <a:off x="7390404" y="1378609"/>
              <a:ext cx="4454525" cy="2138045"/>
            </a:xfrm>
            <a:custGeom>
              <a:avLst/>
              <a:gdLst/>
              <a:ahLst/>
              <a:cxnLst/>
              <a:rect l="l" t="t" r="r" b="b"/>
              <a:pathLst>
                <a:path w="4454525" h="2138045">
                  <a:moveTo>
                    <a:pt x="4454483" y="2137827"/>
                  </a:moveTo>
                  <a:lnTo>
                    <a:pt x="0" y="2137827"/>
                  </a:lnTo>
                  <a:lnTo>
                    <a:pt x="0" y="0"/>
                  </a:lnTo>
                  <a:lnTo>
                    <a:pt x="742413" y="17828"/>
                  </a:lnTo>
                  <a:lnTo>
                    <a:pt x="1484827" y="943643"/>
                  </a:lnTo>
                  <a:lnTo>
                    <a:pt x="2227241" y="1119967"/>
                  </a:lnTo>
                  <a:lnTo>
                    <a:pt x="2969655" y="1253365"/>
                  </a:lnTo>
                  <a:lnTo>
                    <a:pt x="3712069" y="1472402"/>
                  </a:lnTo>
                  <a:lnTo>
                    <a:pt x="4454483" y="1959954"/>
                  </a:lnTo>
                  <a:lnTo>
                    <a:pt x="4454483" y="2137827"/>
                  </a:lnTo>
                  <a:close/>
                </a:path>
              </a:pathLst>
            </a:custGeom>
            <a:solidFill>
              <a:srgbClr val="118C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390404" y="1378609"/>
              <a:ext cx="4454525" cy="1960245"/>
            </a:xfrm>
            <a:custGeom>
              <a:avLst/>
              <a:gdLst/>
              <a:ahLst/>
              <a:cxnLst/>
              <a:rect l="l" t="t" r="r" b="b"/>
              <a:pathLst>
                <a:path w="4454525" h="1960245">
                  <a:moveTo>
                    <a:pt x="0" y="0"/>
                  </a:moveTo>
                  <a:lnTo>
                    <a:pt x="742413" y="17828"/>
                  </a:lnTo>
                  <a:lnTo>
                    <a:pt x="1484827" y="943643"/>
                  </a:lnTo>
                  <a:lnTo>
                    <a:pt x="2227241" y="1119967"/>
                  </a:lnTo>
                  <a:lnTo>
                    <a:pt x="2969655" y="1253365"/>
                  </a:lnTo>
                  <a:lnTo>
                    <a:pt x="3712069" y="1472402"/>
                  </a:lnTo>
                  <a:lnTo>
                    <a:pt x="4454483" y="1959954"/>
                  </a:lnTo>
                </a:path>
              </a:pathLst>
            </a:custGeom>
            <a:ln w="28567">
              <a:solidFill>
                <a:srgbClr val="118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0722" y="1338935"/>
              <a:ext cx="4533900" cy="2039620"/>
            </a:xfrm>
            <a:custGeom>
              <a:avLst/>
              <a:gdLst/>
              <a:ahLst/>
              <a:cxnLst/>
              <a:rect l="l" t="t" r="r" b="b"/>
              <a:pathLst>
                <a:path w="4533900" h="2039620">
                  <a:moveTo>
                    <a:pt x="79349" y="0"/>
                  </a:moveTo>
                  <a:lnTo>
                    <a:pt x="0" y="0"/>
                  </a:lnTo>
                  <a:lnTo>
                    <a:pt x="0" y="79362"/>
                  </a:lnTo>
                  <a:lnTo>
                    <a:pt x="79349" y="79362"/>
                  </a:lnTo>
                  <a:lnTo>
                    <a:pt x="79349" y="0"/>
                  </a:lnTo>
                  <a:close/>
                </a:path>
                <a:path w="4533900" h="2039620">
                  <a:moveTo>
                    <a:pt x="821766" y="17830"/>
                  </a:moveTo>
                  <a:lnTo>
                    <a:pt x="742416" y="17830"/>
                  </a:lnTo>
                  <a:lnTo>
                    <a:pt x="742416" y="97180"/>
                  </a:lnTo>
                  <a:lnTo>
                    <a:pt x="821766" y="97180"/>
                  </a:lnTo>
                  <a:lnTo>
                    <a:pt x="821766" y="17830"/>
                  </a:lnTo>
                  <a:close/>
                </a:path>
                <a:path w="4533900" h="2039620">
                  <a:moveTo>
                    <a:pt x="1564182" y="943648"/>
                  </a:moveTo>
                  <a:lnTo>
                    <a:pt x="1484820" y="943648"/>
                  </a:lnTo>
                  <a:lnTo>
                    <a:pt x="1484820" y="1022997"/>
                  </a:lnTo>
                  <a:lnTo>
                    <a:pt x="1564182" y="1022997"/>
                  </a:lnTo>
                  <a:lnTo>
                    <a:pt x="1564182" y="943648"/>
                  </a:lnTo>
                  <a:close/>
                </a:path>
                <a:path w="4533900" h="2039620">
                  <a:moveTo>
                    <a:pt x="2306599" y="1119974"/>
                  </a:moveTo>
                  <a:lnTo>
                    <a:pt x="2227237" y="1119974"/>
                  </a:lnTo>
                  <a:lnTo>
                    <a:pt x="2227237" y="1199324"/>
                  </a:lnTo>
                  <a:lnTo>
                    <a:pt x="2306599" y="1199324"/>
                  </a:lnTo>
                  <a:lnTo>
                    <a:pt x="2306599" y="1119974"/>
                  </a:lnTo>
                  <a:close/>
                </a:path>
                <a:path w="4533900" h="2039620">
                  <a:moveTo>
                    <a:pt x="3049003" y="1253363"/>
                  </a:moveTo>
                  <a:lnTo>
                    <a:pt x="2969653" y="1253363"/>
                  </a:lnTo>
                  <a:lnTo>
                    <a:pt x="2969653" y="1332725"/>
                  </a:lnTo>
                  <a:lnTo>
                    <a:pt x="3049003" y="1332725"/>
                  </a:lnTo>
                  <a:lnTo>
                    <a:pt x="3049003" y="1253363"/>
                  </a:lnTo>
                  <a:close/>
                </a:path>
                <a:path w="4533900" h="2039620">
                  <a:moveTo>
                    <a:pt x="3791420" y="1472399"/>
                  </a:moveTo>
                  <a:lnTo>
                    <a:pt x="3712070" y="1472399"/>
                  </a:lnTo>
                  <a:lnTo>
                    <a:pt x="3712070" y="1551762"/>
                  </a:lnTo>
                  <a:lnTo>
                    <a:pt x="3791420" y="1551762"/>
                  </a:lnTo>
                  <a:lnTo>
                    <a:pt x="3791420" y="1472399"/>
                  </a:lnTo>
                  <a:close/>
                </a:path>
                <a:path w="4533900" h="2039620">
                  <a:moveTo>
                    <a:pt x="4533836" y="1959952"/>
                  </a:moveTo>
                  <a:lnTo>
                    <a:pt x="4454487" y="1959952"/>
                  </a:lnTo>
                  <a:lnTo>
                    <a:pt x="4454487" y="2039315"/>
                  </a:lnTo>
                  <a:lnTo>
                    <a:pt x="4533836" y="2039315"/>
                  </a:lnTo>
                  <a:lnTo>
                    <a:pt x="4533836" y="1959952"/>
                  </a:lnTo>
                  <a:close/>
                </a:path>
              </a:pathLst>
            </a:custGeom>
            <a:solidFill>
              <a:srgbClr val="3750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211061" y="1475420"/>
            <a:ext cx="3568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0.65bn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665544" y="3087796"/>
            <a:ext cx="3568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0.05bn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438302" y="2247808"/>
            <a:ext cx="3568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0.31bn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695888" y="2071484"/>
            <a:ext cx="3568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0.36bn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953474" y="1493249"/>
            <a:ext cx="3568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0.65bn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180716" y="2381207"/>
            <a:ext cx="109918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0.27bn</a:t>
            </a:r>
            <a:endParaRPr sz="90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645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0.20bn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98176" y="4768469"/>
            <a:ext cx="4890135" cy="1987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1640">
              <a:lnSpc>
                <a:spcPct val="109400"/>
              </a:lnSpc>
              <a:spcBef>
                <a:spcPts val="100"/>
              </a:spcBef>
            </a:pPr>
            <a:r>
              <a:rPr sz="1200" i="1" spc="-10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200" i="1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5" dirty="0">
                <a:solidFill>
                  <a:srgbClr val="252423"/>
                </a:solidFill>
                <a:latin typeface="Segoe UI"/>
                <a:cs typeface="Segoe UI"/>
              </a:rPr>
              <a:t>Sub-Saharan</a:t>
            </a:r>
            <a:r>
              <a:rPr sz="1200" i="1" spc="-3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dirty="0">
                <a:solidFill>
                  <a:srgbClr val="252423"/>
                </a:solidFill>
                <a:latin typeface="Segoe UI"/>
                <a:cs typeface="Segoe UI"/>
              </a:rPr>
              <a:t>Region</a:t>
            </a:r>
            <a:r>
              <a:rPr sz="1200" i="1" spc="-3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15" dirty="0">
                <a:solidFill>
                  <a:srgbClr val="252423"/>
                </a:solidFill>
                <a:latin typeface="Segoe UI"/>
                <a:cs typeface="Segoe UI"/>
              </a:rPr>
              <a:t>recorded</a:t>
            </a:r>
            <a:r>
              <a:rPr sz="1200" i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200" i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dirty="0">
                <a:solidFill>
                  <a:srgbClr val="252423"/>
                </a:solidFill>
                <a:latin typeface="Segoe UI"/>
                <a:cs typeface="Segoe UI"/>
              </a:rPr>
              <a:t>highest</a:t>
            </a:r>
            <a:r>
              <a:rPr sz="1200" i="1" spc="-4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unit</a:t>
            </a:r>
            <a:r>
              <a:rPr sz="1200" i="1" spc="-4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sold</a:t>
            </a:r>
            <a:r>
              <a:rPr sz="1200" i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dirty="0">
                <a:solidFill>
                  <a:srgbClr val="252423"/>
                </a:solidFill>
                <a:latin typeface="Segoe UI"/>
                <a:cs typeface="Segoe UI"/>
              </a:rPr>
              <a:t>while</a:t>
            </a:r>
            <a:r>
              <a:rPr sz="1200" i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5" dirty="0">
                <a:solidFill>
                  <a:srgbClr val="252423"/>
                </a:solidFill>
                <a:latin typeface="Segoe UI"/>
                <a:cs typeface="Segoe UI"/>
              </a:rPr>
              <a:t>North </a:t>
            </a:r>
            <a:r>
              <a:rPr sz="1200" i="1" spc="-3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dirty="0">
                <a:solidFill>
                  <a:srgbClr val="252423"/>
                </a:solidFill>
                <a:latin typeface="Segoe UI"/>
                <a:cs typeface="Segoe UI"/>
              </a:rPr>
              <a:t>America</a:t>
            </a:r>
            <a:r>
              <a:rPr sz="1200" i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15" dirty="0">
                <a:solidFill>
                  <a:srgbClr val="252423"/>
                </a:solidFill>
                <a:latin typeface="Segoe UI"/>
                <a:cs typeface="Segoe UI"/>
              </a:rPr>
              <a:t>recorded</a:t>
            </a:r>
            <a:r>
              <a:rPr sz="1200" i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200" i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least</a:t>
            </a:r>
            <a:r>
              <a:rPr sz="1200" i="1" spc="-4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unit</a:t>
            </a:r>
            <a:r>
              <a:rPr sz="1200" i="1" spc="-4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dirty="0">
                <a:solidFill>
                  <a:srgbClr val="252423"/>
                </a:solidFill>
                <a:latin typeface="Segoe UI"/>
                <a:cs typeface="Segoe UI"/>
              </a:rPr>
              <a:t>sold.</a:t>
            </a:r>
            <a:endParaRPr sz="1200">
              <a:latin typeface="Segoe UI"/>
              <a:cs typeface="Segoe UI"/>
            </a:endParaRPr>
          </a:p>
          <a:p>
            <a:pPr marL="12700" marR="5080">
              <a:lnSpc>
                <a:spcPct val="109400"/>
              </a:lnSpc>
              <a:spcBef>
                <a:spcPts val="1275"/>
              </a:spcBef>
            </a:pPr>
            <a:r>
              <a:rPr sz="1200" i="1" spc="5" dirty="0">
                <a:solidFill>
                  <a:srgbClr val="252423"/>
                </a:solidFill>
                <a:latin typeface="Segoe UI"/>
                <a:cs typeface="Segoe UI"/>
              </a:rPr>
              <a:t>Sub-Saharan </a:t>
            </a:r>
            <a:r>
              <a:rPr sz="1200" i="1" dirty="0">
                <a:solidFill>
                  <a:srgbClr val="252423"/>
                </a:solidFill>
                <a:latin typeface="Segoe UI"/>
                <a:cs typeface="Segoe UI"/>
              </a:rPr>
              <a:t>Region 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unit </a:t>
            </a:r>
            <a:r>
              <a:rPr sz="1200" i="1" dirty="0">
                <a:solidFill>
                  <a:srgbClr val="252423"/>
                </a:solidFill>
                <a:latin typeface="Segoe UI"/>
                <a:cs typeface="Segoe UI"/>
              </a:rPr>
              <a:t>cost </a:t>
            </a:r>
            <a:r>
              <a:rPr sz="1200" i="1" spc="5" dirty="0">
                <a:solidFill>
                  <a:srgbClr val="252423"/>
                </a:solidFill>
                <a:latin typeface="Segoe UI"/>
                <a:cs typeface="Segoe UI"/>
              </a:rPr>
              <a:t>has </a:t>
            </a:r>
            <a:r>
              <a:rPr sz="1200" i="1" dirty="0">
                <a:solidFill>
                  <a:srgbClr val="252423"/>
                </a:solidFill>
                <a:latin typeface="Segoe UI"/>
                <a:cs typeface="Segoe UI"/>
              </a:rPr>
              <a:t>a </a:t>
            </a:r>
            <a:r>
              <a:rPr sz="1200" i="1" spc="15" dirty="0">
                <a:solidFill>
                  <a:srgbClr val="252423"/>
                </a:solidFill>
                <a:latin typeface="Segoe UI"/>
                <a:cs typeface="Segoe UI"/>
              </a:rPr>
              <a:t>more </a:t>
            </a:r>
            <a:r>
              <a:rPr sz="1200" i="1" spc="5" dirty="0">
                <a:solidFill>
                  <a:srgbClr val="252423"/>
                </a:solidFill>
                <a:latin typeface="Segoe UI"/>
                <a:cs typeface="Segoe UI"/>
              </a:rPr>
              <a:t>higher 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unit </a:t>
            </a:r>
            <a:r>
              <a:rPr sz="1200" i="1" spc="5" dirty="0">
                <a:solidFill>
                  <a:srgbClr val="252423"/>
                </a:solidFill>
                <a:latin typeface="Segoe UI"/>
                <a:cs typeface="Segoe UI"/>
              </a:rPr>
              <a:t>price </a:t>
            </a:r>
            <a:r>
              <a:rPr sz="1200" i="1" spc="-10" dirty="0">
                <a:solidFill>
                  <a:srgbClr val="252423"/>
                </a:solidFill>
                <a:latin typeface="Segoe UI"/>
                <a:cs typeface="Segoe UI"/>
              </a:rPr>
              <a:t>to 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10" dirty="0">
                <a:solidFill>
                  <a:srgbClr val="252423"/>
                </a:solidFill>
                <a:latin typeface="Segoe UI"/>
                <a:cs typeface="Segoe UI"/>
              </a:rPr>
              <a:t>accommodate</a:t>
            </a:r>
            <a:r>
              <a:rPr sz="1200" i="1" spc="-10" dirty="0">
                <a:solidFill>
                  <a:srgbClr val="252423"/>
                </a:solidFill>
                <a:latin typeface="Segoe UI"/>
                <a:cs typeface="Segoe UI"/>
              </a:rPr>
              <a:t> its</a:t>
            </a:r>
            <a:r>
              <a:rPr sz="1200" i="1" spc="-5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5" dirty="0">
                <a:solidFill>
                  <a:srgbClr val="252423"/>
                </a:solidFill>
                <a:latin typeface="Segoe UI"/>
                <a:cs typeface="Segoe UI"/>
              </a:rPr>
              <a:t>profit,</a:t>
            </a:r>
            <a:r>
              <a:rPr sz="1200" i="1" spc="-7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5" dirty="0">
                <a:solidFill>
                  <a:srgbClr val="252423"/>
                </a:solidFill>
                <a:latin typeface="Segoe UI"/>
                <a:cs typeface="Segoe UI"/>
              </a:rPr>
              <a:t>North</a:t>
            </a:r>
            <a:r>
              <a:rPr sz="1200" i="1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dirty="0">
                <a:solidFill>
                  <a:srgbClr val="252423"/>
                </a:solidFill>
                <a:latin typeface="Segoe UI"/>
                <a:cs typeface="Segoe UI"/>
              </a:rPr>
              <a:t>America Region</a:t>
            </a:r>
            <a:r>
              <a:rPr sz="1200" i="1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5" dirty="0">
                <a:solidFill>
                  <a:srgbClr val="252423"/>
                </a:solidFill>
                <a:latin typeface="Segoe UI"/>
                <a:cs typeface="Segoe UI"/>
              </a:rPr>
              <a:t>has</a:t>
            </a:r>
            <a:r>
              <a:rPr sz="1200" i="1" spc="-5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dirty="0">
                <a:solidFill>
                  <a:srgbClr val="252423"/>
                </a:solidFill>
                <a:latin typeface="Segoe UI"/>
                <a:cs typeface="Segoe UI"/>
              </a:rPr>
              <a:t>a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 unit</a:t>
            </a:r>
            <a:r>
              <a:rPr sz="1200" i="1" spc="-4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dirty="0">
                <a:solidFill>
                  <a:srgbClr val="252423"/>
                </a:solidFill>
                <a:latin typeface="Segoe UI"/>
                <a:cs typeface="Segoe UI"/>
              </a:rPr>
              <a:t>cost</a:t>
            </a:r>
            <a:r>
              <a:rPr sz="1200" i="1" spc="-4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15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10" dirty="0">
                <a:solidFill>
                  <a:srgbClr val="252423"/>
                </a:solidFill>
                <a:latin typeface="Segoe UI"/>
                <a:cs typeface="Segoe UI"/>
              </a:rPr>
              <a:t>$2,045m </a:t>
            </a:r>
            <a:r>
              <a:rPr sz="1200" i="1" spc="-3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5" dirty="0">
                <a:solidFill>
                  <a:srgbClr val="252423"/>
                </a:solidFill>
                <a:latin typeface="Segoe UI"/>
                <a:cs typeface="Segoe UI"/>
              </a:rPr>
              <a:t>and</a:t>
            </a:r>
            <a:r>
              <a:rPr sz="1200" i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dirty="0">
                <a:solidFill>
                  <a:srgbClr val="252423"/>
                </a:solidFill>
                <a:latin typeface="Segoe UI"/>
                <a:cs typeface="Segoe UI"/>
              </a:rPr>
              <a:t>a</a:t>
            </a:r>
            <a:r>
              <a:rPr sz="1200" i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slight</a:t>
            </a:r>
            <a:r>
              <a:rPr sz="1200" i="1" spc="-4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dirty="0">
                <a:solidFill>
                  <a:srgbClr val="252423"/>
                </a:solidFill>
                <a:latin typeface="Segoe UI"/>
                <a:cs typeface="Segoe UI"/>
              </a:rPr>
              <a:t>increase</a:t>
            </a:r>
            <a:r>
              <a:rPr sz="1200" i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15" dirty="0">
                <a:solidFill>
                  <a:srgbClr val="252423"/>
                </a:solidFill>
                <a:latin typeface="Segoe UI"/>
                <a:cs typeface="Segoe UI"/>
              </a:rPr>
              <a:t>on</a:t>
            </a:r>
            <a:r>
              <a:rPr sz="1200" i="1" spc="-3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200" i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unit</a:t>
            </a:r>
            <a:r>
              <a:rPr sz="1200" i="1" spc="-4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5" dirty="0">
                <a:solidFill>
                  <a:srgbClr val="252423"/>
                </a:solidFill>
                <a:latin typeface="Segoe UI"/>
                <a:cs typeface="Segoe UI"/>
              </a:rPr>
              <a:t>price</a:t>
            </a:r>
            <a:r>
              <a:rPr sz="1200" i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-10" dirty="0">
                <a:solidFill>
                  <a:srgbClr val="252423"/>
                </a:solidFill>
                <a:latin typeface="Segoe UI"/>
                <a:cs typeface="Segoe UI"/>
              </a:rPr>
              <a:t>stating </a:t>
            </a:r>
            <a:r>
              <a:rPr sz="1200" i="1" spc="10" dirty="0">
                <a:solidFill>
                  <a:srgbClr val="252423"/>
                </a:solidFill>
                <a:latin typeface="Segoe UI"/>
                <a:cs typeface="Segoe UI"/>
              </a:rPr>
              <a:t>$2,091,</a:t>
            </a:r>
            <a:r>
              <a:rPr sz="1200" i="1" spc="-7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5" dirty="0">
                <a:solidFill>
                  <a:srgbClr val="252423"/>
                </a:solidFill>
                <a:latin typeface="Segoe UI"/>
                <a:cs typeface="Segoe UI"/>
              </a:rPr>
              <a:t>thereby</a:t>
            </a:r>
            <a:r>
              <a:rPr sz="1200" i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dirty="0">
                <a:solidFill>
                  <a:srgbClr val="252423"/>
                </a:solidFill>
                <a:latin typeface="Segoe UI"/>
                <a:cs typeface="Segoe UI"/>
              </a:rPr>
              <a:t>contributing </a:t>
            </a:r>
            <a:r>
              <a:rPr sz="1200" i="1" spc="-3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dirty="0">
                <a:solidFill>
                  <a:srgbClr val="252423"/>
                </a:solidFill>
                <a:latin typeface="Segoe UI"/>
                <a:cs typeface="Segoe UI"/>
              </a:rPr>
              <a:t>only</a:t>
            </a:r>
            <a:r>
              <a:rPr sz="1200" i="1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5" dirty="0">
                <a:solidFill>
                  <a:srgbClr val="252423"/>
                </a:solidFill>
                <a:latin typeface="Segoe UI"/>
                <a:cs typeface="Segoe UI"/>
              </a:rPr>
              <a:t>0.83%</a:t>
            </a:r>
            <a:r>
              <a:rPr sz="1200" i="1" spc="-4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15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1200" i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200" i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10" dirty="0">
                <a:solidFill>
                  <a:srgbClr val="252423"/>
                </a:solidFill>
                <a:latin typeface="Segoe UI"/>
                <a:cs typeface="Segoe UI"/>
              </a:rPr>
              <a:t>profit</a:t>
            </a:r>
            <a:r>
              <a:rPr sz="1200" i="1" spc="-4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-10" dirty="0">
                <a:solidFill>
                  <a:srgbClr val="252423"/>
                </a:solidFill>
                <a:latin typeface="Segoe UI"/>
                <a:cs typeface="Segoe UI"/>
              </a:rPr>
              <a:t>in</a:t>
            </a:r>
            <a:r>
              <a:rPr sz="1200" i="1" spc="-3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20" dirty="0">
                <a:solidFill>
                  <a:srgbClr val="252423"/>
                </a:solidFill>
                <a:latin typeface="Segoe UI"/>
                <a:cs typeface="Segoe UI"/>
              </a:rPr>
              <a:t>2017.</a:t>
            </a:r>
            <a:endParaRPr sz="1200">
              <a:latin typeface="Segoe UI"/>
              <a:cs typeface="Segoe UI"/>
            </a:endParaRPr>
          </a:p>
          <a:p>
            <a:pPr marL="12700" marR="62230" indent="38100">
              <a:lnSpc>
                <a:spcPct val="109400"/>
              </a:lnSpc>
            </a:pP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Riby </a:t>
            </a:r>
            <a:r>
              <a:rPr sz="1200" i="1" spc="5" dirty="0">
                <a:solidFill>
                  <a:srgbClr val="252423"/>
                </a:solidFill>
                <a:latin typeface="Segoe UI"/>
                <a:cs typeface="Segoe UI"/>
              </a:rPr>
              <a:t>team </a:t>
            </a:r>
            <a:r>
              <a:rPr sz="1200" i="1" spc="-10" dirty="0">
                <a:solidFill>
                  <a:srgbClr val="252423"/>
                </a:solidFill>
                <a:latin typeface="Segoe UI"/>
                <a:cs typeface="Segoe UI"/>
              </a:rPr>
              <a:t>in 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the </a:t>
            </a:r>
            <a:r>
              <a:rPr sz="1200" i="1" spc="5" dirty="0">
                <a:solidFill>
                  <a:srgbClr val="252423"/>
                </a:solidFill>
                <a:latin typeface="Segoe UI"/>
                <a:cs typeface="Segoe UI"/>
              </a:rPr>
              <a:t>North </a:t>
            </a:r>
            <a:r>
              <a:rPr sz="1200" i="1" dirty="0">
                <a:solidFill>
                  <a:srgbClr val="252423"/>
                </a:solidFill>
                <a:latin typeface="Segoe UI"/>
                <a:cs typeface="Segoe UI"/>
              </a:rPr>
              <a:t>America Region should 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entice </a:t>
            </a:r>
            <a:r>
              <a:rPr sz="1200" i="1" spc="5" dirty="0">
                <a:solidFill>
                  <a:srgbClr val="252423"/>
                </a:solidFill>
                <a:latin typeface="Segoe UI"/>
                <a:cs typeface="Segoe UI"/>
              </a:rPr>
              <a:t>customers </a:t>
            </a:r>
            <a:r>
              <a:rPr sz="1200" i="1" spc="-10" dirty="0">
                <a:solidFill>
                  <a:srgbClr val="252423"/>
                </a:solidFill>
                <a:latin typeface="Segoe UI"/>
                <a:cs typeface="Segoe UI"/>
              </a:rPr>
              <a:t>to 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5" dirty="0">
                <a:solidFill>
                  <a:srgbClr val="252423"/>
                </a:solidFill>
                <a:latin typeface="Segoe UI"/>
                <a:cs typeface="Segoe UI"/>
              </a:rPr>
              <a:t>purchase</a:t>
            </a:r>
            <a:r>
              <a:rPr sz="1200" i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15" dirty="0">
                <a:solidFill>
                  <a:srgbClr val="252423"/>
                </a:solidFill>
                <a:latin typeface="Segoe UI"/>
                <a:cs typeface="Segoe UI"/>
              </a:rPr>
              <a:t>more</a:t>
            </a:r>
            <a:r>
              <a:rPr sz="1200" i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15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1200" i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200" i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item</a:t>
            </a:r>
            <a:r>
              <a:rPr sz="1200" i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5" dirty="0">
                <a:solidFill>
                  <a:srgbClr val="252423"/>
                </a:solidFill>
                <a:latin typeface="Segoe UI"/>
                <a:cs typeface="Segoe UI"/>
              </a:rPr>
              <a:t>types</a:t>
            </a:r>
            <a:r>
              <a:rPr sz="1200" i="1" spc="-5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5" dirty="0">
                <a:solidFill>
                  <a:srgbClr val="252423"/>
                </a:solidFill>
                <a:latin typeface="Segoe UI"/>
                <a:cs typeface="Segoe UI"/>
              </a:rPr>
              <a:t>through</a:t>
            </a:r>
            <a:r>
              <a:rPr sz="1200" i="1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dirty="0">
                <a:solidFill>
                  <a:srgbClr val="252423"/>
                </a:solidFill>
                <a:latin typeface="Segoe UI"/>
                <a:cs typeface="Segoe UI"/>
              </a:rPr>
              <a:t>discount</a:t>
            </a:r>
            <a:r>
              <a:rPr sz="1200" i="1" spc="-4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sales,</a:t>
            </a:r>
            <a:r>
              <a:rPr sz="1200" i="1" spc="-7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5" dirty="0">
                <a:solidFill>
                  <a:srgbClr val="252423"/>
                </a:solidFill>
                <a:latin typeface="Segoe UI"/>
                <a:cs typeface="Segoe UI"/>
              </a:rPr>
              <a:t>bundle</a:t>
            </a:r>
            <a:r>
              <a:rPr sz="1200" i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sales</a:t>
            </a:r>
            <a:r>
              <a:rPr sz="1200" i="1" spc="-5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5" dirty="0">
                <a:solidFill>
                  <a:srgbClr val="252423"/>
                </a:solidFill>
                <a:latin typeface="Segoe UI"/>
                <a:cs typeface="Segoe UI"/>
              </a:rPr>
              <a:t>and </a:t>
            </a:r>
            <a:r>
              <a:rPr sz="1200" i="1" spc="-3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5" dirty="0">
                <a:solidFill>
                  <a:srgbClr val="252423"/>
                </a:solidFill>
                <a:latin typeface="Segoe UI"/>
                <a:cs typeface="Segoe UI"/>
              </a:rPr>
              <a:t>other</a:t>
            </a:r>
            <a:r>
              <a:rPr sz="1200" i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incentives.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41376" y="670560"/>
            <a:ext cx="6205855" cy="3853179"/>
            <a:chOff x="341376" y="670560"/>
            <a:chExt cx="6205855" cy="3853179"/>
          </a:xfrm>
        </p:grpSpPr>
        <p:sp>
          <p:nvSpPr>
            <p:cNvPr id="38" name="object 38"/>
            <p:cNvSpPr/>
            <p:nvPr/>
          </p:nvSpPr>
          <p:spPr>
            <a:xfrm>
              <a:off x="341376" y="670560"/>
              <a:ext cx="6205855" cy="3853179"/>
            </a:xfrm>
            <a:custGeom>
              <a:avLst/>
              <a:gdLst/>
              <a:ahLst/>
              <a:cxnLst/>
              <a:rect l="l" t="t" r="r" b="b"/>
              <a:pathLst>
                <a:path w="6205855" h="3853179">
                  <a:moveTo>
                    <a:pt x="6205728" y="3852672"/>
                  </a:moveTo>
                  <a:lnTo>
                    <a:pt x="0" y="3852672"/>
                  </a:lnTo>
                  <a:lnTo>
                    <a:pt x="0" y="0"/>
                  </a:lnTo>
                  <a:lnTo>
                    <a:pt x="6205728" y="0"/>
                  </a:lnTo>
                  <a:lnTo>
                    <a:pt x="6205728" y="92963"/>
                  </a:lnTo>
                  <a:lnTo>
                    <a:pt x="178784" y="92963"/>
                  </a:lnTo>
                  <a:lnTo>
                    <a:pt x="170339" y="93371"/>
                  </a:lnTo>
                  <a:lnTo>
                    <a:pt x="131148" y="107397"/>
                  </a:lnTo>
                  <a:lnTo>
                    <a:pt x="103193" y="138237"/>
                  </a:lnTo>
                  <a:lnTo>
                    <a:pt x="93059" y="178688"/>
                  </a:lnTo>
                  <a:lnTo>
                    <a:pt x="93059" y="3541014"/>
                  </a:lnTo>
                  <a:lnTo>
                    <a:pt x="103193" y="3581465"/>
                  </a:lnTo>
                  <a:lnTo>
                    <a:pt x="131148" y="3612304"/>
                  </a:lnTo>
                  <a:lnTo>
                    <a:pt x="170339" y="3626331"/>
                  </a:lnTo>
                  <a:lnTo>
                    <a:pt x="178784" y="3626739"/>
                  </a:lnTo>
                  <a:lnTo>
                    <a:pt x="6205728" y="3626739"/>
                  </a:lnTo>
                  <a:lnTo>
                    <a:pt x="6205728" y="3852672"/>
                  </a:lnTo>
                  <a:close/>
                </a:path>
                <a:path w="6205855" h="3853179">
                  <a:moveTo>
                    <a:pt x="6205728" y="3626739"/>
                  </a:moveTo>
                  <a:lnTo>
                    <a:pt x="5893784" y="3626739"/>
                  </a:lnTo>
                  <a:lnTo>
                    <a:pt x="5902229" y="3626331"/>
                  </a:lnTo>
                  <a:lnTo>
                    <a:pt x="5910511" y="3625107"/>
                  </a:lnTo>
                  <a:lnTo>
                    <a:pt x="5948140" y="3607313"/>
                  </a:lnTo>
                  <a:lnTo>
                    <a:pt x="5972983" y="3573819"/>
                  </a:lnTo>
                  <a:lnTo>
                    <a:pt x="5979509" y="3541014"/>
                  </a:lnTo>
                  <a:lnTo>
                    <a:pt x="5979509" y="178688"/>
                  </a:lnTo>
                  <a:lnTo>
                    <a:pt x="5969375" y="138237"/>
                  </a:lnTo>
                  <a:lnTo>
                    <a:pt x="5941418" y="107397"/>
                  </a:lnTo>
                  <a:lnTo>
                    <a:pt x="5902229" y="93371"/>
                  </a:lnTo>
                  <a:lnTo>
                    <a:pt x="5893784" y="92963"/>
                  </a:lnTo>
                  <a:lnTo>
                    <a:pt x="6205728" y="92963"/>
                  </a:lnTo>
                  <a:lnTo>
                    <a:pt x="6205728" y="3626739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39197" y="768286"/>
              <a:ext cx="5876925" cy="3524250"/>
            </a:xfrm>
            <a:custGeom>
              <a:avLst/>
              <a:gdLst/>
              <a:ahLst/>
              <a:cxnLst/>
              <a:rect l="l" t="t" r="r" b="b"/>
              <a:pathLst>
                <a:path w="5876925" h="3524250">
                  <a:moveTo>
                    <a:pt x="0" y="3443287"/>
                  </a:moveTo>
                  <a:lnTo>
                    <a:pt x="0" y="80962"/>
                  </a:lnTo>
                  <a:lnTo>
                    <a:pt x="0" y="75646"/>
                  </a:lnTo>
                  <a:lnTo>
                    <a:pt x="518" y="70381"/>
                  </a:lnTo>
                  <a:lnTo>
                    <a:pt x="1555" y="65167"/>
                  </a:lnTo>
                  <a:lnTo>
                    <a:pt x="2592" y="59953"/>
                  </a:lnTo>
                  <a:lnTo>
                    <a:pt x="4128" y="54890"/>
                  </a:lnTo>
                  <a:lnTo>
                    <a:pt x="6162" y="49979"/>
                  </a:lnTo>
                  <a:lnTo>
                    <a:pt x="8197" y="45068"/>
                  </a:lnTo>
                  <a:lnTo>
                    <a:pt x="10691" y="40402"/>
                  </a:lnTo>
                  <a:lnTo>
                    <a:pt x="13644" y="35982"/>
                  </a:lnTo>
                  <a:lnTo>
                    <a:pt x="16598" y="31561"/>
                  </a:lnTo>
                  <a:lnTo>
                    <a:pt x="19954" y="27472"/>
                  </a:lnTo>
                  <a:lnTo>
                    <a:pt x="23713" y="23713"/>
                  </a:lnTo>
                  <a:lnTo>
                    <a:pt x="27472" y="19954"/>
                  </a:lnTo>
                  <a:lnTo>
                    <a:pt x="65167" y="1555"/>
                  </a:lnTo>
                  <a:lnTo>
                    <a:pt x="75646" y="0"/>
                  </a:lnTo>
                  <a:lnTo>
                    <a:pt x="80962" y="0"/>
                  </a:lnTo>
                  <a:lnTo>
                    <a:pt x="5795962" y="0"/>
                  </a:lnTo>
                  <a:lnTo>
                    <a:pt x="5801277" y="0"/>
                  </a:lnTo>
                  <a:lnTo>
                    <a:pt x="5806542" y="518"/>
                  </a:lnTo>
                  <a:lnTo>
                    <a:pt x="5811756" y="1555"/>
                  </a:lnTo>
                  <a:lnTo>
                    <a:pt x="5816971" y="2592"/>
                  </a:lnTo>
                  <a:lnTo>
                    <a:pt x="5853211" y="23713"/>
                  </a:lnTo>
                  <a:lnTo>
                    <a:pt x="5874331" y="59953"/>
                  </a:lnTo>
                  <a:lnTo>
                    <a:pt x="5875368" y="65167"/>
                  </a:lnTo>
                  <a:lnTo>
                    <a:pt x="5876406" y="70381"/>
                  </a:lnTo>
                  <a:lnTo>
                    <a:pt x="5876925" y="75646"/>
                  </a:lnTo>
                  <a:lnTo>
                    <a:pt x="5876925" y="80962"/>
                  </a:lnTo>
                  <a:lnTo>
                    <a:pt x="5876925" y="3443287"/>
                  </a:lnTo>
                  <a:lnTo>
                    <a:pt x="5876925" y="3448603"/>
                  </a:lnTo>
                  <a:lnTo>
                    <a:pt x="5876406" y="3453868"/>
                  </a:lnTo>
                  <a:lnTo>
                    <a:pt x="5875368" y="3459081"/>
                  </a:lnTo>
                  <a:lnTo>
                    <a:pt x="5874331" y="3464295"/>
                  </a:lnTo>
                  <a:lnTo>
                    <a:pt x="5863279" y="3488267"/>
                  </a:lnTo>
                  <a:lnTo>
                    <a:pt x="5860325" y="3492687"/>
                  </a:lnTo>
                  <a:lnTo>
                    <a:pt x="5826944" y="3518086"/>
                  </a:lnTo>
                  <a:lnTo>
                    <a:pt x="5811756" y="3522693"/>
                  </a:lnTo>
                  <a:lnTo>
                    <a:pt x="5806542" y="3523731"/>
                  </a:lnTo>
                  <a:lnTo>
                    <a:pt x="5801277" y="3524249"/>
                  </a:lnTo>
                  <a:lnTo>
                    <a:pt x="5795962" y="3524250"/>
                  </a:lnTo>
                  <a:lnTo>
                    <a:pt x="80962" y="3524250"/>
                  </a:lnTo>
                  <a:lnTo>
                    <a:pt x="75646" y="3524249"/>
                  </a:lnTo>
                  <a:lnTo>
                    <a:pt x="70381" y="3523731"/>
                  </a:lnTo>
                  <a:lnTo>
                    <a:pt x="65167" y="3522693"/>
                  </a:lnTo>
                  <a:lnTo>
                    <a:pt x="59953" y="3521656"/>
                  </a:lnTo>
                  <a:lnTo>
                    <a:pt x="23713" y="3500536"/>
                  </a:lnTo>
                  <a:lnTo>
                    <a:pt x="13644" y="3488267"/>
                  </a:lnTo>
                  <a:lnTo>
                    <a:pt x="10691" y="3483847"/>
                  </a:lnTo>
                  <a:lnTo>
                    <a:pt x="1555" y="3459082"/>
                  </a:lnTo>
                  <a:lnTo>
                    <a:pt x="518" y="3453868"/>
                  </a:lnTo>
                  <a:lnTo>
                    <a:pt x="0" y="3448603"/>
                  </a:lnTo>
                  <a:lnTo>
                    <a:pt x="0" y="3443287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2211095" y="814355"/>
            <a:ext cx="23488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>
                <a:solidFill>
                  <a:srgbClr val="375078"/>
                </a:solidFill>
              </a:rPr>
              <a:t>Top</a:t>
            </a:r>
            <a:r>
              <a:rPr spc="-35" dirty="0">
                <a:solidFill>
                  <a:srgbClr val="375078"/>
                </a:solidFill>
              </a:rPr>
              <a:t> </a:t>
            </a:r>
            <a:r>
              <a:rPr spc="-15" dirty="0">
                <a:solidFill>
                  <a:srgbClr val="375078"/>
                </a:solidFill>
              </a:rPr>
              <a:t>Item</a:t>
            </a:r>
            <a:r>
              <a:rPr spc="-50" dirty="0">
                <a:solidFill>
                  <a:srgbClr val="375078"/>
                </a:solidFill>
              </a:rPr>
              <a:t> </a:t>
            </a:r>
            <a:r>
              <a:rPr spc="-45" dirty="0">
                <a:solidFill>
                  <a:srgbClr val="375078"/>
                </a:solidFill>
              </a:rPr>
              <a:t>Type</a:t>
            </a:r>
            <a:r>
              <a:rPr spc="-55" dirty="0">
                <a:solidFill>
                  <a:srgbClr val="375078"/>
                </a:solidFill>
              </a:rPr>
              <a:t> </a:t>
            </a:r>
            <a:r>
              <a:rPr spc="-10" dirty="0">
                <a:solidFill>
                  <a:srgbClr val="375078"/>
                </a:solidFill>
              </a:rPr>
              <a:t>by</a:t>
            </a:r>
            <a:r>
              <a:rPr spc="-50" dirty="0">
                <a:solidFill>
                  <a:srgbClr val="375078"/>
                </a:solidFill>
              </a:rPr>
              <a:t> </a:t>
            </a:r>
            <a:r>
              <a:rPr spc="-25" dirty="0">
                <a:solidFill>
                  <a:srgbClr val="375078"/>
                </a:solidFill>
              </a:rPr>
              <a:t>Region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564641" y="3364086"/>
            <a:ext cx="2717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$0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b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07460" y="2806839"/>
            <a:ext cx="3289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$10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b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07460" y="2249592"/>
            <a:ext cx="3289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$20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b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7460" y="1692345"/>
            <a:ext cx="3289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$30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b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07460" y="1135098"/>
            <a:ext cx="3289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$40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b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20638" y="3538606"/>
            <a:ext cx="509270" cy="349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marR="5080" indent="-81280">
              <a:lnSpc>
                <a:spcPct val="106300"/>
              </a:lnSpc>
              <a:spcBef>
                <a:spcPts val="100"/>
              </a:spcBef>
            </a:pP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S</a:t>
            </a:r>
            <a:r>
              <a:rPr sz="1000" spc="-45" dirty="0">
                <a:solidFill>
                  <a:srgbClr val="605D5C"/>
                </a:solidFill>
                <a:latin typeface="Segoe UI"/>
                <a:cs typeface="Segoe UI"/>
              </a:rPr>
              <a:t>u</a:t>
            </a:r>
            <a:r>
              <a:rPr sz="1000" spc="10" dirty="0">
                <a:solidFill>
                  <a:srgbClr val="605D5C"/>
                </a:solidFill>
                <a:latin typeface="Segoe UI"/>
                <a:cs typeface="Segoe UI"/>
              </a:rPr>
              <a:t>b</a:t>
            </a: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-</a:t>
            </a: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S</a:t>
            </a:r>
            <a:r>
              <a:rPr sz="1000" spc="15" dirty="0">
                <a:solidFill>
                  <a:srgbClr val="605D5C"/>
                </a:solidFill>
                <a:latin typeface="Segoe UI"/>
                <a:cs typeface="Segoe UI"/>
              </a:rPr>
              <a:t>a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…  </a:t>
            </a:r>
            <a:r>
              <a:rPr sz="1000" spc="-15" dirty="0">
                <a:solidFill>
                  <a:srgbClr val="605D5C"/>
                </a:solidFill>
                <a:latin typeface="Segoe UI"/>
                <a:cs typeface="Segoe UI"/>
              </a:rPr>
              <a:t>Africa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722717" y="3548169"/>
            <a:ext cx="4254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5" dirty="0">
                <a:solidFill>
                  <a:srgbClr val="605D5C"/>
                </a:solidFill>
                <a:latin typeface="Segoe UI"/>
                <a:cs typeface="Segoe UI"/>
              </a:rPr>
              <a:t>E</a:t>
            </a:r>
            <a:r>
              <a:rPr sz="1000" spc="-45" dirty="0">
                <a:solidFill>
                  <a:srgbClr val="605D5C"/>
                </a:solidFill>
                <a:latin typeface="Segoe UI"/>
                <a:cs typeface="Segoe UI"/>
              </a:rPr>
              <a:t>u</a:t>
            </a:r>
            <a:r>
              <a:rPr sz="1000" spc="25" dirty="0">
                <a:solidFill>
                  <a:srgbClr val="605D5C"/>
                </a:solidFill>
                <a:latin typeface="Segoe UI"/>
                <a:cs typeface="Segoe UI"/>
              </a:rPr>
              <a:t>r</a:t>
            </a:r>
            <a:r>
              <a:rPr sz="1000" spc="10" dirty="0">
                <a:solidFill>
                  <a:srgbClr val="605D5C"/>
                </a:solidFill>
                <a:latin typeface="Segoe UI"/>
                <a:cs typeface="Segoe UI"/>
              </a:rPr>
              <a:t>op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e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372446" y="3548169"/>
            <a:ext cx="2520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45" dirty="0">
                <a:solidFill>
                  <a:srgbClr val="605D5C"/>
                </a:solidFill>
                <a:latin typeface="Segoe UI"/>
                <a:cs typeface="Segoe UI"/>
              </a:rPr>
              <a:t>A</a:t>
            </a:r>
            <a:r>
              <a:rPr sz="1000" spc="25" dirty="0">
                <a:solidFill>
                  <a:srgbClr val="605D5C"/>
                </a:solidFill>
                <a:latin typeface="Segoe UI"/>
                <a:cs typeface="Segoe UI"/>
              </a:rPr>
              <a:t>s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i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812512" y="3538606"/>
            <a:ext cx="501015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6300"/>
              </a:lnSpc>
              <a:spcBef>
                <a:spcPts val="100"/>
              </a:spcBef>
            </a:pP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Middle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15" dirty="0">
                <a:solidFill>
                  <a:srgbClr val="605D5C"/>
                </a:solidFill>
                <a:latin typeface="Segoe UI"/>
                <a:cs typeface="Segoe UI"/>
              </a:rPr>
              <a:t>Ea</a:t>
            </a:r>
            <a:r>
              <a:rPr sz="1000" spc="25" dirty="0">
                <a:solidFill>
                  <a:srgbClr val="605D5C"/>
                </a:solidFill>
                <a:latin typeface="Segoe UI"/>
                <a:cs typeface="Segoe UI"/>
              </a:rPr>
              <a:t>s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t</a:t>
            </a:r>
            <a:r>
              <a:rPr sz="10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15" dirty="0">
                <a:solidFill>
                  <a:srgbClr val="605D5C"/>
                </a:solidFill>
                <a:latin typeface="Segoe UI"/>
                <a:cs typeface="Segoe UI"/>
              </a:rPr>
              <a:t>a</a:t>
            </a:r>
            <a:r>
              <a:rPr sz="1000" spc="-45" dirty="0">
                <a:solidFill>
                  <a:srgbClr val="605D5C"/>
                </a:solidFill>
                <a:latin typeface="Segoe UI"/>
                <a:cs typeface="Segoe UI"/>
              </a:rPr>
              <a:t>n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d  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North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15" dirty="0">
                <a:solidFill>
                  <a:srgbClr val="605D5C"/>
                </a:solidFill>
                <a:latin typeface="Segoe UI"/>
                <a:cs typeface="Segoe UI"/>
              </a:rPr>
              <a:t>Africa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386000" y="3538606"/>
            <a:ext cx="49022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020" algn="just">
              <a:lnSpc>
                <a:spcPct val="106300"/>
              </a:lnSpc>
              <a:spcBef>
                <a:spcPts val="100"/>
              </a:spcBef>
            </a:pP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Central </a:t>
            </a:r>
            <a:r>
              <a:rPr sz="1000" spc="-26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15" dirty="0">
                <a:solidFill>
                  <a:srgbClr val="605D5C"/>
                </a:solidFill>
                <a:latin typeface="Segoe UI"/>
                <a:cs typeface="Segoe UI"/>
              </a:rPr>
              <a:t>America </a:t>
            </a:r>
            <a:r>
              <a:rPr sz="1000" spc="-26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and </a:t>
            </a:r>
            <a:r>
              <a:rPr sz="1000" spc="-30" dirty="0">
                <a:solidFill>
                  <a:srgbClr val="605D5C"/>
                </a:solidFill>
                <a:latin typeface="Segoe UI"/>
                <a:cs typeface="Segoe UI"/>
              </a:rPr>
              <a:t>the </a:t>
            </a: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C</a:t>
            </a:r>
            <a:r>
              <a:rPr sz="1000" spc="15" dirty="0">
                <a:solidFill>
                  <a:srgbClr val="605D5C"/>
                </a:solidFill>
                <a:latin typeface="Segoe UI"/>
                <a:cs typeface="Segoe UI"/>
              </a:rPr>
              <a:t>a</a:t>
            </a:r>
            <a:r>
              <a:rPr sz="1000" spc="25" dirty="0">
                <a:solidFill>
                  <a:srgbClr val="605D5C"/>
                </a:solidFill>
                <a:latin typeface="Segoe UI"/>
                <a:cs typeface="Segoe UI"/>
              </a:rPr>
              <a:t>r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i</a:t>
            </a:r>
            <a:r>
              <a:rPr sz="1000" spc="10" dirty="0">
                <a:solidFill>
                  <a:srgbClr val="605D5C"/>
                </a:solidFill>
                <a:latin typeface="Segoe UI"/>
                <a:cs typeface="Segoe UI"/>
              </a:rPr>
              <a:t>bb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…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940428" y="3538606"/>
            <a:ext cx="500380" cy="511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6300"/>
              </a:lnSpc>
              <a:spcBef>
                <a:spcPts val="100"/>
              </a:spcBef>
            </a:pPr>
            <a:r>
              <a:rPr sz="1000" spc="-45" dirty="0">
                <a:solidFill>
                  <a:srgbClr val="605D5C"/>
                </a:solidFill>
                <a:latin typeface="Segoe UI"/>
                <a:cs typeface="Segoe UI"/>
              </a:rPr>
              <a:t>Au</a:t>
            </a:r>
            <a:r>
              <a:rPr sz="1000" spc="25" dirty="0">
                <a:solidFill>
                  <a:srgbClr val="605D5C"/>
                </a:solidFill>
                <a:latin typeface="Segoe UI"/>
                <a:cs typeface="Segoe UI"/>
              </a:rPr>
              <a:t>s</a:t>
            </a:r>
            <a:r>
              <a:rPr sz="1000" spc="-40" dirty="0">
                <a:solidFill>
                  <a:srgbClr val="605D5C"/>
                </a:solidFill>
                <a:latin typeface="Segoe UI"/>
                <a:cs typeface="Segoe UI"/>
              </a:rPr>
              <a:t>t</a:t>
            </a:r>
            <a:r>
              <a:rPr sz="1000" spc="25" dirty="0">
                <a:solidFill>
                  <a:srgbClr val="605D5C"/>
                </a:solidFill>
                <a:latin typeface="Segoe UI"/>
                <a:cs typeface="Segoe UI"/>
              </a:rPr>
              <a:t>r</a:t>
            </a:r>
            <a:r>
              <a:rPr sz="1000" spc="15" dirty="0">
                <a:solidFill>
                  <a:srgbClr val="605D5C"/>
                </a:solidFill>
                <a:latin typeface="Segoe UI"/>
                <a:cs typeface="Segoe UI"/>
              </a:rPr>
              <a:t>a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li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a  </a:t>
            </a: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and 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Oceania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518680" y="3538606"/>
            <a:ext cx="471805" cy="349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1594">
              <a:lnSpc>
                <a:spcPct val="106300"/>
              </a:lnSpc>
              <a:spcBef>
                <a:spcPts val="100"/>
              </a:spcBef>
            </a:pP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North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45" dirty="0">
                <a:solidFill>
                  <a:srgbClr val="605D5C"/>
                </a:solidFill>
                <a:latin typeface="Segoe UI"/>
                <a:cs typeface="Segoe UI"/>
              </a:rPr>
              <a:t>A</a:t>
            </a:r>
            <a:r>
              <a:rPr sz="1000" spc="-40" dirty="0">
                <a:solidFill>
                  <a:srgbClr val="605D5C"/>
                </a:solidFill>
                <a:latin typeface="Segoe UI"/>
                <a:cs typeface="Segoe UI"/>
              </a:rPr>
              <a:t>m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e</a:t>
            </a:r>
            <a:r>
              <a:rPr sz="1000" spc="25" dirty="0">
                <a:solidFill>
                  <a:srgbClr val="605D5C"/>
                </a:solidFill>
                <a:latin typeface="Segoe UI"/>
                <a:cs typeface="Segoe UI"/>
              </a:rPr>
              <a:t>r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i</a:t>
            </a:r>
            <a:r>
              <a:rPr sz="1000" spc="-15" dirty="0">
                <a:solidFill>
                  <a:srgbClr val="605D5C"/>
                </a:solidFill>
                <a:latin typeface="Segoe UI"/>
                <a:cs typeface="Segoe UI"/>
              </a:rPr>
              <a:t>c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a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146009" y="1211841"/>
            <a:ext cx="4164965" cy="2238375"/>
            <a:chOff x="1146009" y="1211841"/>
            <a:chExt cx="4164965" cy="2238375"/>
          </a:xfrm>
        </p:grpSpPr>
        <p:sp>
          <p:nvSpPr>
            <p:cNvPr id="54" name="object 54"/>
            <p:cNvSpPr/>
            <p:nvPr/>
          </p:nvSpPr>
          <p:spPr>
            <a:xfrm>
              <a:off x="1145997" y="2133841"/>
              <a:ext cx="3530600" cy="1316355"/>
            </a:xfrm>
            <a:custGeom>
              <a:avLst/>
              <a:gdLst/>
              <a:ahLst/>
              <a:cxnLst/>
              <a:rect l="l" t="t" r="r" b="b"/>
              <a:pathLst>
                <a:path w="3530600" h="1316354">
                  <a:moveTo>
                    <a:pt x="146532" y="0"/>
                  </a:moveTo>
                  <a:lnTo>
                    <a:pt x="0" y="0"/>
                  </a:lnTo>
                  <a:lnTo>
                    <a:pt x="0" y="1315872"/>
                  </a:lnTo>
                  <a:lnTo>
                    <a:pt x="146532" y="1315872"/>
                  </a:lnTo>
                  <a:lnTo>
                    <a:pt x="146532" y="0"/>
                  </a:lnTo>
                  <a:close/>
                </a:path>
                <a:path w="3530600" h="1316354">
                  <a:moveTo>
                    <a:pt x="710501" y="16433"/>
                  </a:moveTo>
                  <a:lnTo>
                    <a:pt x="563968" y="16433"/>
                  </a:lnTo>
                  <a:lnTo>
                    <a:pt x="563968" y="1315872"/>
                  </a:lnTo>
                  <a:lnTo>
                    <a:pt x="710501" y="1315872"/>
                  </a:lnTo>
                  <a:lnTo>
                    <a:pt x="710501" y="16433"/>
                  </a:lnTo>
                  <a:close/>
                </a:path>
                <a:path w="3530600" h="1316354">
                  <a:moveTo>
                    <a:pt x="1274457" y="568274"/>
                  </a:moveTo>
                  <a:lnTo>
                    <a:pt x="1127925" y="568274"/>
                  </a:lnTo>
                  <a:lnTo>
                    <a:pt x="1127925" y="1315872"/>
                  </a:lnTo>
                  <a:lnTo>
                    <a:pt x="1274457" y="1315872"/>
                  </a:lnTo>
                  <a:lnTo>
                    <a:pt x="1274457" y="568274"/>
                  </a:lnTo>
                  <a:close/>
                </a:path>
                <a:path w="3530600" h="1316354">
                  <a:moveTo>
                    <a:pt x="1838413" y="690587"/>
                  </a:moveTo>
                  <a:lnTo>
                    <a:pt x="1691881" y="690587"/>
                  </a:lnTo>
                  <a:lnTo>
                    <a:pt x="1691881" y="1315872"/>
                  </a:lnTo>
                  <a:lnTo>
                    <a:pt x="1838413" y="1315872"/>
                  </a:lnTo>
                  <a:lnTo>
                    <a:pt x="1838413" y="690587"/>
                  </a:lnTo>
                  <a:close/>
                </a:path>
                <a:path w="3530600" h="1316354">
                  <a:moveTo>
                    <a:pt x="2402370" y="755599"/>
                  </a:moveTo>
                  <a:lnTo>
                    <a:pt x="2255837" y="755599"/>
                  </a:lnTo>
                  <a:lnTo>
                    <a:pt x="2255837" y="1315872"/>
                  </a:lnTo>
                  <a:lnTo>
                    <a:pt x="2402370" y="1315872"/>
                  </a:lnTo>
                  <a:lnTo>
                    <a:pt x="2402370" y="755599"/>
                  </a:lnTo>
                  <a:close/>
                </a:path>
                <a:path w="3530600" h="1316354">
                  <a:moveTo>
                    <a:pt x="2966326" y="894067"/>
                  </a:moveTo>
                  <a:lnTo>
                    <a:pt x="2819793" y="894067"/>
                  </a:lnTo>
                  <a:lnTo>
                    <a:pt x="2819793" y="1315872"/>
                  </a:lnTo>
                  <a:lnTo>
                    <a:pt x="2966326" y="1315872"/>
                  </a:lnTo>
                  <a:lnTo>
                    <a:pt x="2966326" y="894067"/>
                  </a:lnTo>
                  <a:close/>
                </a:path>
                <a:path w="3530600" h="1316354">
                  <a:moveTo>
                    <a:pt x="3530282" y="1204544"/>
                  </a:moveTo>
                  <a:lnTo>
                    <a:pt x="3383750" y="1204544"/>
                  </a:lnTo>
                  <a:lnTo>
                    <a:pt x="3383750" y="1315872"/>
                  </a:lnTo>
                  <a:lnTo>
                    <a:pt x="3530282" y="1315872"/>
                  </a:lnTo>
                  <a:lnTo>
                    <a:pt x="3530282" y="1204544"/>
                  </a:lnTo>
                  <a:close/>
                </a:path>
              </a:pathLst>
            </a:custGeom>
            <a:solidFill>
              <a:srgbClr val="3750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292529" y="1423936"/>
              <a:ext cx="3530600" cy="2026285"/>
            </a:xfrm>
            <a:custGeom>
              <a:avLst/>
              <a:gdLst/>
              <a:ahLst/>
              <a:cxnLst/>
              <a:rect l="l" t="t" r="r" b="b"/>
              <a:pathLst>
                <a:path w="3530600" h="2026285">
                  <a:moveTo>
                    <a:pt x="146532" y="0"/>
                  </a:moveTo>
                  <a:lnTo>
                    <a:pt x="0" y="0"/>
                  </a:lnTo>
                  <a:lnTo>
                    <a:pt x="0" y="2025777"/>
                  </a:lnTo>
                  <a:lnTo>
                    <a:pt x="146532" y="2025777"/>
                  </a:lnTo>
                  <a:lnTo>
                    <a:pt x="146532" y="0"/>
                  </a:lnTo>
                  <a:close/>
                </a:path>
                <a:path w="3530600" h="2026285">
                  <a:moveTo>
                    <a:pt x="710501" y="7594"/>
                  </a:moveTo>
                  <a:lnTo>
                    <a:pt x="563968" y="7594"/>
                  </a:lnTo>
                  <a:lnTo>
                    <a:pt x="563968" y="2025777"/>
                  </a:lnTo>
                  <a:lnTo>
                    <a:pt x="710501" y="2025777"/>
                  </a:lnTo>
                  <a:lnTo>
                    <a:pt x="710501" y="7594"/>
                  </a:lnTo>
                  <a:close/>
                </a:path>
                <a:path w="3530600" h="2026285">
                  <a:moveTo>
                    <a:pt x="1274457" y="915454"/>
                  </a:moveTo>
                  <a:lnTo>
                    <a:pt x="1127925" y="915454"/>
                  </a:lnTo>
                  <a:lnTo>
                    <a:pt x="1127925" y="2025777"/>
                  </a:lnTo>
                  <a:lnTo>
                    <a:pt x="1274457" y="2025777"/>
                  </a:lnTo>
                  <a:lnTo>
                    <a:pt x="1274457" y="915454"/>
                  </a:lnTo>
                  <a:close/>
                </a:path>
                <a:path w="3530600" h="2026285">
                  <a:moveTo>
                    <a:pt x="1838413" y="1058633"/>
                  </a:moveTo>
                  <a:lnTo>
                    <a:pt x="1691881" y="1058633"/>
                  </a:lnTo>
                  <a:lnTo>
                    <a:pt x="1691881" y="2025777"/>
                  </a:lnTo>
                  <a:lnTo>
                    <a:pt x="1838413" y="2025777"/>
                  </a:lnTo>
                  <a:lnTo>
                    <a:pt x="1838413" y="1058633"/>
                  </a:lnTo>
                  <a:close/>
                </a:path>
                <a:path w="3530600" h="2026285">
                  <a:moveTo>
                    <a:pt x="2402370" y="1188262"/>
                  </a:moveTo>
                  <a:lnTo>
                    <a:pt x="2255837" y="1188262"/>
                  </a:lnTo>
                  <a:lnTo>
                    <a:pt x="2255837" y="2025777"/>
                  </a:lnTo>
                  <a:lnTo>
                    <a:pt x="2402370" y="2025777"/>
                  </a:lnTo>
                  <a:lnTo>
                    <a:pt x="2402370" y="1188262"/>
                  </a:lnTo>
                  <a:close/>
                </a:path>
                <a:path w="3530600" h="2026285">
                  <a:moveTo>
                    <a:pt x="2966326" y="1401203"/>
                  </a:moveTo>
                  <a:lnTo>
                    <a:pt x="2819793" y="1401203"/>
                  </a:lnTo>
                  <a:lnTo>
                    <a:pt x="2819793" y="2025777"/>
                  </a:lnTo>
                  <a:lnTo>
                    <a:pt x="2966326" y="2025777"/>
                  </a:lnTo>
                  <a:lnTo>
                    <a:pt x="2966326" y="1401203"/>
                  </a:lnTo>
                  <a:close/>
                </a:path>
                <a:path w="3530600" h="2026285">
                  <a:moveTo>
                    <a:pt x="3530282" y="1852777"/>
                  </a:moveTo>
                  <a:lnTo>
                    <a:pt x="3383750" y="1852777"/>
                  </a:lnTo>
                  <a:lnTo>
                    <a:pt x="3383750" y="2025777"/>
                  </a:lnTo>
                  <a:lnTo>
                    <a:pt x="3530282" y="2025777"/>
                  </a:lnTo>
                  <a:lnTo>
                    <a:pt x="3530282" y="1852777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439062" y="1476285"/>
              <a:ext cx="3530600" cy="1973580"/>
            </a:xfrm>
            <a:custGeom>
              <a:avLst/>
              <a:gdLst/>
              <a:ahLst/>
              <a:cxnLst/>
              <a:rect l="l" t="t" r="r" b="b"/>
              <a:pathLst>
                <a:path w="3530600" h="1973579">
                  <a:moveTo>
                    <a:pt x="146532" y="0"/>
                  </a:moveTo>
                  <a:lnTo>
                    <a:pt x="0" y="0"/>
                  </a:lnTo>
                  <a:lnTo>
                    <a:pt x="0" y="1973427"/>
                  </a:lnTo>
                  <a:lnTo>
                    <a:pt x="146532" y="1973427"/>
                  </a:lnTo>
                  <a:lnTo>
                    <a:pt x="146532" y="0"/>
                  </a:lnTo>
                  <a:close/>
                </a:path>
                <a:path w="3530600" h="1973579">
                  <a:moveTo>
                    <a:pt x="710501" y="45707"/>
                  </a:moveTo>
                  <a:lnTo>
                    <a:pt x="563968" y="45707"/>
                  </a:lnTo>
                  <a:lnTo>
                    <a:pt x="563968" y="1973427"/>
                  </a:lnTo>
                  <a:lnTo>
                    <a:pt x="710501" y="1973427"/>
                  </a:lnTo>
                  <a:lnTo>
                    <a:pt x="710501" y="45707"/>
                  </a:lnTo>
                  <a:close/>
                </a:path>
                <a:path w="3530600" h="1973579">
                  <a:moveTo>
                    <a:pt x="1274457" y="878319"/>
                  </a:moveTo>
                  <a:lnTo>
                    <a:pt x="1127925" y="878319"/>
                  </a:lnTo>
                  <a:lnTo>
                    <a:pt x="1127925" y="1973427"/>
                  </a:lnTo>
                  <a:lnTo>
                    <a:pt x="1274457" y="1973427"/>
                  </a:lnTo>
                  <a:lnTo>
                    <a:pt x="1274457" y="878319"/>
                  </a:lnTo>
                  <a:close/>
                </a:path>
                <a:path w="3530600" h="1973579">
                  <a:moveTo>
                    <a:pt x="1838413" y="1032002"/>
                  </a:moveTo>
                  <a:lnTo>
                    <a:pt x="1691881" y="1032002"/>
                  </a:lnTo>
                  <a:lnTo>
                    <a:pt x="1691881" y="1973427"/>
                  </a:lnTo>
                  <a:lnTo>
                    <a:pt x="1838413" y="1973427"/>
                  </a:lnTo>
                  <a:lnTo>
                    <a:pt x="1838413" y="1032002"/>
                  </a:lnTo>
                  <a:close/>
                </a:path>
                <a:path w="3530600" h="1973579">
                  <a:moveTo>
                    <a:pt x="2402370" y="1146124"/>
                  </a:moveTo>
                  <a:lnTo>
                    <a:pt x="2255837" y="1146124"/>
                  </a:lnTo>
                  <a:lnTo>
                    <a:pt x="2255837" y="1973427"/>
                  </a:lnTo>
                  <a:lnTo>
                    <a:pt x="2402370" y="1973427"/>
                  </a:lnTo>
                  <a:lnTo>
                    <a:pt x="2402370" y="1146124"/>
                  </a:lnTo>
                  <a:close/>
                </a:path>
                <a:path w="3530600" h="1973579">
                  <a:moveTo>
                    <a:pt x="2966326" y="1366647"/>
                  </a:moveTo>
                  <a:lnTo>
                    <a:pt x="2819793" y="1366647"/>
                  </a:lnTo>
                  <a:lnTo>
                    <a:pt x="2819793" y="1973427"/>
                  </a:lnTo>
                  <a:lnTo>
                    <a:pt x="2966326" y="1973427"/>
                  </a:lnTo>
                  <a:lnTo>
                    <a:pt x="2966326" y="1366647"/>
                  </a:lnTo>
                  <a:close/>
                </a:path>
                <a:path w="3530600" h="1973579">
                  <a:moveTo>
                    <a:pt x="3530282" y="1808200"/>
                  </a:moveTo>
                  <a:lnTo>
                    <a:pt x="3383750" y="1808200"/>
                  </a:lnTo>
                  <a:lnTo>
                    <a:pt x="3383750" y="1973427"/>
                  </a:lnTo>
                  <a:lnTo>
                    <a:pt x="3530282" y="1973427"/>
                  </a:lnTo>
                  <a:lnTo>
                    <a:pt x="3530282" y="1808200"/>
                  </a:lnTo>
                  <a:close/>
                </a:path>
              </a:pathLst>
            </a:custGeom>
            <a:solidFill>
              <a:srgbClr val="AC50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6515" y="1211841"/>
              <a:ext cx="94268" cy="94016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16515" y="1453040"/>
              <a:ext cx="94268" cy="97776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16515" y="1697616"/>
              <a:ext cx="94268" cy="94016"/>
            </a:xfrm>
            <a:prstGeom prst="rect">
              <a:avLst/>
            </a:prstGeom>
          </p:spPr>
        </p:pic>
      </p:grpSp>
      <p:sp>
        <p:nvSpPr>
          <p:cNvPr id="60" name="object 60"/>
          <p:cNvSpPr txBox="1"/>
          <p:nvPr/>
        </p:nvSpPr>
        <p:spPr>
          <a:xfrm>
            <a:off x="5316246" y="1081017"/>
            <a:ext cx="850900" cy="74930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59400"/>
              </a:lnSpc>
              <a:spcBef>
                <a:spcPts val="60"/>
              </a:spcBef>
            </a:pPr>
            <a:r>
              <a:rPr sz="1000" spc="-15" dirty="0">
                <a:solidFill>
                  <a:srgbClr val="605D5C"/>
                </a:solidFill>
                <a:latin typeface="Segoe UI"/>
                <a:cs typeface="Segoe UI"/>
              </a:rPr>
              <a:t>Cosmetics </a:t>
            </a: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15" dirty="0">
                <a:solidFill>
                  <a:srgbClr val="605D5C"/>
                </a:solidFill>
                <a:latin typeface="Segoe UI"/>
                <a:cs typeface="Segoe UI"/>
              </a:rPr>
              <a:t>Household </a:t>
            </a: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15" dirty="0">
                <a:solidFill>
                  <a:srgbClr val="605D5C"/>
                </a:solidFill>
                <a:latin typeface="Segoe UI"/>
                <a:cs typeface="Segoe UI"/>
              </a:rPr>
              <a:t>Office</a:t>
            </a:r>
            <a:r>
              <a:rPr sz="1000" spc="-4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Supplies</a:t>
            </a:r>
            <a:endParaRPr sz="1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6450" y="305283"/>
            <a:ext cx="87693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20" dirty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900" spc="-5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900" spc="20" dirty="0">
                <a:solidFill>
                  <a:srgbClr val="FFFFFF"/>
                </a:solidFill>
                <a:latin typeface="Segoe UI"/>
                <a:cs typeface="Segoe UI"/>
              </a:rPr>
              <a:t>w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9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5" dirty="0">
                <a:solidFill>
                  <a:srgbClr val="FFFFFF"/>
                </a:solidFill>
                <a:latin typeface="Segoe UI"/>
                <a:cs typeface="Segoe UI"/>
              </a:rPr>
              <a:t>B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35" dirty="0">
                <a:solidFill>
                  <a:srgbClr val="FFFFFF"/>
                </a:solidFill>
                <a:latin typeface="Segoe UI"/>
                <a:cs typeface="Segoe UI"/>
              </a:rPr>
              <a:t>D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k</a:t>
            </a:r>
            <a:r>
              <a:rPr sz="900" spc="-5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129528" y="2645664"/>
            <a:ext cx="5901055" cy="2024380"/>
            <a:chOff x="6129528" y="2645664"/>
            <a:chExt cx="5901055" cy="2024380"/>
          </a:xfrm>
        </p:grpSpPr>
        <p:sp>
          <p:nvSpPr>
            <p:cNvPr id="5" name="object 5"/>
            <p:cNvSpPr/>
            <p:nvPr/>
          </p:nvSpPr>
          <p:spPr>
            <a:xfrm>
              <a:off x="6129528" y="2645664"/>
              <a:ext cx="5901055" cy="2024380"/>
            </a:xfrm>
            <a:custGeom>
              <a:avLst/>
              <a:gdLst/>
              <a:ahLst/>
              <a:cxnLst/>
              <a:rect l="l" t="t" r="r" b="b"/>
              <a:pathLst>
                <a:path w="5901055" h="2024379">
                  <a:moveTo>
                    <a:pt x="5900928" y="2023872"/>
                  </a:moveTo>
                  <a:lnTo>
                    <a:pt x="0" y="2023872"/>
                  </a:lnTo>
                  <a:lnTo>
                    <a:pt x="0" y="0"/>
                  </a:lnTo>
                  <a:lnTo>
                    <a:pt x="5900928" y="0"/>
                  </a:lnTo>
                  <a:lnTo>
                    <a:pt x="5900928" y="92963"/>
                  </a:lnTo>
                  <a:lnTo>
                    <a:pt x="178784" y="92963"/>
                  </a:lnTo>
                  <a:lnTo>
                    <a:pt x="170339" y="93371"/>
                  </a:lnTo>
                  <a:lnTo>
                    <a:pt x="131148" y="107397"/>
                  </a:lnTo>
                  <a:lnTo>
                    <a:pt x="103192" y="138237"/>
                  </a:lnTo>
                  <a:lnTo>
                    <a:pt x="93059" y="178688"/>
                  </a:lnTo>
                  <a:lnTo>
                    <a:pt x="93059" y="1712214"/>
                  </a:lnTo>
                  <a:lnTo>
                    <a:pt x="103193" y="1752664"/>
                  </a:lnTo>
                  <a:lnTo>
                    <a:pt x="131148" y="1783504"/>
                  </a:lnTo>
                  <a:lnTo>
                    <a:pt x="170339" y="1797530"/>
                  </a:lnTo>
                  <a:lnTo>
                    <a:pt x="178784" y="1797939"/>
                  </a:lnTo>
                  <a:lnTo>
                    <a:pt x="5900928" y="1797939"/>
                  </a:lnTo>
                  <a:lnTo>
                    <a:pt x="5900928" y="2023872"/>
                  </a:lnTo>
                  <a:close/>
                </a:path>
                <a:path w="5901055" h="2024379">
                  <a:moveTo>
                    <a:pt x="5900928" y="1797939"/>
                  </a:moveTo>
                  <a:lnTo>
                    <a:pt x="5588985" y="1797939"/>
                  </a:lnTo>
                  <a:lnTo>
                    <a:pt x="5597429" y="1797530"/>
                  </a:lnTo>
                  <a:lnTo>
                    <a:pt x="5605711" y="1796307"/>
                  </a:lnTo>
                  <a:lnTo>
                    <a:pt x="5643341" y="1778513"/>
                  </a:lnTo>
                  <a:lnTo>
                    <a:pt x="5668183" y="1745019"/>
                  </a:lnTo>
                  <a:lnTo>
                    <a:pt x="5674710" y="1712214"/>
                  </a:lnTo>
                  <a:lnTo>
                    <a:pt x="5674710" y="178688"/>
                  </a:lnTo>
                  <a:lnTo>
                    <a:pt x="5664574" y="138237"/>
                  </a:lnTo>
                  <a:lnTo>
                    <a:pt x="5636619" y="107397"/>
                  </a:lnTo>
                  <a:lnTo>
                    <a:pt x="5597429" y="93371"/>
                  </a:lnTo>
                  <a:lnTo>
                    <a:pt x="5588985" y="92963"/>
                  </a:lnTo>
                  <a:lnTo>
                    <a:pt x="5900928" y="92963"/>
                  </a:lnTo>
                  <a:lnTo>
                    <a:pt x="5900928" y="1797939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27350" y="2743390"/>
              <a:ext cx="5572125" cy="1695450"/>
            </a:xfrm>
            <a:custGeom>
              <a:avLst/>
              <a:gdLst/>
              <a:ahLst/>
              <a:cxnLst/>
              <a:rect l="l" t="t" r="r" b="b"/>
              <a:pathLst>
                <a:path w="5572125" h="1695450">
                  <a:moveTo>
                    <a:pt x="0" y="1614487"/>
                  </a:moveTo>
                  <a:lnTo>
                    <a:pt x="0" y="80962"/>
                  </a:lnTo>
                  <a:lnTo>
                    <a:pt x="0" y="75646"/>
                  </a:lnTo>
                  <a:lnTo>
                    <a:pt x="518" y="70381"/>
                  </a:lnTo>
                  <a:lnTo>
                    <a:pt x="1555" y="65167"/>
                  </a:lnTo>
                  <a:lnTo>
                    <a:pt x="2592" y="59953"/>
                  </a:lnTo>
                  <a:lnTo>
                    <a:pt x="4128" y="54890"/>
                  </a:lnTo>
                  <a:lnTo>
                    <a:pt x="6162" y="49979"/>
                  </a:lnTo>
                  <a:lnTo>
                    <a:pt x="8197" y="45068"/>
                  </a:lnTo>
                  <a:lnTo>
                    <a:pt x="10691" y="40402"/>
                  </a:lnTo>
                  <a:lnTo>
                    <a:pt x="13644" y="35982"/>
                  </a:lnTo>
                  <a:lnTo>
                    <a:pt x="16598" y="31561"/>
                  </a:lnTo>
                  <a:lnTo>
                    <a:pt x="19954" y="27472"/>
                  </a:lnTo>
                  <a:lnTo>
                    <a:pt x="23713" y="23713"/>
                  </a:lnTo>
                  <a:lnTo>
                    <a:pt x="27472" y="19954"/>
                  </a:lnTo>
                  <a:lnTo>
                    <a:pt x="65167" y="1555"/>
                  </a:lnTo>
                  <a:lnTo>
                    <a:pt x="75646" y="0"/>
                  </a:lnTo>
                  <a:lnTo>
                    <a:pt x="80962" y="0"/>
                  </a:lnTo>
                  <a:lnTo>
                    <a:pt x="5491162" y="0"/>
                  </a:lnTo>
                  <a:lnTo>
                    <a:pt x="5496477" y="0"/>
                  </a:lnTo>
                  <a:lnTo>
                    <a:pt x="5501743" y="518"/>
                  </a:lnTo>
                  <a:lnTo>
                    <a:pt x="5536141" y="13644"/>
                  </a:lnTo>
                  <a:lnTo>
                    <a:pt x="5540562" y="16598"/>
                  </a:lnTo>
                  <a:lnTo>
                    <a:pt x="5558479" y="35982"/>
                  </a:lnTo>
                  <a:lnTo>
                    <a:pt x="5561433" y="40402"/>
                  </a:lnTo>
                  <a:lnTo>
                    <a:pt x="5572125" y="75646"/>
                  </a:lnTo>
                  <a:lnTo>
                    <a:pt x="5572125" y="80962"/>
                  </a:lnTo>
                  <a:lnTo>
                    <a:pt x="5572125" y="1614487"/>
                  </a:lnTo>
                  <a:lnTo>
                    <a:pt x="5572125" y="1619803"/>
                  </a:lnTo>
                  <a:lnTo>
                    <a:pt x="5571606" y="1625068"/>
                  </a:lnTo>
                  <a:lnTo>
                    <a:pt x="5558479" y="1659467"/>
                  </a:lnTo>
                  <a:lnTo>
                    <a:pt x="5555526" y="1663887"/>
                  </a:lnTo>
                  <a:lnTo>
                    <a:pt x="5522144" y="1689287"/>
                  </a:lnTo>
                  <a:lnTo>
                    <a:pt x="5491162" y="1695450"/>
                  </a:lnTo>
                  <a:lnTo>
                    <a:pt x="80962" y="1695450"/>
                  </a:lnTo>
                  <a:lnTo>
                    <a:pt x="40402" y="1684758"/>
                  </a:lnTo>
                  <a:lnTo>
                    <a:pt x="35982" y="1681805"/>
                  </a:lnTo>
                  <a:lnTo>
                    <a:pt x="31561" y="1678851"/>
                  </a:lnTo>
                  <a:lnTo>
                    <a:pt x="6162" y="1645470"/>
                  </a:lnTo>
                  <a:lnTo>
                    <a:pt x="4128" y="1640558"/>
                  </a:lnTo>
                  <a:lnTo>
                    <a:pt x="2592" y="1635496"/>
                  </a:lnTo>
                  <a:lnTo>
                    <a:pt x="1555" y="1630282"/>
                  </a:lnTo>
                  <a:lnTo>
                    <a:pt x="518" y="1625068"/>
                  </a:lnTo>
                  <a:lnTo>
                    <a:pt x="0" y="1619803"/>
                  </a:lnTo>
                  <a:lnTo>
                    <a:pt x="0" y="1614487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317837" y="2824352"/>
          <a:ext cx="5370827" cy="1504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0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55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187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Quarter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38100" marB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375078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420"/>
                        </a:lnSpc>
                        <a:spcBef>
                          <a:spcPts val="300"/>
                        </a:spcBef>
                      </a:pPr>
                      <a:r>
                        <a:rPr sz="1200" spc="-18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T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o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t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l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3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R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e</a:t>
                      </a:r>
                      <a:r>
                        <a:rPr sz="1200" spc="2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v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e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nu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e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53975">
                        <a:lnSpc>
                          <a:spcPts val="990"/>
                        </a:lnSpc>
                      </a:pPr>
                      <a:r>
                        <a:rPr sz="850" dirty="0">
                          <a:solidFill>
                            <a:srgbClr val="FFFFFF"/>
                          </a:solidFill>
                          <a:latin typeface="Segoe UI Symbol"/>
                          <a:cs typeface="Segoe UI Symbol"/>
                        </a:rPr>
                        <a:t></a:t>
                      </a:r>
                      <a:endParaRPr sz="850">
                        <a:latin typeface="Segoe UI Symbol"/>
                        <a:cs typeface="Segoe UI Symbol"/>
                      </a:endParaRPr>
                    </a:p>
                  </a:txBody>
                  <a:tcPr marL="0" marR="0" marT="38100" marB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375078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18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T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o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t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l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C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o</a:t>
                      </a:r>
                      <a:r>
                        <a:rPr sz="1200" spc="1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s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t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38100" marB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375078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Total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38100" marB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375078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Profit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38100" marB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3750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837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Qtr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9370" marB="0"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A0D0FF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$170,965,606,222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9370" marB="0"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A0D0FF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$120,502,548,341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9370" marB="0"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A0D0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991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$50,463,057,881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9370" marB="0"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A0D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Qtr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4925" marB="0">
                    <a:solidFill>
                      <a:srgbClr val="40A3FF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$169,719,884,603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4925" marB="0">
                    <a:solidFill>
                      <a:srgbClr val="40A3FF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$119,604,036,561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4925" marB="0">
                    <a:solidFill>
                      <a:srgbClr val="40A3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991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$50,115,848,042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4925" marB="0">
                    <a:solidFill>
                      <a:srgbClr val="40A3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Qtr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4925" marB="0">
                    <a:solidFill>
                      <a:srgbClr val="A0D0FF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$164,456,324,812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4925" marB="0">
                    <a:solidFill>
                      <a:srgbClr val="A0D0FF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$115,999,324,117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4925" marB="0">
                    <a:solidFill>
                      <a:srgbClr val="A0D0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991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$48,457,000,695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4925" marB="0">
                    <a:solidFill>
                      <a:srgbClr val="A0D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837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Qtr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4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4925" marB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40A3FF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$159,906,339,353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4925" marB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40A3FF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$112,702,263,677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4925" marB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40A3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991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$47,204,075,676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34925" marB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40A3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937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-2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Total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42545" marB="0"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375078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-2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$665,048,154,991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42545" marB="0"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375078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-2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$468,808,172,697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42545" marB="0"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37507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5626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-2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$196,239,982,294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42545" marB="0"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3750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259080" y="4017264"/>
            <a:ext cx="5941060" cy="3069590"/>
            <a:chOff x="259080" y="4017264"/>
            <a:chExt cx="5941060" cy="3069590"/>
          </a:xfrm>
        </p:grpSpPr>
        <p:sp>
          <p:nvSpPr>
            <p:cNvPr id="9" name="object 9"/>
            <p:cNvSpPr/>
            <p:nvPr/>
          </p:nvSpPr>
          <p:spPr>
            <a:xfrm>
              <a:off x="259080" y="4017264"/>
              <a:ext cx="5941060" cy="3069590"/>
            </a:xfrm>
            <a:custGeom>
              <a:avLst/>
              <a:gdLst/>
              <a:ahLst/>
              <a:cxnLst/>
              <a:rect l="l" t="t" r="r" b="b"/>
              <a:pathLst>
                <a:path w="5941060" h="3069590">
                  <a:moveTo>
                    <a:pt x="5940552" y="3069336"/>
                  </a:moveTo>
                  <a:lnTo>
                    <a:pt x="0" y="3069336"/>
                  </a:lnTo>
                  <a:lnTo>
                    <a:pt x="0" y="0"/>
                  </a:lnTo>
                  <a:lnTo>
                    <a:pt x="5940552" y="0"/>
                  </a:lnTo>
                  <a:lnTo>
                    <a:pt x="5940552" y="92964"/>
                  </a:lnTo>
                  <a:lnTo>
                    <a:pt x="178784" y="92964"/>
                  </a:lnTo>
                  <a:lnTo>
                    <a:pt x="170339" y="93371"/>
                  </a:lnTo>
                  <a:lnTo>
                    <a:pt x="131149" y="107397"/>
                  </a:lnTo>
                  <a:lnTo>
                    <a:pt x="103193" y="138237"/>
                  </a:lnTo>
                  <a:lnTo>
                    <a:pt x="93059" y="178689"/>
                  </a:lnTo>
                  <a:lnTo>
                    <a:pt x="93059" y="2979039"/>
                  </a:lnTo>
                  <a:lnTo>
                    <a:pt x="103193" y="3019489"/>
                  </a:lnTo>
                  <a:lnTo>
                    <a:pt x="131149" y="3050329"/>
                  </a:lnTo>
                  <a:lnTo>
                    <a:pt x="170339" y="3064356"/>
                  </a:lnTo>
                  <a:lnTo>
                    <a:pt x="178784" y="3064764"/>
                  </a:lnTo>
                  <a:lnTo>
                    <a:pt x="5940552" y="3064764"/>
                  </a:lnTo>
                  <a:lnTo>
                    <a:pt x="5940552" y="3069336"/>
                  </a:lnTo>
                  <a:close/>
                </a:path>
                <a:path w="5941060" h="3069590">
                  <a:moveTo>
                    <a:pt x="5940552" y="3064764"/>
                  </a:moveTo>
                  <a:lnTo>
                    <a:pt x="5627084" y="3064764"/>
                  </a:lnTo>
                  <a:lnTo>
                    <a:pt x="5635529" y="3064356"/>
                  </a:lnTo>
                  <a:lnTo>
                    <a:pt x="5643811" y="3063132"/>
                  </a:lnTo>
                  <a:lnTo>
                    <a:pt x="5681440" y="3045338"/>
                  </a:lnTo>
                  <a:lnTo>
                    <a:pt x="5706283" y="3011843"/>
                  </a:lnTo>
                  <a:lnTo>
                    <a:pt x="5712809" y="2979039"/>
                  </a:lnTo>
                  <a:lnTo>
                    <a:pt x="5712809" y="178689"/>
                  </a:lnTo>
                  <a:lnTo>
                    <a:pt x="5702674" y="138237"/>
                  </a:lnTo>
                  <a:lnTo>
                    <a:pt x="5674719" y="107397"/>
                  </a:lnTo>
                  <a:lnTo>
                    <a:pt x="5635528" y="93371"/>
                  </a:lnTo>
                  <a:lnTo>
                    <a:pt x="5627084" y="92964"/>
                  </a:lnTo>
                  <a:lnTo>
                    <a:pt x="5940552" y="92964"/>
                  </a:lnTo>
                  <a:lnTo>
                    <a:pt x="5940552" y="3064764"/>
                  </a:lnTo>
                  <a:close/>
                </a:path>
              </a:pathLst>
            </a:custGeom>
            <a:solidFill>
              <a:srgbClr val="375078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6901" y="4114990"/>
              <a:ext cx="5610225" cy="2962275"/>
            </a:xfrm>
            <a:custGeom>
              <a:avLst/>
              <a:gdLst/>
              <a:ahLst/>
              <a:cxnLst/>
              <a:rect l="l" t="t" r="r" b="b"/>
              <a:pathLst>
                <a:path w="5610225" h="2962275">
                  <a:moveTo>
                    <a:pt x="0" y="2881312"/>
                  </a:moveTo>
                  <a:lnTo>
                    <a:pt x="0" y="80962"/>
                  </a:lnTo>
                  <a:lnTo>
                    <a:pt x="0" y="75646"/>
                  </a:lnTo>
                  <a:lnTo>
                    <a:pt x="518" y="70381"/>
                  </a:lnTo>
                  <a:lnTo>
                    <a:pt x="1555" y="65167"/>
                  </a:lnTo>
                  <a:lnTo>
                    <a:pt x="2592" y="59953"/>
                  </a:lnTo>
                  <a:lnTo>
                    <a:pt x="4128" y="54890"/>
                  </a:lnTo>
                  <a:lnTo>
                    <a:pt x="6162" y="49979"/>
                  </a:lnTo>
                  <a:lnTo>
                    <a:pt x="8197" y="45068"/>
                  </a:lnTo>
                  <a:lnTo>
                    <a:pt x="10691" y="40402"/>
                  </a:lnTo>
                  <a:lnTo>
                    <a:pt x="13644" y="35982"/>
                  </a:lnTo>
                  <a:lnTo>
                    <a:pt x="16598" y="31561"/>
                  </a:lnTo>
                  <a:lnTo>
                    <a:pt x="19954" y="27472"/>
                  </a:lnTo>
                  <a:lnTo>
                    <a:pt x="23713" y="23713"/>
                  </a:lnTo>
                  <a:lnTo>
                    <a:pt x="27472" y="19954"/>
                  </a:lnTo>
                  <a:lnTo>
                    <a:pt x="65167" y="1555"/>
                  </a:lnTo>
                  <a:lnTo>
                    <a:pt x="75646" y="0"/>
                  </a:lnTo>
                  <a:lnTo>
                    <a:pt x="80962" y="0"/>
                  </a:lnTo>
                  <a:lnTo>
                    <a:pt x="5529262" y="0"/>
                  </a:lnTo>
                  <a:lnTo>
                    <a:pt x="5534578" y="0"/>
                  </a:lnTo>
                  <a:lnTo>
                    <a:pt x="5539843" y="518"/>
                  </a:lnTo>
                  <a:lnTo>
                    <a:pt x="5545056" y="1555"/>
                  </a:lnTo>
                  <a:lnTo>
                    <a:pt x="5550271" y="2592"/>
                  </a:lnTo>
                  <a:lnTo>
                    <a:pt x="5555334" y="4128"/>
                  </a:lnTo>
                  <a:lnTo>
                    <a:pt x="5560244" y="6162"/>
                  </a:lnTo>
                  <a:lnTo>
                    <a:pt x="5565156" y="8197"/>
                  </a:lnTo>
                  <a:lnTo>
                    <a:pt x="5596580" y="35982"/>
                  </a:lnTo>
                  <a:lnTo>
                    <a:pt x="5610224" y="75646"/>
                  </a:lnTo>
                  <a:lnTo>
                    <a:pt x="5610225" y="80962"/>
                  </a:lnTo>
                  <a:lnTo>
                    <a:pt x="5610225" y="2881312"/>
                  </a:lnTo>
                  <a:lnTo>
                    <a:pt x="5599533" y="2921872"/>
                  </a:lnTo>
                  <a:lnTo>
                    <a:pt x="5569822" y="2951583"/>
                  </a:lnTo>
                  <a:lnTo>
                    <a:pt x="5560244" y="2956112"/>
                  </a:lnTo>
                  <a:lnTo>
                    <a:pt x="5555334" y="2958146"/>
                  </a:lnTo>
                  <a:lnTo>
                    <a:pt x="5550271" y="2959682"/>
                  </a:lnTo>
                  <a:lnTo>
                    <a:pt x="5545056" y="2960718"/>
                  </a:lnTo>
                  <a:lnTo>
                    <a:pt x="5539843" y="2961756"/>
                  </a:lnTo>
                  <a:lnTo>
                    <a:pt x="5534578" y="2962274"/>
                  </a:lnTo>
                  <a:lnTo>
                    <a:pt x="5529262" y="2962275"/>
                  </a:lnTo>
                  <a:lnTo>
                    <a:pt x="80962" y="2962275"/>
                  </a:lnTo>
                  <a:lnTo>
                    <a:pt x="75646" y="2962274"/>
                  </a:lnTo>
                  <a:lnTo>
                    <a:pt x="70381" y="2961756"/>
                  </a:lnTo>
                  <a:lnTo>
                    <a:pt x="65167" y="2960718"/>
                  </a:lnTo>
                  <a:lnTo>
                    <a:pt x="59953" y="2959682"/>
                  </a:lnTo>
                  <a:lnTo>
                    <a:pt x="35982" y="2948630"/>
                  </a:lnTo>
                  <a:lnTo>
                    <a:pt x="31561" y="2945676"/>
                  </a:lnTo>
                  <a:lnTo>
                    <a:pt x="13644" y="2926292"/>
                  </a:lnTo>
                  <a:lnTo>
                    <a:pt x="10691" y="2921872"/>
                  </a:lnTo>
                  <a:lnTo>
                    <a:pt x="1555" y="2897107"/>
                  </a:lnTo>
                  <a:lnTo>
                    <a:pt x="518" y="2891893"/>
                  </a:lnTo>
                  <a:lnTo>
                    <a:pt x="0" y="2886628"/>
                  </a:lnTo>
                  <a:lnTo>
                    <a:pt x="0" y="2881312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274800" y="4161059"/>
            <a:ext cx="17957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375078"/>
                </a:solidFill>
                <a:latin typeface="Segoe UI"/>
                <a:cs typeface="Segoe UI"/>
              </a:rPr>
              <a:t>Revenue</a:t>
            </a:r>
            <a:r>
              <a:rPr sz="1600" b="1" spc="-65" dirty="0">
                <a:solidFill>
                  <a:srgbClr val="375078"/>
                </a:solidFill>
                <a:latin typeface="Segoe UI"/>
                <a:cs typeface="Segoe UI"/>
              </a:rPr>
              <a:t> </a:t>
            </a:r>
            <a:r>
              <a:rPr sz="1600" b="1" spc="-10" dirty="0">
                <a:solidFill>
                  <a:srgbClr val="375078"/>
                </a:solidFill>
                <a:latin typeface="Segoe UI"/>
                <a:cs typeface="Segoe UI"/>
              </a:rPr>
              <a:t>by</a:t>
            </a:r>
            <a:r>
              <a:rPr sz="1600" b="1" spc="-60" dirty="0">
                <a:solidFill>
                  <a:srgbClr val="375078"/>
                </a:solidFill>
                <a:latin typeface="Segoe UI"/>
                <a:cs typeface="Segoe UI"/>
              </a:rPr>
              <a:t> </a:t>
            </a:r>
            <a:r>
              <a:rPr sz="1600" b="1" spc="-15" dirty="0">
                <a:solidFill>
                  <a:srgbClr val="375078"/>
                </a:solidFill>
                <a:latin typeface="Segoe UI"/>
                <a:cs typeface="Segoe UI"/>
              </a:rPr>
              <a:t>Month</a:t>
            </a:r>
            <a:endParaRPr sz="1600">
              <a:latin typeface="Segoe UI"/>
              <a:cs typeface="Segoe U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56679" y="4829002"/>
            <a:ext cx="5035550" cy="1549400"/>
            <a:chOff x="856679" y="4829002"/>
            <a:chExt cx="5035550" cy="1549400"/>
          </a:xfrm>
        </p:grpSpPr>
        <p:sp>
          <p:nvSpPr>
            <p:cNvPr id="13" name="object 13"/>
            <p:cNvSpPr/>
            <p:nvPr/>
          </p:nvSpPr>
          <p:spPr>
            <a:xfrm>
              <a:off x="856678" y="6368440"/>
              <a:ext cx="4064635" cy="9525"/>
            </a:xfrm>
            <a:custGeom>
              <a:avLst/>
              <a:gdLst/>
              <a:ahLst/>
              <a:cxnLst/>
              <a:rect l="l" t="t" r="r" b="b"/>
              <a:pathLst>
                <a:path w="4064635" h="9525">
                  <a:moveTo>
                    <a:pt x="9512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12" y="9512"/>
                  </a:lnTo>
                  <a:lnTo>
                    <a:pt x="9512" y="0"/>
                  </a:lnTo>
                  <a:close/>
                </a:path>
                <a:path w="4064635" h="9525">
                  <a:moveTo>
                    <a:pt x="66624" y="0"/>
                  </a:moveTo>
                  <a:lnTo>
                    <a:pt x="57111" y="0"/>
                  </a:lnTo>
                  <a:lnTo>
                    <a:pt x="57111" y="9512"/>
                  </a:lnTo>
                  <a:lnTo>
                    <a:pt x="66624" y="9512"/>
                  </a:lnTo>
                  <a:lnTo>
                    <a:pt x="66624" y="0"/>
                  </a:lnTo>
                  <a:close/>
                </a:path>
                <a:path w="4064635" h="9525">
                  <a:moveTo>
                    <a:pt x="123736" y="0"/>
                  </a:moveTo>
                  <a:lnTo>
                    <a:pt x="114211" y="0"/>
                  </a:lnTo>
                  <a:lnTo>
                    <a:pt x="114211" y="9512"/>
                  </a:lnTo>
                  <a:lnTo>
                    <a:pt x="123736" y="9512"/>
                  </a:lnTo>
                  <a:lnTo>
                    <a:pt x="123736" y="0"/>
                  </a:lnTo>
                  <a:close/>
                </a:path>
                <a:path w="4064635" h="9525">
                  <a:moveTo>
                    <a:pt x="180848" y="0"/>
                  </a:moveTo>
                  <a:lnTo>
                    <a:pt x="171323" y="0"/>
                  </a:lnTo>
                  <a:lnTo>
                    <a:pt x="171323" y="9512"/>
                  </a:lnTo>
                  <a:lnTo>
                    <a:pt x="180848" y="9512"/>
                  </a:lnTo>
                  <a:lnTo>
                    <a:pt x="180848" y="0"/>
                  </a:lnTo>
                  <a:close/>
                </a:path>
                <a:path w="4064635" h="9525">
                  <a:moveTo>
                    <a:pt x="237959" y="0"/>
                  </a:moveTo>
                  <a:lnTo>
                    <a:pt x="228434" y="0"/>
                  </a:lnTo>
                  <a:lnTo>
                    <a:pt x="228434" y="9512"/>
                  </a:lnTo>
                  <a:lnTo>
                    <a:pt x="237959" y="9512"/>
                  </a:lnTo>
                  <a:lnTo>
                    <a:pt x="237959" y="0"/>
                  </a:lnTo>
                  <a:close/>
                </a:path>
                <a:path w="4064635" h="9525">
                  <a:moveTo>
                    <a:pt x="295071" y="0"/>
                  </a:moveTo>
                  <a:lnTo>
                    <a:pt x="285546" y="0"/>
                  </a:lnTo>
                  <a:lnTo>
                    <a:pt x="285546" y="9512"/>
                  </a:lnTo>
                  <a:lnTo>
                    <a:pt x="295071" y="9512"/>
                  </a:lnTo>
                  <a:lnTo>
                    <a:pt x="295071" y="0"/>
                  </a:lnTo>
                  <a:close/>
                </a:path>
                <a:path w="4064635" h="9525">
                  <a:moveTo>
                    <a:pt x="352183" y="0"/>
                  </a:moveTo>
                  <a:lnTo>
                    <a:pt x="342658" y="0"/>
                  </a:lnTo>
                  <a:lnTo>
                    <a:pt x="342658" y="9512"/>
                  </a:lnTo>
                  <a:lnTo>
                    <a:pt x="352183" y="9512"/>
                  </a:lnTo>
                  <a:lnTo>
                    <a:pt x="352183" y="0"/>
                  </a:lnTo>
                  <a:close/>
                </a:path>
                <a:path w="4064635" h="9525">
                  <a:moveTo>
                    <a:pt x="409295" y="0"/>
                  </a:moveTo>
                  <a:lnTo>
                    <a:pt x="399770" y="0"/>
                  </a:lnTo>
                  <a:lnTo>
                    <a:pt x="399770" y="9512"/>
                  </a:lnTo>
                  <a:lnTo>
                    <a:pt x="409295" y="9512"/>
                  </a:lnTo>
                  <a:lnTo>
                    <a:pt x="409295" y="0"/>
                  </a:lnTo>
                  <a:close/>
                </a:path>
                <a:path w="4064635" h="9525">
                  <a:moveTo>
                    <a:pt x="466407" y="0"/>
                  </a:moveTo>
                  <a:lnTo>
                    <a:pt x="456882" y="0"/>
                  </a:lnTo>
                  <a:lnTo>
                    <a:pt x="456882" y="9512"/>
                  </a:lnTo>
                  <a:lnTo>
                    <a:pt x="466407" y="9512"/>
                  </a:lnTo>
                  <a:lnTo>
                    <a:pt x="466407" y="0"/>
                  </a:lnTo>
                  <a:close/>
                </a:path>
                <a:path w="4064635" h="9525">
                  <a:moveTo>
                    <a:pt x="523519" y="0"/>
                  </a:moveTo>
                  <a:lnTo>
                    <a:pt x="513994" y="0"/>
                  </a:lnTo>
                  <a:lnTo>
                    <a:pt x="513994" y="9512"/>
                  </a:lnTo>
                  <a:lnTo>
                    <a:pt x="523519" y="9512"/>
                  </a:lnTo>
                  <a:lnTo>
                    <a:pt x="523519" y="0"/>
                  </a:lnTo>
                  <a:close/>
                </a:path>
                <a:path w="4064635" h="9525">
                  <a:moveTo>
                    <a:pt x="580618" y="0"/>
                  </a:moveTo>
                  <a:lnTo>
                    <a:pt x="571106" y="0"/>
                  </a:lnTo>
                  <a:lnTo>
                    <a:pt x="571106" y="9512"/>
                  </a:lnTo>
                  <a:lnTo>
                    <a:pt x="580618" y="9512"/>
                  </a:lnTo>
                  <a:lnTo>
                    <a:pt x="580618" y="0"/>
                  </a:lnTo>
                  <a:close/>
                </a:path>
                <a:path w="4064635" h="9525">
                  <a:moveTo>
                    <a:pt x="637730" y="0"/>
                  </a:moveTo>
                  <a:lnTo>
                    <a:pt x="628218" y="0"/>
                  </a:lnTo>
                  <a:lnTo>
                    <a:pt x="628218" y="9512"/>
                  </a:lnTo>
                  <a:lnTo>
                    <a:pt x="637730" y="9512"/>
                  </a:lnTo>
                  <a:lnTo>
                    <a:pt x="637730" y="0"/>
                  </a:lnTo>
                  <a:close/>
                </a:path>
                <a:path w="4064635" h="9525">
                  <a:moveTo>
                    <a:pt x="694842" y="0"/>
                  </a:moveTo>
                  <a:lnTo>
                    <a:pt x="685330" y="0"/>
                  </a:lnTo>
                  <a:lnTo>
                    <a:pt x="685330" y="9512"/>
                  </a:lnTo>
                  <a:lnTo>
                    <a:pt x="694842" y="9512"/>
                  </a:lnTo>
                  <a:lnTo>
                    <a:pt x="694842" y="0"/>
                  </a:lnTo>
                  <a:close/>
                </a:path>
                <a:path w="4064635" h="9525">
                  <a:moveTo>
                    <a:pt x="751954" y="0"/>
                  </a:moveTo>
                  <a:lnTo>
                    <a:pt x="742442" y="0"/>
                  </a:lnTo>
                  <a:lnTo>
                    <a:pt x="742442" y="9512"/>
                  </a:lnTo>
                  <a:lnTo>
                    <a:pt x="751954" y="9512"/>
                  </a:lnTo>
                  <a:lnTo>
                    <a:pt x="751954" y="0"/>
                  </a:lnTo>
                  <a:close/>
                </a:path>
                <a:path w="4064635" h="9525">
                  <a:moveTo>
                    <a:pt x="809066" y="0"/>
                  </a:moveTo>
                  <a:lnTo>
                    <a:pt x="799553" y="0"/>
                  </a:lnTo>
                  <a:lnTo>
                    <a:pt x="799553" y="9512"/>
                  </a:lnTo>
                  <a:lnTo>
                    <a:pt x="809066" y="9512"/>
                  </a:lnTo>
                  <a:lnTo>
                    <a:pt x="809066" y="0"/>
                  </a:lnTo>
                  <a:close/>
                </a:path>
                <a:path w="4064635" h="9525">
                  <a:moveTo>
                    <a:pt x="866178" y="0"/>
                  </a:moveTo>
                  <a:lnTo>
                    <a:pt x="856665" y="0"/>
                  </a:lnTo>
                  <a:lnTo>
                    <a:pt x="856665" y="9512"/>
                  </a:lnTo>
                  <a:lnTo>
                    <a:pt x="866178" y="9512"/>
                  </a:lnTo>
                  <a:lnTo>
                    <a:pt x="866178" y="0"/>
                  </a:lnTo>
                  <a:close/>
                </a:path>
                <a:path w="4064635" h="9525">
                  <a:moveTo>
                    <a:pt x="923290" y="0"/>
                  </a:moveTo>
                  <a:lnTo>
                    <a:pt x="913777" y="0"/>
                  </a:lnTo>
                  <a:lnTo>
                    <a:pt x="913777" y="9512"/>
                  </a:lnTo>
                  <a:lnTo>
                    <a:pt x="923290" y="9512"/>
                  </a:lnTo>
                  <a:lnTo>
                    <a:pt x="923290" y="0"/>
                  </a:lnTo>
                  <a:close/>
                </a:path>
                <a:path w="4064635" h="9525">
                  <a:moveTo>
                    <a:pt x="980401" y="0"/>
                  </a:moveTo>
                  <a:lnTo>
                    <a:pt x="970889" y="0"/>
                  </a:lnTo>
                  <a:lnTo>
                    <a:pt x="970889" y="9512"/>
                  </a:lnTo>
                  <a:lnTo>
                    <a:pt x="980401" y="9512"/>
                  </a:lnTo>
                  <a:lnTo>
                    <a:pt x="980401" y="0"/>
                  </a:lnTo>
                  <a:close/>
                </a:path>
                <a:path w="4064635" h="9525">
                  <a:moveTo>
                    <a:pt x="1037513" y="0"/>
                  </a:moveTo>
                  <a:lnTo>
                    <a:pt x="1027988" y="0"/>
                  </a:lnTo>
                  <a:lnTo>
                    <a:pt x="1027988" y="9512"/>
                  </a:lnTo>
                  <a:lnTo>
                    <a:pt x="1037513" y="9512"/>
                  </a:lnTo>
                  <a:lnTo>
                    <a:pt x="1037513" y="0"/>
                  </a:lnTo>
                  <a:close/>
                </a:path>
                <a:path w="4064635" h="9525">
                  <a:moveTo>
                    <a:pt x="1094625" y="0"/>
                  </a:moveTo>
                  <a:lnTo>
                    <a:pt x="1085100" y="0"/>
                  </a:lnTo>
                  <a:lnTo>
                    <a:pt x="1085100" y="9512"/>
                  </a:lnTo>
                  <a:lnTo>
                    <a:pt x="1094625" y="9512"/>
                  </a:lnTo>
                  <a:lnTo>
                    <a:pt x="1094625" y="0"/>
                  </a:lnTo>
                  <a:close/>
                </a:path>
                <a:path w="4064635" h="9525">
                  <a:moveTo>
                    <a:pt x="1151737" y="0"/>
                  </a:moveTo>
                  <a:lnTo>
                    <a:pt x="1142212" y="0"/>
                  </a:lnTo>
                  <a:lnTo>
                    <a:pt x="1142212" y="9512"/>
                  </a:lnTo>
                  <a:lnTo>
                    <a:pt x="1151737" y="9512"/>
                  </a:lnTo>
                  <a:lnTo>
                    <a:pt x="1151737" y="0"/>
                  </a:lnTo>
                  <a:close/>
                </a:path>
                <a:path w="4064635" h="9525">
                  <a:moveTo>
                    <a:pt x="1208849" y="0"/>
                  </a:moveTo>
                  <a:lnTo>
                    <a:pt x="1199324" y="0"/>
                  </a:lnTo>
                  <a:lnTo>
                    <a:pt x="1199324" y="9512"/>
                  </a:lnTo>
                  <a:lnTo>
                    <a:pt x="1208849" y="9512"/>
                  </a:lnTo>
                  <a:lnTo>
                    <a:pt x="1208849" y="0"/>
                  </a:lnTo>
                  <a:close/>
                </a:path>
                <a:path w="4064635" h="9525">
                  <a:moveTo>
                    <a:pt x="1265961" y="0"/>
                  </a:moveTo>
                  <a:lnTo>
                    <a:pt x="1256436" y="0"/>
                  </a:lnTo>
                  <a:lnTo>
                    <a:pt x="1256436" y="9512"/>
                  </a:lnTo>
                  <a:lnTo>
                    <a:pt x="1265961" y="9512"/>
                  </a:lnTo>
                  <a:lnTo>
                    <a:pt x="1265961" y="0"/>
                  </a:lnTo>
                  <a:close/>
                </a:path>
                <a:path w="4064635" h="9525">
                  <a:moveTo>
                    <a:pt x="1323073" y="0"/>
                  </a:moveTo>
                  <a:lnTo>
                    <a:pt x="1313548" y="0"/>
                  </a:lnTo>
                  <a:lnTo>
                    <a:pt x="1313548" y="9512"/>
                  </a:lnTo>
                  <a:lnTo>
                    <a:pt x="1323073" y="9512"/>
                  </a:lnTo>
                  <a:lnTo>
                    <a:pt x="1323073" y="0"/>
                  </a:lnTo>
                  <a:close/>
                </a:path>
                <a:path w="4064635" h="9525">
                  <a:moveTo>
                    <a:pt x="1380185" y="0"/>
                  </a:moveTo>
                  <a:lnTo>
                    <a:pt x="1370660" y="0"/>
                  </a:lnTo>
                  <a:lnTo>
                    <a:pt x="1370660" y="9512"/>
                  </a:lnTo>
                  <a:lnTo>
                    <a:pt x="1380185" y="9512"/>
                  </a:lnTo>
                  <a:lnTo>
                    <a:pt x="1380185" y="0"/>
                  </a:lnTo>
                  <a:close/>
                </a:path>
                <a:path w="4064635" h="9525">
                  <a:moveTo>
                    <a:pt x="1437297" y="0"/>
                  </a:moveTo>
                  <a:lnTo>
                    <a:pt x="1427772" y="0"/>
                  </a:lnTo>
                  <a:lnTo>
                    <a:pt x="1427772" y="9512"/>
                  </a:lnTo>
                  <a:lnTo>
                    <a:pt x="1437297" y="9512"/>
                  </a:lnTo>
                  <a:lnTo>
                    <a:pt x="1437297" y="0"/>
                  </a:lnTo>
                  <a:close/>
                </a:path>
                <a:path w="4064635" h="9525">
                  <a:moveTo>
                    <a:pt x="1494396" y="0"/>
                  </a:moveTo>
                  <a:lnTo>
                    <a:pt x="1484884" y="0"/>
                  </a:lnTo>
                  <a:lnTo>
                    <a:pt x="1484884" y="9512"/>
                  </a:lnTo>
                  <a:lnTo>
                    <a:pt x="1494396" y="9512"/>
                  </a:lnTo>
                  <a:lnTo>
                    <a:pt x="1494396" y="0"/>
                  </a:lnTo>
                  <a:close/>
                </a:path>
                <a:path w="4064635" h="9525">
                  <a:moveTo>
                    <a:pt x="1551508" y="0"/>
                  </a:moveTo>
                  <a:lnTo>
                    <a:pt x="1541995" y="0"/>
                  </a:lnTo>
                  <a:lnTo>
                    <a:pt x="1541995" y="9512"/>
                  </a:lnTo>
                  <a:lnTo>
                    <a:pt x="1551508" y="9512"/>
                  </a:lnTo>
                  <a:lnTo>
                    <a:pt x="1551508" y="0"/>
                  </a:lnTo>
                  <a:close/>
                </a:path>
                <a:path w="4064635" h="9525">
                  <a:moveTo>
                    <a:pt x="1608620" y="0"/>
                  </a:moveTo>
                  <a:lnTo>
                    <a:pt x="1599107" y="0"/>
                  </a:lnTo>
                  <a:lnTo>
                    <a:pt x="1599107" y="9512"/>
                  </a:lnTo>
                  <a:lnTo>
                    <a:pt x="1608620" y="9512"/>
                  </a:lnTo>
                  <a:lnTo>
                    <a:pt x="1608620" y="0"/>
                  </a:lnTo>
                  <a:close/>
                </a:path>
                <a:path w="4064635" h="9525">
                  <a:moveTo>
                    <a:pt x="1665732" y="0"/>
                  </a:moveTo>
                  <a:lnTo>
                    <a:pt x="1656219" y="0"/>
                  </a:lnTo>
                  <a:lnTo>
                    <a:pt x="1656219" y="9512"/>
                  </a:lnTo>
                  <a:lnTo>
                    <a:pt x="1665732" y="9512"/>
                  </a:lnTo>
                  <a:lnTo>
                    <a:pt x="1665732" y="0"/>
                  </a:lnTo>
                  <a:close/>
                </a:path>
                <a:path w="4064635" h="9525">
                  <a:moveTo>
                    <a:pt x="1722843" y="0"/>
                  </a:moveTo>
                  <a:lnTo>
                    <a:pt x="1713331" y="0"/>
                  </a:lnTo>
                  <a:lnTo>
                    <a:pt x="1713331" y="9512"/>
                  </a:lnTo>
                  <a:lnTo>
                    <a:pt x="1722843" y="9512"/>
                  </a:lnTo>
                  <a:lnTo>
                    <a:pt x="1722843" y="0"/>
                  </a:lnTo>
                  <a:close/>
                </a:path>
                <a:path w="4064635" h="9525">
                  <a:moveTo>
                    <a:pt x="1779955" y="0"/>
                  </a:moveTo>
                  <a:lnTo>
                    <a:pt x="1770443" y="0"/>
                  </a:lnTo>
                  <a:lnTo>
                    <a:pt x="1770443" y="9512"/>
                  </a:lnTo>
                  <a:lnTo>
                    <a:pt x="1779955" y="9512"/>
                  </a:lnTo>
                  <a:lnTo>
                    <a:pt x="1779955" y="0"/>
                  </a:lnTo>
                  <a:close/>
                </a:path>
                <a:path w="4064635" h="9525">
                  <a:moveTo>
                    <a:pt x="1837067" y="0"/>
                  </a:moveTo>
                  <a:lnTo>
                    <a:pt x="1827555" y="0"/>
                  </a:lnTo>
                  <a:lnTo>
                    <a:pt x="1827555" y="9512"/>
                  </a:lnTo>
                  <a:lnTo>
                    <a:pt x="1837067" y="9512"/>
                  </a:lnTo>
                  <a:lnTo>
                    <a:pt x="1837067" y="0"/>
                  </a:lnTo>
                  <a:close/>
                </a:path>
                <a:path w="4064635" h="9525">
                  <a:moveTo>
                    <a:pt x="1894179" y="0"/>
                  </a:moveTo>
                  <a:lnTo>
                    <a:pt x="1884667" y="0"/>
                  </a:lnTo>
                  <a:lnTo>
                    <a:pt x="1884667" y="9512"/>
                  </a:lnTo>
                  <a:lnTo>
                    <a:pt x="1894179" y="9512"/>
                  </a:lnTo>
                  <a:lnTo>
                    <a:pt x="1894179" y="0"/>
                  </a:lnTo>
                  <a:close/>
                </a:path>
                <a:path w="4064635" h="9525">
                  <a:moveTo>
                    <a:pt x="1951291" y="0"/>
                  </a:moveTo>
                  <a:lnTo>
                    <a:pt x="1941779" y="0"/>
                  </a:lnTo>
                  <a:lnTo>
                    <a:pt x="1941779" y="9512"/>
                  </a:lnTo>
                  <a:lnTo>
                    <a:pt x="1951291" y="9512"/>
                  </a:lnTo>
                  <a:lnTo>
                    <a:pt x="1951291" y="0"/>
                  </a:lnTo>
                  <a:close/>
                </a:path>
                <a:path w="4064635" h="9525">
                  <a:moveTo>
                    <a:pt x="2008403" y="0"/>
                  </a:moveTo>
                  <a:lnTo>
                    <a:pt x="1998878" y="0"/>
                  </a:lnTo>
                  <a:lnTo>
                    <a:pt x="1998878" y="9512"/>
                  </a:lnTo>
                  <a:lnTo>
                    <a:pt x="2008403" y="9512"/>
                  </a:lnTo>
                  <a:lnTo>
                    <a:pt x="2008403" y="0"/>
                  </a:lnTo>
                  <a:close/>
                </a:path>
                <a:path w="4064635" h="9525">
                  <a:moveTo>
                    <a:pt x="2065515" y="0"/>
                  </a:moveTo>
                  <a:lnTo>
                    <a:pt x="2055990" y="0"/>
                  </a:lnTo>
                  <a:lnTo>
                    <a:pt x="2055990" y="9512"/>
                  </a:lnTo>
                  <a:lnTo>
                    <a:pt x="2065515" y="9512"/>
                  </a:lnTo>
                  <a:lnTo>
                    <a:pt x="2065515" y="0"/>
                  </a:lnTo>
                  <a:close/>
                </a:path>
                <a:path w="4064635" h="9525">
                  <a:moveTo>
                    <a:pt x="2122627" y="0"/>
                  </a:moveTo>
                  <a:lnTo>
                    <a:pt x="2113102" y="0"/>
                  </a:lnTo>
                  <a:lnTo>
                    <a:pt x="2113102" y="9512"/>
                  </a:lnTo>
                  <a:lnTo>
                    <a:pt x="2122627" y="9512"/>
                  </a:lnTo>
                  <a:lnTo>
                    <a:pt x="2122627" y="0"/>
                  </a:lnTo>
                  <a:close/>
                </a:path>
                <a:path w="4064635" h="9525">
                  <a:moveTo>
                    <a:pt x="2179739" y="0"/>
                  </a:moveTo>
                  <a:lnTo>
                    <a:pt x="2170214" y="0"/>
                  </a:lnTo>
                  <a:lnTo>
                    <a:pt x="2170214" y="9512"/>
                  </a:lnTo>
                  <a:lnTo>
                    <a:pt x="2179739" y="9512"/>
                  </a:lnTo>
                  <a:lnTo>
                    <a:pt x="2179739" y="0"/>
                  </a:lnTo>
                  <a:close/>
                </a:path>
                <a:path w="4064635" h="9525">
                  <a:moveTo>
                    <a:pt x="2236851" y="0"/>
                  </a:moveTo>
                  <a:lnTo>
                    <a:pt x="2227326" y="0"/>
                  </a:lnTo>
                  <a:lnTo>
                    <a:pt x="2227326" y="9512"/>
                  </a:lnTo>
                  <a:lnTo>
                    <a:pt x="2236851" y="9512"/>
                  </a:lnTo>
                  <a:lnTo>
                    <a:pt x="2236851" y="0"/>
                  </a:lnTo>
                  <a:close/>
                </a:path>
                <a:path w="4064635" h="9525">
                  <a:moveTo>
                    <a:pt x="2293963" y="0"/>
                  </a:moveTo>
                  <a:lnTo>
                    <a:pt x="2284438" y="0"/>
                  </a:lnTo>
                  <a:lnTo>
                    <a:pt x="2284438" y="9512"/>
                  </a:lnTo>
                  <a:lnTo>
                    <a:pt x="2293963" y="9512"/>
                  </a:lnTo>
                  <a:lnTo>
                    <a:pt x="2293963" y="0"/>
                  </a:lnTo>
                  <a:close/>
                </a:path>
                <a:path w="4064635" h="9525">
                  <a:moveTo>
                    <a:pt x="2351074" y="0"/>
                  </a:moveTo>
                  <a:lnTo>
                    <a:pt x="2341549" y="0"/>
                  </a:lnTo>
                  <a:lnTo>
                    <a:pt x="2341549" y="9512"/>
                  </a:lnTo>
                  <a:lnTo>
                    <a:pt x="2351074" y="9512"/>
                  </a:lnTo>
                  <a:lnTo>
                    <a:pt x="2351074" y="0"/>
                  </a:lnTo>
                  <a:close/>
                </a:path>
                <a:path w="4064635" h="9525">
                  <a:moveTo>
                    <a:pt x="2408186" y="0"/>
                  </a:moveTo>
                  <a:lnTo>
                    <a:pt x="2398661" y="0"/>
                  </a:lnTo>
                  <a:lnTo>
                    <a:pt x="2398661" y="9512"/>
                  </a:lnTo>
                  <a:lnTo>
                    <a:pt x="2408186" y="9512"/>
                  </a:lnTo>
                  <a:lnTo>
                    <a:pt x="2408186" y="0"/>
                  </a:lnTo>
                  <a:close/>
                </a:path>
                <a:path w="4064635" h="9525">
                  <a:moveTo>
                    <a:pt x="2465286" y="0"/>
                  </a:moveTo>
                  <a:lnTo>
                    <a:pt x="2455773" y="0"/>
                  </a:lnTo>
                  <a:lnTo>
                    <a:pt x="2455773" y="9512"/>
                  </a:lnTo>
                  <a:lnTo>
                    <a:pt x="2465286" y="9512"/>
                  </a:lnTo>
                  <a:lnTo>
                    <a:pt x="2465286" y="0"/>
                  </a:lnTo>
                  <a:close/>
                </a:path>
                <a:path w="4064635" h="9525">
                  <a:moveTo>
                    <a:pt x="2522397" y="0"/>
                  </a:moveTo>
                  <a:lnTo>
                    <a:pt x="2512885" y="0"/>
                  </a:lnTo>
                  <a:lnTo>
                    <a:pt x="2512885" y="9512"/>
                  </a:lnTo>
                  <a:lnTo>
                    <a:pt x="2522397" y="9512"/>
                  </a:lnTo>
                  <a:lnTo>
                    <a:pt x="2522397" y="0"/>
                  </a:lnTo>
                  <a:close/>
                </a:path>
                <a:path w="4064635" h="9525">
                  <a:moveTo>
                    <a:pt x="2579509" y="0"/>
                  </a:moveTo>
                  <a:lnTo>
                    <a:pt x="2569997" y="0"/>
                  </a:lnTo>
                  <a:lnTo>
                    <a:pt x="2569997" y="9512"/>
                  </a:lnTo>
                  <a:lnTo>
                    <a:pt x="2579509" y="9512"/>
                  </a:lnTo>
                  <a:lnTo>
                    <a:pt x="2579509" y="0"/>
                  </a:lnTo>
                  <a:close/>
                </a:path>
                <a:path w="4064635" h="9525">
                  <a:moveTo>
                    <a:pt x="2636621" y="0"/>
                  </a:moveTo>
                  <a:lnTo>
                    <a:pt x="2627109" y="0"/>
                  </a:lnTo>
                  <a:lnTo>
                    <a:pt x="2627109" y="9512"/>
                  </a:lnTo>
                  <a:lnTo>
                    <a:pt x="2636621" y="9512"/>
                  </a:lnTo>
                  <a:lnTo>
                    <a:pt x="2636621" y="0"/>
                  </a:lnTo>
                  <a:close/>
                </a:path>
                <a:path w="4064635" h="9525">
                  <a:moveTo>
                    <a:pt x="2693733" y="0"/>
                  </a:moveTo>
                  <a:lnTo>
                    <a:pt x="2684221" y="0"/>
                  </a:lnTo>
                  <a:lnTo>
                    <a:pt x="2684221" y="9512"/>
                  </a:lnTo>
                  <a:lnTo>
                    <a:pt x="2693733" y="9512"/>
                  </a:lnTo>
                  <a:lnTo>
                    <a:pt x="2693733" y="0"/>
                  </a:lnTo>
                  <a:close/>
                </a:path>
                <a:path w="4064635" h="9525">
                  <a:moveTo>
                    <a:pt x="2750845" y="0"/>
                  </a:moveTo>
                  <a:lnTo>
                    <a:pt x="2741333" y="0"/>
                  </a:lnTo>
                  <a:lnTo>
                    <a:pt x="2741333" y="9512"/>
                  </a:lnTo>
                  <a:lnTo>
                    <a:pt x="2750845" y="9512"/>
                  </a:lnTo>
                  <a:lnTo>
                    <a:pt x="2750845" y="0"/>
                  </a:lnTo>
                  <a:close/>
                </a:path>
                <a:path w="4064635" h="9525">
                  <a:moveTo>
                    <a:pt x="2807957" y="0"/>
                  </a:moveTo>
                  <a:lnTo>
                    <a:pt x="2798445" y="0"/>
                  </a:lnTo>
                  <a:lnTo>
                    <a:pt x="2798445" y="9512"/>
                  </a:lnTo>
                  <a:lnTo>
                    <a:pt x="2807957" y="9512"/>
                  </a:lnTo>
                  <a:lnTo>
                    <a:pt x="2807957" y="0"/>
                  </a:lnTo>
                  <a:close/>
                </a:path>
                <a:path w="4064635" h="9525">
                  <a:moveTo>
                    <a:pt x="2865069" y="0"/>
                  </a:moveTo>
                  <a:lnTo>
                    <a:pt x="2855557" y="0"/>
                  </a:lnTo>
                  <a:lnTo>
                    <a:pt x="2855557" y="9512"/>
                  </a:lnTo>
                  <a:lnTo>
                    <a:pt x="2865069" y="9512"/>
                  </a:lnTo>
                  <a:lnTo>
                    <a:pt x="2865069" y="0"/>
                  </a:lnTo>
                  <a:close/>
                </a:path>
                <a:path w="4064635" h="9525">
                  <a:moveTo>
                    <a:pt x="2922181" y="0"/>
                  </a:moveTo>
                  <a:lnTo>
                    <a:pt x="2912656" y="0"/>
                  </a:lnTo>
                  <a:lnTo>
                    <a:pt x="2912656" y="9512"/>
                  </a:lnTo>
                  <a:lnTo>
                    <a:pt x="2922181" y="9512"/>
                  </a:lnTo>
                  <a:lnTo>
                    <a:pt x="2922181" y="0"/>
                  </a:lnTo>
                  <a:close/>
                </a:path>
                <a:path w="4064635" h="9525">
                  <a:moveTo>
                    <a:pt x="2979293" y="0"/>
                  </a:moveTo>
                  <a:lnTo>
                    <a:pt x="2969768" y="0"/>
                  </a:lnTo>
                  <a:lnTo>
                    <a:pt x="2969768" y="9512"/>
                  </a:lnTo>
                  <a:lnTo>
                    <a:pt x="2979293" y="9512"/>
                  </a:lnTo>
                  <a:lnTo>
                    <a:pt x="2979293" y="0"/>
                  </a:lnTo>
                  <a:close/>
                </a:path>
                <a:path w="4064635" h="9525">
                  <a:moveTo>
                    <a:pt x="3036405" y="0"/>
                  </a:moveTo>
                  <a:lnTo>
                    <a:pt x="3026880" y="0"/>
                  </a:lnTo>
                  <a:lnTo>
                    <a:pt x="3026880" y="9512"/>
                  </a:lnTo>
                  <a:lnTo>
                    <a:pt x="3036405" y="9512"/>
                  </a:lnTo>
                  <a:lnTo>
                    <a:pt x="3036405" y="0"/>
                  </a:lnTo>
                  <a:close/>
                </a:path>
                <a:path w="4064635" h="9525">
                  <a:moveTo>
                    <a:pt x="3093516" y="0"/>
                  </a:moveTo>
                  <a:lnTo>
                    <a:pt x="3083991" y="0"/>
                  </a:lnTo>
                  <a:lnTo>
                    <a:pt x="3083991" y="9512"/>
                  </a:lnTo>
                  <a:lnTo>
                    <a:pt x="3093516" y="9512"/>
                  </a:lnTo>
                  <a:lnTo>
                    <a:pt x="3093516" y="0"/>
                  </a:lnTo>
                  <a:close/>
                </a:path>
                <a:path w="4064635" h="9525">
                  <a:moveTo>
                    <a:pt x="3150628" y="0"/>
                  </a:moveTo>
                  <a:lnTo>
                    <a:pt x="3141103" y="0"/>
                  </a:lnTo>
                  <a:lnTo>
                    <a:pt x="3141103" y="9512"/>
                  </a:lnTo>
                  <a:lnTo>
                    <a:pt x="3150628" y="9512"/>
                  </a:lnTo>
                  <a:lnTo>
                    <a:pt x="3150628" y="0"/>
                  </a:lnTo>
                  <a:close/>
                </a:path>
                <a:path w="4064635" h="9525">
                  <a:moveTo>
                    <a:pt x="3207740" y="0"/>
                  </a:moveTo>
                  <a:lnTo>
                    <a:pt x="3198215" y="0"/>
                  </a:lnTo>
                  <a:lnTo>
                    <a:pt x="3198215" y="9512"/>
                  </a:lnTo>
                  <a:lnTo>
                    <a:pt x="3207740" y="9512"/>
                  </a:lnTo>
                  <a:lnTo>
                    <a:pt x="3207740" y="0"/>
                  </a:lnTo>
                  <a:close/>
                </a:path>
                <a:path w="4064635" h="9525">
                  <a:moveTo>
                    <a:pt x="3264852" y="0"/>
                  </a:moveTo>
                  <a:lnTo>
                    <a:pt x="3255327" y="0"/>
                  </a:lnTo>
                  <a:lnTo>
                    <a:pt x="3255327" y="9512"/>
                  </a:lnTo>
                  <a:lnTo>
                    <a:pt x="3264852" y="9512"/>
                  </a:lnTo>
                  <a:lnTo>
                    <a:pt x="3264852" y="0"/>
                  </a:lnTo>
                  <a:close/>
                </a:path>
                <a:path w="4064635" h="9525">
                  <a:moveTo>
                    <a:pt x="3321964" y="0"/>
                  </a:moveTo>
                  <a:lnTo>
                    <a:pt x="3312439" y="0"/>
                  </a:lnTo>
                  <a:lnTo>
                    <a:pt x="3312439" y="9512"/>
                  </a:lnTo>
                  <a:lnTo>
                    <a:pt x="3321964" y="9512"/>
                  </a:lnTo>
                  <a:lnTo>
                    <a:pt x="3321964" y="0"/>
                  </a:lnTo>
                  <a:close/>
                </a:path>
                <a:path w="4064635" h="9525">
                  <a:moveTo>
                    <a:pt x="3379076" y="0"/>
                  </a:moveTo>
                  <a:lnTo>
                    <a:pt x="3369551" y="0"/>
                  </a:lnTo>
                  <a:lnTo>
                    <a:pt x="3369551" y="9512"/>
                  </a:lnTo>
                  <a:lnTo>
                    <a:pt x="3379076" y="9512"/>
                  </a:lnTo>
                  <a:lnTo>
                    <a:pt x="3379076" y="0"/>
                  </a:lnTo>
                  <a:close/>
                </a:path>
                <a:path w="4064635" h="9525">
                  <a:moveTo>
                    <a:pt x="3436175" y="0"/>
                  </a:moveTo>
                  <a:lnTo>
                    <a:pt x="3426663" y="0"/>
                  </a:lnTo>
                  <a:lnTo>
                    <a:pt x="3426663" y="9512"/>
                  </a:lnTo>
                  <a:lnTo>
                    <a:pt x="3436175" y="9512"/>
                  </a:lnTo>
                  <a:lnTo>
                    <a:pt x="3436175" y="0"/>
                  </a:lnTo>
                  <a:close/>
                </a:path>
                <a:path w="4064635" h="9525">
                  <a:moveTo>
                    <a:pt x="3493287" y="0"/>
                  </a:moveTo>
                  <a:lnTo>
                    <a:pt x="3483775" y="0"/>
                  </a:lnTo>
                  <a:lnTo>
                    <a:pt x="3483775" y="9512"/>
                  </a:lnTo>
                  <a:lnTo>
                    <a:pt x="3493287" y="9512"/>
                  </a:lnTo>
                  <a:lnTo>
                    <a:pt x="3493287" y="0"/>
                  </a:lnTo>
                  <a:close/>
                </a:path>
                <a:path w="4064635" h="9525">
                  <a:moveTo>
                    <a:pt x="3550399" y="0"/>
                  </a:moveTo>
                  <a:lnTo>
                    <a:pt x="3540887" y="0"/>
                  </a:lnTo>
                  <a:lnTo>
                    <a:pt x="3540887" y="9512"/>
                  </a:lnTo>
                  <a:lnTo>
                    <a:pt x="3550399" y="9512"/>
                  </a:lnTo>
                  <a:lnTo>
                    <a:pt x="3550399" y="0"/>
                  </a:lnTo>
                  <a:close/>
                </a:path>
                <a:path w="4064635" h="9525">
                  <a:moveTo>
                    <a:pt x="3664623" y="0"/>
                  </a:moveTo>
                  <a:lnTo>
                    <a:pt x="3655110" y="0"/>
                  </a:lnTo>
                  <a:lnTo>
                    <a:pt x="3655110" y="9512"/>
                  </a:lnTo>
                  <a:lnTo>
                    <a:pt x="3664623" y="9512"/>
                  </a:lnTo>
                  <a:lnTo>
                    <a:pt x="3664623" y="0"/>
                  </a:lnTo>
                  <a:close/>
                </a:path>
                <a:path w="4064635" h="9525">
                  <a:moveTo>
                    <a:pt x="3721735" y="0"/>
                  </a:moveTo>
                  <a:lnTo>
                    <a:pt x="3712222" y="0"/>
                  </a:lnTo>
                  <a:lnTo>
                    <a:pt x="3712222" y="9512"/>
                  </a:lnTo>
                  <a:lnTo>
                    <a:pt x="3721735" y="9512"/>
                  </a:lnTo>
                  <a:lnTo>
                    <a:pt x="3721735" y="0"/>
                  </a:lnTo>
                  <a:close/>
                </a:path>
                <a:path w="4064635" h="9525">
                  <a:moveTo>
                    <a:pt x="3778847" y="0"/>
                  </a:moveTo>
                  <a:lnTo>
                    <a:pt x="3769334" y="0"/>
                  </a:lnTo>
                  <a:lnTo>
                    <a:pt x="3769334" y="9512"/>
                  </a:lnTo>
                  <a:lnTo>
                    <a:pt x="3778847" y="9512"/>
                  </a:lnTo>
                  <a:lnTo>
                    <a:pt x="3778847" y="0"/>
                  </a:lnTo>
                  <a:close/>
                </a:path>
                <a:path w="4064635" h="9525">
                  <a:moveTo>
                    <a:pt x="3835958" y="0"/>
                  </a:moveTo>
                  <a:lnTo>
                    <a:pt x="3826446" y="0"/>
                  </a:lnTo>
                  <a:lnTo>
                    <a:pt x="3826446" y="9512"/>
                  </a:lnTo>
                  <a:lnTo>
                    <a:pt x="3835958" y="9512"/>
                  </a:lnTo>
                  <a:lnTo>
                    <a:pt x="3835958" y="0"/>
                  </a:lnTo>
                  <a:close/>
                </a:path>
                <a:path w="4064635" h="9525">
                  <a:moveTo>
                    <a:pt x="3893070" y="0"/>
                  </a:moveTo>
                  <a:lnTo>
                    <a:pt x="3883545" y="0"/>
                  </a:lnTo>
                  <a:lnTo>
                    <a:pt x="3883545" y="9512"/>
                  </a:lnTo>
                  <a:lnTo>
                    <a:pt x="3893070" y="9512"/>
                  </a:lnTo>
                  <a:lnTo>
                    <a:pt x="3893070" y="0"/>
                  </a:lnTo>
                  <a:close/>
                </a:path>
                <a:path w="4064635" h="9525">
                  <a:moveTo>
                    <a:pt x="3950182" y="0"/>
                  </a:moveTo>
                  <a:lnTo>
                    <a:pt x="3940657" y="0"/>
                  </a:lnTo>
                  <a:lnTo>
                    <a:pt x="3940657" y="9512"/>
                  </a:lnTo>
                  <a:lnTo>
                    <a:pt x="3950182" y="9512"/>
                  </a:lnTo>
                  <a:lnTo>
                    <a:pt x="3950182" y="0"/>
                  </a:lnTo>
                  <a:close/>
                </a:path>
                <a:path w="4064635" h="9525">
                  <a:moveTo>
                    <a:pt x="4007294" y="0"/>
                  </a:moveTo>
                  <a:lnTo>
                    <a:pt x="3997769" y="0"/>
                  </a:lnTo>
                  <a:lnTo>
                    <a:pt x="3997769" y="9512"/>
                  </a:lnTo>
                  <a:lnTo>
                    <a:pt x="4007294" y="9512"/>
                  </a:lnTo>
                  <a:lnTo>
                    <a:pt x="4007294" y="0"/>
                  </a:lnTo>
                  <a:close/>
                </a:path>
                <a:path w="4064635" h="9525">
                  <a:moveTo>
                    <a:pt x="4064406" y="0"/>
                  </a:moveTo>
                  <a:lnTo>
                    <a:pt x="4054881" y="0"/>
                  </a:lnTo>
                  <a:lnTo>
                    <a:pt x="4054881" y="9512"/>
                  </a:lnTo>
                  <a:lnTo>
                    <a:pt x="4064406" y="9512"/>
                  </a:lnTo>
                  <a:lnTo>
                    <a:pt x="4064406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6678" y="5855296"/>
              <a:ext cx="5035550" cy="523240"/>
            </a:xfrm>
            <a:custGeom>
              <a:avLst/>
              <a:gdLst/>
              <a:ahLst/>
              <a:cxnLst/>
              <a:rect l="l" t="t" r="r" b="b"/>
              <a:pathLst>
                <a:path w="5035550" h="523239">
                  <a:moveTo>
                    <a:pt x="9512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12" y="9512"/>
                  </a:lnTo>
                  <a:lnTo>
                    <a:pt x="9512" y="0"/>
                  </a:lnTo>
                  <a:close/>
                </a:path>
                <a:path w="5035550" h="523239">
                  <a:moveTo>
                    <a:pt x="66624" y="0"/>
                  </a:moveTo>
                  <a:lnTo>
                    <a:pt x="57111" y="0"/>
                  </a:lnTo>
                  <a:lnTo>
                    <a:pt x="57111" y="9512"/>
                  </a:lnTo>
                  <a:lnTo>
                    <a:pt x="66624" y="9512"/>
                  </a:lnTo>
                  <a:lnTo>
                    <a:pt x="66624" y="0"/>
                  </a:lnTo>
                  <a:close/>
                </a:path>
                <a:path w="5035550" h="523239">
                  <a:moveTo>
                    <a:pt x="123736" y="0"/>
                  </a:moveTo>
                  <a:lnTo>
                    <a:pt x="114211" y="0"/>
                  </a:lnTo>
                  <a:lnTo>
                    <a:pt x="114211" y="9512"/>
                  </a:lnTo>
                  <a:lnTo>
                    <a:pt x="123736" y="9512"/>
                  </a:lnTo>
                  <a:lnTo>
                    <a:pt x="123736" y="0"/>
                  </a:lnTo>
                  <a:close/>
                </a:path>
                <a:path w="5035550" h="523239">
                  <a:moveTo>
                    <a:pt x="180848" y="0"/>
                  </a:moveTo>
                  <a:lnTo>
                    <a:pt x="171323" y="0"/>
                  </a:lnTo>
                  <a:lnTo>
                    <a:pt x="171323" y="9512"/>
                  </a:lnTo>
                  <a:lnTo>
                    <a:pt x="180848" y="9512"/>
                  </a:lnTo>
                  <a:lnTo>
                    <a:pt x="180848" y="0"/>
                  </a:lnTo>
                  <a:close/>
                </a:path>
                <a:path w="5035550" h="523239">
                  <a:moveTo>
                    <a:pt x="237959" y="0"/>
                  </a:moveTo>
                  <a:lnTo>
                    <a:pt x="228434" y="0"/>
                  </a:lnTo>
                  <a:lnTo>
                    <a:pt x="228434" y="9512"/>
                  </a:lnTo>
                  <a:lnTo>
                    <a:pt x="237959" y="9512"/>
                  </a:lnTo>
                  <a:lnTo>
                    <a:pt x="237959" y="0"/>
                  </a:lnTo>
                  <a:close/>
                </a:path>
                <a:path w="5035550" h="523239">
                  <a:moveTo>
                    <a:pt x="295071" y="0"/>
                  </a:moveTo>
                  <a:lnTo>
                    <a:pt x="285546" y="0"/>
                  </a:lnTo>
                  <a:lnTo>
                    <a:pt x="285546" y="9512"/>
                  </a:lnTo>
                  <a:lnTo>
                    <a:pt x="295071" y="9512"/>
                  </a:lnTo>
                  <a:lnTo>
                    <a:pt x="295071" y="0"/>
                  </a:lnTo>
                  <a:close/>
                </a:path>
                <a:path w="5035550" h="523239">
                  <a:moveTo>
                    <a:pt x="352183" y="0"/>
                  </a:moveTo>
                  <a:lnTo>
                    <a:pt x="342658" y="0"/>
                  </a:lnTo>
                  <a:lnTo>
                    <a:pt x="342658" y="9512"/>
                  </a:lnTo>
                  <a:lnTo>
                    <a:pt x="352183" y="9512"/>
                  </a:lnTo>
                  <a:lnTo>
                    <a:pt x="352183" y="0"/>
                  </a:lnTo>
                  <a:close/>
                </a:path>
                <a:path w="5035550" h="523239">
                  <a:moveTo>
                    <a:pt x="409295" y="0"/>
                  </a:moveTo>
                  <a:lnTo>
                    <a:pt x="399770" y="0"/>
                  </a:lnTo>
                  <a:lnTo>
                    <a:pt x="399770" y="9512"/>
                  </a:lnTo>
                  <a:lnTo>
                    <a:pt x="409295" y="9512"/>
                  </a:lnTo>
                  <a:lnTo>
                    <a:pt x="409295" y="0"/>
                  </a:lnTo>
                  <a:close/>
                </a:path>
                <a:path w="5035550" h="523239">
                  <a:moveTo>
                    <a:pt x="466407" y="0"/>
                  </a:moveTo>
                  <a:lnTo>
                    <a:pt x="456882" y="0"/>
                  </a:lnTo>
                  <a:lnTo>
                    <a:pt x="456882" y="9512"/>
                  </a:lnTo>
                  <a:lnTo>
                    <a:pt x="466407" y="9512"/>
                  </a:lnTo>
                  <a:lnTo>
                    <a:pt x="466407" y="0"/>
                  </a:lnTo>
                  <a:close/>
                </a:path>
                <a:path w="5035550" h="523239">
                  <a:moveTo>
                    <a:pt x="523519" y="0"/>
                  </a:moveTo>
                  <a:lnTo>
                    <a:pt x="513994" y="0"/>
                  </a:lnTo>
                  <a:lnTo>
                    <a:pt x="513994" y="9512"/>
                  </a:lnTo>
                  <a:lnTo>
                    <a:pt x="523519" y="9512"/>
                  </a:lnTo>
                  <a:lnTo>
                    <a:pt x="523519" y="0"/>
                  </a:lnTo>
                  <a:close/>
                </a:path>
                <a:path w="5035550" h="523239">
                  <a:moveTo>
                    <a:pt x="580618" y="0"/>
                  </a:moveTo>
                  <a:lnTo>
                    <a:pt x="571106" y="0"/>
                  </a:lnTo>
                  <a:lnTo>
                    <a:pt x="571106" y="9512"/>
                  </a:lnTo>
                  <a:lnTo>
                    <a:pt x="580618" y="9512"/>
                  </a:lnTo>
                  <a:lnTo>
                    <a:pt x="580618" y="0"/>
                  </a:lnTo>
                  <a:close/>
                </a:path>
                <a:path w="5035550" h="523239">
                  <a:moveTo>
                    <a:pt x="637730" y="0"/>
                  </a:moveTo>
                  <a:lnTo>
                    <a:pt x="628218" y="0"/>
                  </a:lnTo>
                  <a:lnTo>
                    <a:pt x="628218" y="9512"/>
                  </a:lnTo>
                  <a:lnTo>
                    <a:pt x="637730" y="9512"/>
                  </a:lnTo>
                  <a:lnTo>
                    <a:pt x="637730" y="0"/>
                  </a:lnTo>
                  <a:close/>
                </a:path>
                <a:path w="5035550" h="523239">
                  <a:moveTo>
                    <a:pt x="694842" y="0"/>
                  </a:moveTo>
                  <a:lnTo>
                    <a:pt x="685330" y="0"/>
                  </a:lnTo>
                  <a:lnTo>
                    <a:pt x="685330" y="9512"/>
                  </a:lnTo>
                  <a:lnTo>
                    <a:pt x="694842" y="9512"/>
                  </a:lnTo>
                  <a:lnTo>
                    <a:pt x="694842" y="0"/>
                  </a:lnTo>
                  <a:close/>
                </a:path>
                <a:path w="5035550" h="523239">
                  <a:moveTo>
                    <a:pt x="751954" y="0"/>
                  </a:moveTo>
                  <a:lnTo>
                    <a:pt x="742442" y="0"/>
                  </a:lnTo>
                  <a:lnTo>
                    <a:pt x="742442" y="9512"/>
                  </a:lnTo>
                  <a:lnTo>
                    <a:pt x="751954" y="9512"/>
                  </a:lnTo>
                  <a:lnTo>
                    <a:pt x="751954" y="0"/>
                  </a:lnTo>
                  <a:close/>
                </a:path>
                <a:path w="5035550" h="523239">
                  <a:moveTo>
                    <a:pt x="809066" y="0"/>
                  </a:moveTo>
                  <a:lnTo>
                    <a:pt x="799553" y="0"/>
                  </a:lnTo>
                  <a:lnTo>
                    <a:pt x="799553" y="9512"/>
                  </a:lnTo>
                  <a:lnTo>
                    <a:pt x="809066" y="9512"/>
                  </a:lnTo>
                  <a:lnTo>
                    <a:pt x="809066" y="0"/>
                  </a:lnTo>
                  <a:close/>
                </a:path>
                <a:path w="5035550" h="523239">
                  <a:moveTo>
                    <a:pt x="866178" y="0"/>
                  </a:moveTo>
                  <a:lnTo>
                    <a:pt x="856665" y="0"/>
                  </a:lnTo>
                  <a:lnTo>
                    <a:pt x="856665" y="9512"/>
                  </a:lnTo>
                  <a:lnTo>
                    <a:pt x="866178" y="9512"/>
                  </a:lnTo>
                  <a:lnTo>
                    <a:pt x="866178" y="0"/>
                  </a:lnTo>
                  <a:close/>
                </a:path>
                <a:path w="5035550" h="523239">
                  <a:moveTo>
                    <a:pt x="923290" y="0"/>
                  </a:moveTo>
                  <a:lnTo>
                    <a:pt x="913777" y="0"/>
                  </a:lnTo>
                  <a:lnTo>
                    <a:pt x="913777" y="9512"/>
                  </a:lnTo>
                  <a:lnTo>
                    <a:pt x="923290" y="9512"/>
                  </a:lnTo>
                  <a:lnTo>
                    <a:pt x="923290" y="0"/>
                  </a:lnTo>
                  <a:close/>
                </a:path>
                <a:path w="5035550" h="523239">
                  <a:moveTo>
                    <a:pt x="980401" y="0"/>
                  </a:moveTo>
                  <a:lnTo>
                    <a:pt x="970889" y="0"/>
                  </a:lnTo>
                  <a:lnTo>
                    <a:pt x="970889" y="9512"/>
                  </a:lnTo>
                  <a:lnTo>
                    <a:pt x="980401" y="9512"/>
                  </a:lnTo>
                  <a:lnTo>
                    <a:pt x="980401" y="0"/>
                  </a:lnTo>
                  <a:close/>
                </a:path>
                <a:path w="5035550" h="523239">
                  <a:moveTo>
                    <a:pt x="1037513" y="0"/>
                  </a:moveTo>
                  <a:lnTo>
                    <a:pt x="1027988" y="0"/>
                  </a:lnTo>
                  <a:lnTo>
                    <a:pt x="1027988" y="9512"/>
                  </a:lnTo>
                  <a:lnTo>
                    <a:pt x="1037513" y="9512"/>
                  </a:lnTo>
                  <a:lnTo>
                    <a:pt x="1037513" y="0"/>
                  </a:lnTo>
                  <a:close/>
                </a:path>
                <a:path w="5035550" h="523239">
                  <a:moveTo>
                    <a:pt x="1094625" y="0"/>
                  </a:moveTo>
                  <a:lnTo>
                    <a:pt x="1085100" y="0"/>
                  </a:lnTo>
                  <a:lnTo>
                    <a:pt x="1085100" y="9512"/>
                  </a:lnTo>
                  <a:lnTo>
                    <a:pt x="1094625" y="9512"/>
                  </a:lnTo>
                  <a:lnTo>
                    <a:pt x="1094625" y="0"/>
                  </a:lnTo>
                  <a:close/>
                </a:path>
                <a:path w="5035550" h="523239">
                  <a:moveTo>
                    <a:pt x="1151737" y="0"/>
                  </a:moveTo>
                  <a:lnTo>
                    <a:pt x="1142212" y="0"/>
                  </a:lnTo>
                  <a:lnTo>
                    <a:pt x="1142212" y="9512"/>
                  </a:lnTo>
                  <a:lnTo>
                    <a:pt x="1151737" y="9512"/>
                  </a:lnTo>
                  <a:lnTo>
                    <a:pt x="1151737" y="0"/>
                  </a:lnTo>
                  <a:close/>
                </a:path>
                <a:path w="5035550" h="523239">
                  <a:moveTo>
                    <a:pt x="1208849" y="0"/>
                  </a:moveTo>
                  <a:lnTo>
                    <a:pt x="1199324" y="0"/>
                  </a:lnTo>
                  <a:lnTo>
                    <a:pt x="1199324" y="9512"/>
                  </a:lnTo>
                  <a:lnTo>
                    <a:pt x="1208849" y="9512"/>
                  </a:lnTo>
                  <a:lnTo>
                    <a:pt x="1208849" y="0"/>
                  </a:lnTo>
                  <a:close/>
                </a:path>
                <a:path w="5035550" h="523239">
                  <a:moveTo>
                    <a:pt x="1265961" y="0"/>
                  </a:moveTo>
                  <a:lnTo>
                    <a:pt x="1256436" y="0"/>
                  </a:lnTo>
                  <a:lnTo>
                    <a:pt x="1256436" y="9512"/>
                  </a:lnTo>
                  <a:lnTo>
                    <a:pt x="1265961" y="9512"/>
                  </a:lnTo>
                  <a:lnTo>
                    <a:pt x="1265961" y="0"/>
                  </a:lnTo>
                  <a:close/>
                </a:path>
                <a:path w="5035550" h="523239">
                  <a:moveTo>
                    <a:pt x="1323073" y="0"/>
                  </a:moveTo>
                  <a:lnTo>
                    <a:pt x="1313548" y="0"/>
                  </a:lnTo>
                  <a:lnTo>
                    <a:pt x="1313548" y="9512"/>
                  </a:lnTo>
                  <a:lnTo>
                    <a:pt x="1323073" y="9512"/>
                  </a:lnTo>
                  <a:lnTo>
                    <a:pt x="1323073" y="0"/>
                  </a:lnTo>
                  <a:close/>
                </a:path>
                <a:path w="5035550" h="523239">
                  <a:moveTo>
                    <a:pt x="1380185" y="0"/>
                  </a:moveTo>
                  <a:lnTo>
                    <a:pt x="1370660" y="0"/>
                  </a:lnTo>
                  <a:lnTo>
                    <a:pt x="1370660" y="9512"/>
                  </a:lnTo>
                  <a:lnTo>
                    <a:pt x="1380185" y="9512"/>
                  </a:lnTo>
                  <a:lnTo>
                    <a:pt x="1380185" y="0"/>
                  </a:lnTo>
                  <a:close/>
                </a:path>
                <a:path w="5035550" h="523239">
                  <a:moveTo>
                    <a:pt x="1437297" y="0"/>
                  </a:moveTo>
                  <a:lnTo>
                    <a:pt x="1427772" y="0"/>
                  </a:lnTo>
                  <a:lnTo>
                    <a:pt x="1427772" y="9512"/>
                  </a:lnTo>
                  <a:lnTo>
                    <a:pt x="1437297" y="9512"/>
                  </a:lnTo>
                  <a:lnTo>
                    <a:pt x="1437297" y="0"/>
                  </a:lnTo>
                  <a:close/>
                </a:path>
                <a:path w="5035550" h="523239">
                  <a:moveTo>
                    <a:pt x="1494396" y="0"/>
                  </a:moveTo>
                  <a:lnTo>
                    <a:pt x="1484884" y="0"/>
                  </a:lnTo>
                  <a:lnTo>
                    <a:pt x="1484884" y="9512"/>
                  </a:lnTo>
                  <a:lnTo>
                    <a:pt x="1494396" y="9512"/>
                  </a:lnTo>
                  <a:lnTo>
                    <a:pt x="1494396" y="0"/>
                  </a:lnTo>
                  <a:close/>
                </a:path>
                <a:path w="5035550" h="523239">
                  <a:moveTo>
                    <a:pt x="1551508" y="0"/>
                  </a:moveTo>
                  <a:lnTo>
                    <a:pt x="1541995" y="0"/>
                  </a:lnTo>
                  <a:lnTo>
                    <a:pt x="1541995" y="9512"/>
                  </a:lnTo>
                  <a:lnTo>
                    <a:pt x="1551508" y="9512"/>
                  </a:lnTo>
                  <a:lnTo>
                    <a:pt x="1551508" y="0"/>
                  </a:lnTo>
                  <a:close/>
                </a:path>
                <a:path w="5035550" h="523239">
                  <a:moveTo>
                    <a:pt x="1608620" y="0"/>
                  </a:moveTo>
                  <a:lnTo>
                    <a:pt x="1599107" y="0"/>
                  </a:lnTo>
                  <a:lnTo>
                    <a:pt x="1599107" y="9512"/>
                  </a:lnTo>
                  <a:lnTo>
                    <a:pt x="1608620" y="9512"/>
                  </a:lnTo>
                  <a:lnTo>
                    <a:pt x="1608620" y="0"/>
                  </a:lnTo>
                  <a:close/>
                </a:path>
                <a:path w="5035550" h="523239">
                  <a:moveTo>
                    <a:pt x="1665732" y="0"/>
                  </a:moveTo>
                  <a:lnTo>
                    <a:pt x="1656219" y="0"/>
                  </a:lnTo>
                  <a:lnTo>
                    <a:pt x="1656219" y="9512"/>
                  </a:lnTo>
                  <a:lnTo>
                    <a:pt x="1665732" y="9512"/>
                  </a:lnTo>
                  <a:lnTo>
                    <a:pt x="1665732" y="0"/>
                  </a:lnTo>
                  <a:close/>
                </a:path>
                <a:path w="5035550" h="523239">
                  <a:moveTo>
                    <a:pt x="1722843" y="0"/>
                  </a:moveTo>
                  <a:lnTo>
                    <a:pt x="1713331" y="0"/>
                  </a:lnTo>
                  <a:lnTo>
                    <a:pt x="1713331" y="9512"/>
                  </a:lnTo>
                  <a:lnTo>
                    <a:pt x="1722843" y="9512"/>
                  </a:lnTo>
                  <a:lnTo>
                    <a:pt x="1722843" y="0"/>
                  </a:lnTo>
                  <a:close/>
                </a:path>
                <a:path w="5035550" h="523239">
                  <a:moveTo>
                    <a:pt x="1779955" y="0"/>
                  </a:moveTo>
                  <a:lnTo>
                    <a:pt x="1770443" y="0"/>
                  </a:lnTo>
                  <a:lnTo>
                    <a:pt x="1770443" y="9512"/>
                  </a:lnTo>
                  <a:lnTo>
                    <a:pt x="1779955" y="9512"/>
                  </a:lnTo>
                  <a:lnTo>
                    <a:pt x="1779955" y="0"/>
                  </a:lnTo>
                  <a:close/>
                </a:path>
                <a:path w="5035550" h="523239">
                  <a:moveTo>
                    <a:pt x="1837067" y="0"/>
                  </a:moveTo>
                  <a:lnTo>
                    <a:pt x="1827555" y="0"/>
                  </a:lnTo>
                  <a:lnTo>
                    <a:pt x="1827555" y="9512"/>
                  </a:lnTo>
                  <a:lnTo>
                    <a:pt x="1837067" y="9512"/>
                  </a:lnTo>
                  <a:lnTo>
                    <a:pt x="1837067" y="0"/>
                  </a:lnTo>
                  <a:close/>
                </a:path>
                <a:path w="5035550" h="523239">
                  <a:moveTo>
                    <a:pt x="1894179" y="0"/>
                  </a:moveTo>
                  <a:lnTo>
                    <a:pt x="1884667" y="0"/>
                  </a:lnTo>
                  <a:lnTo>
                    <a:pt x="1884667" y="9512"/>
                  </a:lnTo>
                  <a:lnTo>
                    <a:pt x="1894179" y="9512"/>
                  </a:lnTo>
                  <a:lnTo>
                    <a:pt x="1894179" y="0"/>
                  </a:lnTo>
                  <a:close/>
                </a:path>
                <a:path w="5035550" h="523239">
                  <a:moveTo>
                    <a:pt x="1951291" y="0"/>
                  </a:moveTo>
                  <a:lnTo>
                    <a:pt x="1941779" y="0"/>
                  </a:lnTo>
                  <a:lnTo>
                    <a:pt x="1941779" y="9512"/>
                  </a:lnTo>
                  <a:lnTo>
                    <a:pt x="1951291" y="9512"/>
                  </a:lnTo>
                  <a:lnTo>
                    <a:pt x="1951291" y="0"/>
                  </a:lnTo>
                  <a:close/>
                </a:path>
                <a:path w="5035550" h="523239">
                  <a:moveTo>
                    <a:pt x="2008403" y="0"/>
                  </a:moveTo>
                  <a:lnTo>
                    <a:pt x="1998878" y="0"/>
                  </a:lnTo>
                  <a:lnTo>
                    <a:pt x="1998878" y="9512"/>
                  </a:lnTo>
                  <a:lnTo>
                    <a:pt x="2008403" y="9512"/>
                  </a:lnTo>
                  <a:lnTo>
                    <a:pt x="2008403" y="0"/>
                  </a:lnTo>
                  <a:close/>
                </a:path>
                <a:path w="5035550" h="523239">
                  <a:moveTo>
                    <a:pt x="2065515" y="0"/>
                  </a:moveTo>
                  <a:lnTo>
                    <a:pt x="2055990" y="0"/>
                  </a:lnTo>
                  <a:lnTo>
                    <a:pt x="2055990" y="9512"/>
                  </a:lnTo>
                  <a:lnTo>
                    <a:pt x="2065515" y="9512"/>
                  </a:lnTo>
                  <a:lnTo>
                    <a:pt x="2065515" y="0"/>
                  </a:lnTo>
                  <a:close/>
                </a:path>
                <a:path w="5035550" h="523239">
                  <a:moveTo>
                    <a:pt x="2122627" y="0"/>
                  </a:moveTo>
                  <a:lnTo>
                    <a:pt x="2113102" y="0"/>
                  </a:lnTo>
                  <a:lnTo>
                    <a:pt x="2113102" y="9512"/>
                  </a:lnTo>
                  <a:lnTo>
                    <a:pt x="2122627" y="9512"/>
                  </a:lnTo>
                  <a:lnTo>
                    <a:pt x="2122627" y="0"/>
                  </a:lnTo>
                  <a:close/>
                </a:path>
                <a:path w="5035550" h="523239">
                  <a:moveTo>
                    <a:pt x="2179739" y="0"/>
                  </a:moveTo>
                  <a:lnTo>
                    <a:pt x="2170214" y="0"/>
                  </a:lnTo>
                  <a:lnTo>
                    <a:pt x="2170214" y="9512"/>
                  </a:lnTo>
                  <a:lnTo>
                    <a:pt x="2179739" y="9512"/>
                  </a:lnTo>
                  <a:lnTo>
                    <a:pt x="2179739" y="0"/>
                  </a:lnTo>
                  <a:close/>
                </a:path>
                <a:path w="5035550" h="523239">
                  <a:moveTo>
                    <a:pt x="2236851" y="0"/>
                  </a:moveTo>
                  <a:lnTo>
                    <a:pt x="2227326" y="0"/>
                  </a:lnTo>
                  <a:lnTo>
                    <a:pt x="2227326" y="9512"/>
                  </a:lnTo>
                  <a:lnTo>
                    <a:pt x="2236851" y="9512"/>
                  </a:lnTo>
                  <a:lnTo>
                    <a:pt x="2236851" y="0"/>
                  </a:lnTo>
                  <a:close/>
                </a:path>
                <a:path w="5035550" h="523239">
                  <a:moveTo>
                    <a:pt x="2293963" y="0"/>
                  </a:moveTo>
                  <a:lnTo>
                    <a:pt x="2284438" y="0"/>
                  </a:lnTo>
                  <a:lnTo>
                    <a:pt x="2284438" y="9512"/>
                  </a:lnTo>
                  <a:lnTo>
                    <a:pt x="2293963" y="9512"/>
                  </a:lnTo>
                  <a:lnTo>
                    <a:pt x="2293963" y="0"/>
                  </a:lnTo>
                  <a:close/>
                </a:path>
                <a:path w="5035550" h="523239">
                  <a:moveTo>
                    <a:pt x="2351074" y="0"/>
                  </a:moveTo>
                  <a:lnTo>
                    <a:pt x="2341549" y="0"/>
                  </a:lnTo>
                  <a:lnTo>
                    <a:pt x="2341549" y="9512"/>
                  </a:lnTo>
                  <a:lnTo>
                    <a:pt x="2351074" y="9512"/>
                  </a:lnTo>
                  <a:lnTo>
                    <a:pt x="2351074" y="0"/>
                  </a:lnTo>
                  <a:close/>
                </a:path>
                <a:path w="5035550" h="523239">
                  <a:moveTo>
                    <a:pt x="2408186" y="0"/>
                  </a:moveTo>
                  <a:lnTo>
                    <a:pt x="2398661" y="0"/>
                  </a:lnTo>
                  <a:lnTo>
                    <a:pt x="2398661" y="9512"/>
                  </a:lnTo>
                  <a:lnTo>
                    <a:pt x="2408186" y="9512"/>
                  </a:lnTo>
                  <a:lnTo>
                    <a:pt x="2408186" y="0"/>
                  </a:lnTo>
                  <a:close/>
                </a:path>
                <a:path w="5035550" h="523239">
                  <a:moveTo>
                    <a:pt x="2465286" y="0"/>
                  </a:moveTo>
                  <a:lnTo>
                    <a:pt x="2455773" y="0"/>
                  </a:lnTo>
                  <a:lnTo>
                    <a:pt x="2455773" y="9512"/>
                  </a:lnTo>
                  <a:lnTo>
                    <a:pt x="2465286" y="9512"/>
                  </a:lnTo>
                  <a:lnTo>
                    <a:pt x="2465286" y="0"/>
                  </a:lnTo>
                  <a:close/>
                </a:path>
                <a:path w="5035550" h="523239">
                  <a:moveTo>
                    <a:pt x="2522397" y="0"/>
                  </a:moveTo>
                  <a:lnTo>
                    <a:pt x="2512885" y="0"/>
                  </a:lnTo>
                  <a:lnTo>
                    <a:pt x="2512885" y="9512"/>
                  </a:lnTo>
                  <a:lnTo>
                    <a:pt x="2522397" y="9512"/>
                  </a:lnTo>
                  <a:lnTo>
                    <a:pt x="2522397" y="0"/>
                  </a:lnTo>
                  <a:close/>
                </a:path>
                <a:path w="5035550" h="523239">
                  <a:moveTo>
                    <a:pt x="2579509" y="0"/>
                  </a:moveTo>
                  <a:lnTo>
                    <a:pt x="2569997" y="0"/>
                  </a:lnTo>
                  <a:lnTo>
                    <a:pt x="2569997" y="9512"/>
                  </a:lnTo>
                  <a:lnTo>
                    <a:pt x="2579509" y="9512"/>
                  </a:lnTo>
                  <a:lnTo>
                    <a:pt x="2579509" y="0"/>
                  </a:lnTo>
                  <a:close/>
                </a:path>
                <a:path w="5035550" h="523239">
                  <a:moveTo>
                    <a:pt x="2636621" y="0"/>
                  </a:moveTo>
                  <a:lnTo>
                    <a:pt x="2627109" y="0"/>
                  </a:lnTo>
                  <a:lnTo>
                    <a:pt x="2627109" y="9512"/>
                  </a:lnTo>
                  <a:lnTo>
                    <a:pt x="2636621" y="9512"/>
                  </a:lnTo>
                  <a:lnTo>
                    <a:pt x="2636621" y="0"/>
                  </a:lnTo>
                  <a:close/>
                </a:path>
                <a:path w="5035550" h="523239">
                  <a:moveTo>
                    <a:pt x="2693733" y="0"/>
                  </a:moveTo>
                  <a:lnTo>
                    <a:pt x="2684221" y="0"/>
                  </a:lnTo>
                  <a:lnTo>
                    <a:pt x="2684221" y="9512"/>
                  </a:lnTo>
                  <a:lnTo>
                    <a:pt x="2693733" y="9512"/>
                  </a:lnTo>
                  <a:lnTo>
                    <a:pt x="2693733" y="0"/>
                  </a:lnTo>
                  <a:close/>
                </a:path>
                <a:path w="5035550" h="523239">
                  <a:moveTo>
                    <a:pt x="2750845" y="0"/>
                  </a:moveTo>
                  <a:lnTo>
                    <a:pt x="2741333" y="0"/>
                  </a:lnTo>
                  <a:lnTo>
                    <a:pt x="2741333" y="9512"/>
                  </a:lnTo>
                  <a:lnTo>
                    <a:pt x="2750845" y="9512"/>
                  </a:lnTo>
                  <a:lnTo>
                    <a:pt x="2750845" y="0"/>
                  </a:lnTo>
                  <a:close/>
                </a:path>
                <a:path w="5035550" h="523239">
                  <a:moveTo>
                    <a:pt x="2807957" y="0"/>
                  </a:moveTo>
                  <a:lnTo>
                    <a:pt x="2798445" y="0"/>
                  </a:lnTo>
                  <a:lnTo>
                    <a:pt x="2798445" y="9512"/>
                  </a:lnTo>
                  <a:lnTo>
                    <a:pt x="2807957" y="9512"/>
                  </a:lnTo>
                  <a:lnTo>
                    <a:pt x="2807957" y="0"/>
                  </a:lnTo>
                  <a:close/>
                </a:path>
                <a:path w="5035550" h="523239">
                  <a:moveTo>
                    <a:pt x="2865069" y="0"/>
                  </a:moveTo>
                  <a:lnTo>
                    <a:pt x="2855557" y="0"/>
                  </a:lnTo>
                  <a:lnTo>
                    <a:pt x="2855557" y="9512"/>
                  </a:lnTo>
                  <a:lnTo>
                    <a:pt x="2865069" y="9512"/>
                  </a:lnTo>
                  <a:lnTo>
                    <a:pt x="2865069" y="0"/>
                  </a:lnTo>
                  <a:close/>
                </a:path>
                <a:path w="5035550" h="523239">
                  <a:moveTo>
                    <a:pt x="2922181" y="0"/>
                  </a:moveTo>
                  <a:lnTo>
                    <a:pt x="2912656" y="0"/>
                  </a:lnTo>
                  <a:lnTo>
                    <a:pt x="2912656" y="9512"/>
                  </a:lnTo>
                  <a:lnTo>
                    <a:pt x="2922181" y="9512"/>
                  </a:lnTo>
                  <a:lnTo>
                    <a:pt x="2922181" y="0"/>
                  </a:lnTo>
                  <a:close/>
                </a:path>
                <a:path w="5035550" h="523239">
                  <a:moveTo>
                    <a:pt x="2979293" y="0"/>
                  </a:moveTo>
                  <a:lnTo>
                    <a:pt x="2969768" y="0"/>
                  </a:lnTo>
                  <a:lnTo>
                    <a:pt x="2969768" y="9512"/>
                  </a:lnTo>
                  <a:lnTo>
                    <a:pt x="2979293" y="9512"/>
                  </a:lnTo>
                  <a:lnTo>
                    <a:pt x="2979293" y="0"/>
                  </a:lnTo>
                  <a:close/>
                </a:path>
                <a:path w="5035550" h="523239">
                  <a:moveTo>
                    <a:pt x="4064406" y="513143"/>
                  </a:moveTo>
                  <a:lnTo>
                    <a:pt x="4054881" y="513143"/>
                  </a:lnTo>
                  <a:lnTo>
                    <a:pt x="4054881" y="522655"/>
                  </a:lnTo>
                  <a:lnTo>
                    <a:pt x="4064406" y="522655"/>
                  </a:lnTo>
                  <a:lnTo>
                    <a:pt x="4064406" y="513143"/>
                  </a:lnTo>
                  <a:close/>
                </a:path>
                <a:path w="5035550" h="523239">
                  <a:moveTo>
                    <a:pt x="4121518" y="513143"/>
                  </a:moveTo>
                  <a:lnTo>
                    <a:pt x="4111993" y="513143"/>
                  </a:lnTo>
                  <a:lnTo>
                    <a:pt x="4111993" y="522655"/>
                  </a:lnTo>
                  <a:lnTo>
                    <a:pt x="4121518" y="522655"/>
                  </a:lnTo>
                  <a:lnTo>
                    <a:pt x="4121518" y="513143"/>
                  </a:lnTo>
                  <a:close/>
                </a:path>
                <a:path w="5035550" h="523239">
                  <a:moveTo>
                    <a:pt x="4178630" y="513143"/>
                  </a:moveTo>
                  <a:lnTo>
                    <a:pt x="4169105" y="513143"/>
                  </a:lnTo>
                  <a:lnTo>
                    <a:pt x="4169105" y="522655"/>
                  </a:lnTo>
                  <a:lnTo>
                    <a:pt x="4178630" y="522655"/>
                  </a:lnTo>
                  <a:lnTo>
                    <a:pt x="4178630" y="513143"/>
                  </a:lnTo>
                  <a:close/>
                </a:path>
                <a:path w="5035550" h="523239">
                  <a:moveTo>
                    <a:pt x="4235742" y="513143"/>
                  </a:moveTo>
                  <a:lnTo>
                    <a:pt x="4226217" y="513143"/>
                  </a:lnTo>
                  <a:lnTo>
                    <a:pt x="4226217" y="522655"/>
                  </a:lnTo>
                  <a:lnTo>
                    <a:pt x="4235742" y="522655"/>
                  </a:lnTo>
                  <a:lnTo>
                    <a:pt x="4235742" y="513143"/>
                  </a:lnTo>
                  <a:close/>
                </a:path>
                <a:path w="5035550" h="523239">
                  <a:moveTo>
                    <a:pt x="4292854" y="513143"/>
                  </a:moveTo>
                  <a:lnTo>
                    <a:pt x="4283329" y="513143"/>
                  </a:lnTo>
                  <a:lnTo>
                    <a:pt x="4283329" y="522655"/>
                  </a:lnTo>
                  <a:lnTo>
                    <a:pt x="4292854" y="522655"/>
                  </a:lnTo>
                  <a:lnTo>
                    <a:pt x="4292854" y="513143"/>
                  </a:lnTo>
                  <a:close/>
                </a:path>
                <a:path w="5035550" h="523239">
                  <a:moveTo>
                    <a:pt x="4349953" y="513143"/>
                  </a:moveTo>
                  <a:lnTo>
                    <a:pt x="4340441" y="513143"/>
                  </a:lnTo>
                  <a:lnTo>
                    <a:pt x="4340441" y="522655"/>
                  </a:lnTo>
                  <a:lnTo>
                    <a:pt x="4349953" y="522655"/>
                  </a:lnTo>
                  <a:lnTo>
                    <a:pt x="4349953" y="513143"/>
                  </a:lnTo>
                  <a:close/>
                </a:path>
                <a:path w="5035550" h="523239">
                  <a:moveTo>
                    <a:pt x="4407065" y="513143"/>
                  </a:moveTo>
                  <a:lnTo>
                    <a:pt x="4397553" y="513143"/>
                  </a:lnTo>
                  <a:lnTo>
                    <a:pt x="4397553" y="522655"/>
                  </a:lnTo>
                  <a:lnTo>
                    <a:pt x="4407065" y="522655"/>
                  </a:lnTo>
                  <a:lnTo>
                    <a:pt x="4407065" y="513143"/>
                  </a:lnTo>
                  <a:close/>
                </a:path>
                <a:path w="5035550" h="523239">
                  <a:moveTo>
                    <a:pt x="4464177" y="513143"/>
                  </a:moveTo>
                  <a:lnTo>
                    <a:pt x="4454664" y="513143"/>
                  </a:lnTo>
                  <a:lnTo>
                    <a:pt x="4454664" y="522655"/>
                  </a:lnTo>
                  <a:lnTo>
                    <a:pt x="4464177" y="522655"/>
                  </a:lnTo>
                  <a:lnTo>
                    <a:pt x="4464177" y="513143"/>
                  </a:lnTo>
                  <a:close/>
                </a:path>
                <a:path w="5035550" h="523239">
                  <a:moveTo>
                    <a:pt x="4521289" y="513143"/>
                  </a:moveTo>
                  <a:lnTo>
                    <a:pt x="4511776" y="513143"/>
                  </a:lnTo>
                  <a:lnTo>
                    <a:pt x="4511776" y="522655"/>
                  </a:lnTo>
                  <a:lnTo>
                    <a:pt x="4521289" y="522655"/>
                  </a:lnTo>
                  <a:lnTo>
                    <a:pt x="4521289" y="513143"/>
                  </a:lnTo>
                  <a:close/>
                </a:path>
                <a:path w="5035550" h="523239">
                  <a:moveTo>
                    <a:pt x="4578401" y="513143"/>
                  </a:moveTo>
                  <a:lnTo>
                    <a:pt x="4568888" y="513143"/>
                  </a:lnTo>
                  <a:lnTo>
                    <a:pt x="4568888" y="522655"/>
                  </a:lnTo>
                  <a:lnTo>
                    <a:pt x="4578401" y="522655"/>
                  </a:lnTo>
                  <a:lnTo>
                    <a:pt x="4578401" y="513143"/>
                  </a:lnTo>
                  <a:close/>
                </a:path>
                <a:path w="5035550" h="523239">
                  <a:moveTo>
                    <a:pt x="4635512" y="513143"/>
                  </a:moveTo>
                  <a:lnTo>
                    <a:pt x="4626000" y="513143"/>
                  </a:lnTo>
                  <a:lnTo>
                    <a:pt x="4626000" y="522655"/>
                  </a:lnTo>
                  <a:lnTo>
                    <a:pt x="4635512" y="522655"/>
                  </a:lnTo>
                  <a:lnTo>
                    <a:pt x="4635512" y="513143"/>
                  </a:lnTo>
                  <a:close/>
                </a:path>
                <a:path w="5035550" h="523239">
                  <a:moveTo>
                    <a:pt x="4692624" y="513143"/>
                  </a:moveTo>
                  <a:lnTo>
                    <a:pt x="4683112" y="513143"/>
                  </a:lnTo>
                  <a:lnTo>
                    <a:pt x="4683112" y="522655"/>
                  </a:lnTo>
                  <a:lnTo>
                    <a:pt x="4692624" y="522655"/>
                  </a:lnTo>
                  <a:lnTo>
                    <a:pt x="4692624" y="513143"/>
                  </a:lnTo>
                  <a:close/>
                </a:path>
                <a:path w="5035550" h="523239">
                  <a:moveTo>
                    <a:pt x="4749736" y="513143"/>
                  </a:moveTo>
                  <a:lnTo>
                    <a:pt x="4740224" y="513143"/>
                  </a:lnTo>
                  <a:lnTo>
                    <a:pt x="4740224" y="522655"/>
                  </a:lnTo>
                  <a:lnTo>
                    <a:pt x="4749736" y="522655"/>
                  </a:lnTo>
                  <a:lnTo>
                    <a:pt x="4749736" y="513143"/>
                  </a:lnTo>
                  <a:close/>
                </a:path>
                <a:path w="5035550" h="523239">
                  <a:moveTo>
                    <a:pt x="4806848" y="513143"/>
                  </a:moveTo>
                  <a:lnTo>
                    <a:pt x="4797336" y="513143"/>
                  </a:lnTo>
                  <a:lnTo>
                    <a:pt x="4797336" y="522655"/>
                  </a:lnTo>
                  <a:lnTo>
                    <a:pt x="4806848" y="522655"/>
                  </a:lnTo>
                  <a:lnTo>
                    <a:pt x="4806848" y="513143"/>
                  </a:lnTo>
                  <a:close/>
                </a:path>
                <a:path w="5035550" h="523239">
                  <a:moveTo>
                    <a:pt x="4863960" y="513143"/>
                  </a:moveTo>
                  <a:lnTo>
                    <a:pt x="4854435" y="513143"/>
                  </a:lnTo>
                  <a:lnTo>
                    <a:pt x="4854435" y="522655"/>
                  </a:lnTo>
                  <a:lnTo>
                    <a:pt x="4863960" y="522655"/>
                  </a:lnTo>
                  <a:lnTo>
                    <a:pt x="4863960" y="513143"/>
                  </a:lnTo>
                  <a:close/>
                </a:path>
                <a:path w="5035550" h="523239">
                  <a:moveTo>
                    <a:pt x="4921072" y="513143"/>
                  </a:moveTo>
                  <a:lnTo>
                    <a:pt x="4911547" y="513143"/>
                  </a:lnTo>
                  <a:lnTo>
                    <a:pt x="4911547" y="522655"/>
                  </a:lnTo>
                  <a:lnTo>
                    <a:pt x="4921072" y="522655"/>
                  </a:lnTo>
                  <a:lnTo>
                    <a:pt x="4921072" y="513143"/>
                  </a:lnTo>
                  <a:close/>
                </a:path>
                <a:path w="5035550" h="523239">
                  <a:moveTo>
                    <a:pt x="4978184" y="513143"/>
                  </a:moveTo>
                  <a:lnTo>
                    <a:pt x="4968659" y="513143"/>
                  </a:lnTo>
                  <a:lnTo>
                    <a:pt x="4968659" y="522655"/>
                  </a:lnTo>
                  <a:lnTo>
                    <a:pt x="4978184" y="522655"/>
                  </a:lnTo>
                  <a:lnTo>
                    <a:pt x="4978184" y="513143"/>
                  </a:lnTo>
                  <a:close/>
                </a:path>
                <a:path w="5035550" h="523239">
                  <a:moveTo>
                    <a:pt x="5035296" y="513143"/>
                  </a:moveTo>
                  <a:lnTo>
                    <a:pt x="5025771" y="513143"/>
                  </a:lnTo>
                  <a:lnTo>
                    <a:pt x="5025771" y="522655"/>
                  </a:lnTo>
                  <a:lnTo>
                    <a:pt x="5035296" y="522655"/>
                  </a:lnTo>
                  <a:lnTo>
                    <a:pt x="5035296" y="513143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6678" y="5342153"/>
              <a:ext cx="5035550" cy="523240"/>
            </a:xfrm>
            <a:custGeom>
              <a:avLst/>
              <a:gdLst/>
              <a:ahLst/>
              <a:cxnLst/>
              <a:rect l="l" t="t" r="r" b="b"/>
              <a:pathLst>
                <a:path w="5035550" h="523239">
                  <a:moveTo>
                    <a:pt x="9512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12" y="9512"/>
                  </a:lnTo>
                  <a:lnTo>
                    <a:pt x="9512" y="0"/>
                  </a:lnTo>
                  <a:close/>
                </a:path>
                <a:path w="5035550" h="523239">
                  <a:moveTo>
                    <a:pt x="66624" y="0"/>
                  </a:moveTo>
                  <a:lnTo>
                    <a:pt x="57111" y="0"/>
                  </a:lnTo>
                  <a:lnTo>
                    <a:pt x="57111" y="9512"/>
                  </a:lnTo>
                  <a:lnTo>
                    <a:pt x="66624" y="9512"/>
                  </a:lnTo>
                  <a:lnTo>
                    <a:pt x="66624" y="0"/>
                  </a:lnTo>
                  <a:close/>
                </a:path>
                <a:path w="5035550" h="523239">
                  <a:moveTo>
                    <a:pt x="123736" y="0"/>
                  </a:moveTo>
                  <a:lnTo>
                    <a:pt x="114211" y="0"/>
                  </a:lnTo>
                  <a:lnTo>
                    <a:pt x="114211" y="9512"/>
                  </a:lnTo>
                  <a:lnTo>
                    <a:pt x="123736" y="9512"/>
                  </a:lnTo>
                  <a:lnTo>
                    <a:pt x="123736" y="0"/>
                  </a:lnTo>
                  <a:close/>
                </a:path>
                <a:path w="5035550" h="523239">
                  <a:moveTo>
                    <a:pt x="180848" y="0"/>
                  </a:moveTo>
                  <a:lnTo>
                    <a:pt x="171323" y="0"/>
                  </a:lnTo>
                  <a:lnTo>
                    <a:pt x="171323" y="9512"/>
                  </a:lnTo>
                  <a:lnTo>
                    <a:pt x="180848" y="9512"/>
                  </a:lnTo>
                  <a:lnTo>
                    <a:pt x="180848" y="0"/>
                  </a:lnTo>
                  <a:close/>
                </a:path>
                <a:path w="5035550" h="523239">
                  <a:moveTo>
                    <a:pt x="237959" y="0"/>
                  </a:moveTo>
                  <a:lnTo>
                    <a:pt x="228434" y="0"/>
                  </a:lnTo>
                  <a:lnTo>
                    <a:pt x="228434" y="9512"/>
                  </a:lnTo>
                  <a:lnTo>
                    <a:pt x="237959" y="9512"/>
                  </a:lnTo>
                  <a:lnTo>
                    <a:pt x="237959" y="0"/>
                  </a:lnTo>
                  <a:close/>
                </a:path>
                <a:path w="5035550" h="523239">
                  <a:moveTo>
                    <a:pt x="295071" y="0"/>
                  </a:moveTo>
                  <a:lnTo>
                    <a:pt x="285546" y="0"/>
                  </a:lnTo>
                  <a:lnTo>
                    <a:pt x="285546" y="9512"/>
                  </a:lnTo>
                  <a:lnTo>
                    <a:pt x="295071" y="9512"/>
                  </a:lnTo>
                  <a:lnTo>
                    <a:pt x="295071" y="0"/>
                  </a:lnTo>
                  <a:close/>
                </a:path>
                <a:path w="5035550" h="523239">
                  <a:moveTo>
                    <a:pt x="352183" y="0"/>
                  </a:moveTo>
                  <a:lnTo>
                    <a:pt x="342658" y="0"/>
                  </a:lnTo>
                  <a:lnTo>
                    <a:pt x="342658" y="9512"/>
                  </a:lnTo>
                  <a:lnTo>
                    <a:pt x="352183" y="9512"/>
                  </a:lnTo>
                  <a:lnTo>
                    <a:pt x="352183" y="0"/>
                  </a:lnTo>
                  <a:close/>
                </a:path>
                <a:path w="5035550" h="523239">
                  <a:moveTo>
                    <a:pt x="409295" y="0"/>
                  </a:moveTo>
                  <a:lnTo>
                    <a:pt x="399770" y="0"/>
                  </a:lnTo>
                  <a:lnTo>
                    <a:pt x="399770" y="9512"/>
                  </a:lnTo>
                  <a:lnTo>
                    <a:pt x="409295" y="9512"/>
                  </a:lnTo>
                  <a:lnTo>
                    <a:pt x="409295" y="0"/>
                  </a:lnTo>
                  <a:close/>
                </a:path>
                <a:path w="5035550" h="523239">
                  <a:moveTo>
                    <a:pt x="466407" y="0"/>
                  </a:moveTo>
                  <a:lnTo>
                    <a:pt x="456882" y="0"/>
                  </a:lnTo>
                  <a:lnTo>
                    <a:pt x="456882" y="9512"/>
                  </a:lnTo>
                  <a:lnTo>
                    <a:pt x="466407" y="9512"/>
                  </a:lnTo>
                  <a:lnTo>
                    <a:pt x="466407" y="0"/>
                  </a:lnTo>
                  <a:close/>
                </a:path>
                <a:path w="5035550" h="523239">
                  <a:moveTo>
                    <a:pt x="523519" y="0"/>
                  </a:moveTo>
                  <a:lnTo>
                    <a:pt x="513994" y="0"/>
                  </a:lnTo>
                  <a:lnTo>
                    <a:pt x="513994" y="9512"/>
                  </a:lnTo>
                  <a:lnTo>
                    <a:pt x="523519" y="9512"/>
                  </a:lnTo>
                  <a:lnTo>
                    <a:pt x="523519" y="0"/>
                  </a:lnTo>
                  <a:close/>
                </a:path>
                <a:path w="5035550" h="523239">
                  <a:moveTo>
                    <a:pt x="580618" y="0"/>
                  </a:moveTo>
                  <a:lnTo>
                    <a:pt x="571106" y="0"/>
                  </a:lnTo>
                  <a:lnTo>
                    <a:pt x="571106" y="9512"/>
                  </a:lnTo>
                  <a:lnTo>
                    <a:pt x="580618" y="9512"/>
                  </a:lnTo>
                  <a:lnTo>
                    <a:pt x="580618" y="0"/>
                  </a:lnTo>
                  <a:close/>
                </a:path>
                <a:path w="5035550" h="523239">
                  <a:moveTo>
                    <a:pt x="637730" y="0"/>
                  </a:moveTo>
                  <a:lnTo>
                    <a:pt x="628218" y="0"/>
                  </a:lnTo>
                  <a:lnTo>
                    <a:pt x="628218" y="9512"/>
                  </a:lnTo>
                  <a:lnTo>
                    <a:pt x="637730" y="9512"/>
                  </a:lnTo>
                  <a:lnTo>
                    <a:pt x="637730" y="0"/>
                  </a:lnTo>
                  <a:close/>
                </a:path>
                <a:path w="5035550" h="523239">
                  <a:moveTo>
                    <a:pt x="694842" y="0"/>
                  </a:moveTo>
                  <a:lnTo>
                    <a:pt x="685330" y="0"/>
                  </a:lnTo>
                  <a:lnTo>
                    <a:pt x="685330" y="9512"/>
                  </a:lnTo>
                  <a:lnTo>
                    <a:pt x="694842" y="9512"/>
                  </a:lnTo>
                  <a:lnTo>
                    <a:pt x="694842" y="0"/>
                  </a:lnTo>
                  <a:close/>
                </a:path>
                <a:path w="5035550" h="523239">
                  <a:moveTo>
                    <a:pt x="751954" y="0"/>
                  </a:moveTo>
                  <a:lnTo>
                    <a:pt x="742442" y="0"/>
                  </a:lnTo>
                  <a:lnTo>
                    <a:pt x="742442" y="9512"/>
                  </a:lnTo>
                  <a:lnTo>
                    <a:pt x="751954" y="9512"/>
                  </a:lnTo>
                  <a:lnTo>
                    <a:pt x="751954" y="0"/>
                  </a:lnTo>
                  <a:close/>
                </a:path>
                <a:path w="5035550" h="523239">
                  <a:moveTo>
                    <a:pt x="809066" y="0"/>
                  </a:moveTo>
                  <a:lnTo>
                    <a:pt x="799553" y="0"/>
                  </a:lnTo>
                  <a:lnTo>
                    <a:pt x="799553" y="9512"/>
                  </a:lnTo>
                  <a:lnTo>
                    <a:pt x="809066" y="9512"/>
                  </a:lnTo>
                  <a:lnTo>
                    <a:pt x="809066" y="0"/>
                  </a:lnTo>
                  <a:close/>
                </a:path>
                <a:path w="5035550" h="523239">
                  <a:moveTo>
                    <a:pt x="866178" y="0"/>
                  </a:moveTo>
                  <a:lnTo>
                    <a:pt x="856665" y="0"/>
                  </a:lnTo>
                  <a:lnTo>
                    <a:pt x="856665" y="9512"/>
                  </a:lnTo>
                  <a:lnTo>
                    <a:pt x="866178" y="9512"/>
                  </a:lnTo>
                  <a:lnTo>
                    <a:pt x="866178" y="0"/>
                  </a:lnTo>
                  <a:close/>
                </a:path>
                <a:path w="5035550" h="523239">
                  <a:moveTo>
                    <a:pt x="923290" y="0"/>
                  </a:moveTo>
                  <a:lnTo>
                    <a:pt x="913777" y="0"/>
                  </a:lnTo>
                  <a:lnTo>
                    <a:pt x="913777" y="9512"/>
                  </a:lnTo>
                  <a:lnTo>
                    <a:pt x="923290" y="9512"/>
                  </a:lnTo>
                  <a:lnTo>
                    <a:pt x="923290" y="0"/>
                  </a:lnTo>
                  <a:close/>
                </a:path>
                <a:path w="5035550" h="523239">
                  <a:moveTo>
                    <a:pt x="980401" y="0"/>
                  </a:moveTo>
                  <a:lnTo>
                    <a:pt x="970889" y="0"/>
                  </a:lnTo>
                  <a:lnTo>
                    <a:pt x="970889" y="9512"/>
                  </a:lnTo>
                  <a:lnTo>
                    <a:pt x="980401" y="9512"/>
                  </a:lnTo>
                  <a:lnTo>
                    <a:pt x="980401" y="0"/>
                  </a:lnTo>
                  <a:close/>
                </a:path>
                <a:path w="5035550" h="523239">
                  <a:moveTo>
                    <a:pt x="1037513" y="0"/>
                  </a:moveTo>
                  <a:lnTo>
                    <a:pt x="1027988" y="0"/>
                  </a:lnTo>
                  <a:lnTo>
                    <a:pt x="1027988" y="9512"/>
                  </a:lnTo>
                  <a:lnTo>
                    <a:pt x="1037513" y="9512"/>
                  </a:lnTo>
                  <a:lnTo>
                    <a:pt x="1037513" y="0"/>
                  </a:lnTo>
                  <a:close/>
                </a:path>
                <a:path w="5035550" h="523239">
                  <a:moveTo>
                    <a:pt x="1094625" y="0"/>
                  </a:moveTo>
                  <a:lnTo>
                    <a:pt x="1085100" y="0"/>
                  </a:lnTo>
                  <a:lnTo>
                    <a:pt x="1085100" y="9512"/>
                  </a:lnTo>
                  <a:lnTo>
                    <a:pt x="1094625" y="9512"/>
                  </a:lnTo>
                  <a:lnTo>
                    <a:pt x="1094625" y="0"/>
                  </a:lnTo>
                  <a:close/>
                </a:path>
                <a:path w="5035550" h="523239">
                  <a:moveTo>
                    <a:pt x="1151737" y="0"/>
                  </a:moveTo>
                  <a:lnTo>
                    <a:pt x="1142212" y="0"/>
                  </a:lnTo>
                  <a:lnTo>
                    <a:pt x="1142212" y="9512"/>
                  </a:lnTo>
                  <a:lnTo>
                    <a:pt x="1151737" y="9512"/>
                  </a:lnTo>
                  <a:lnTo>
                    <a:pt x="1151737" y="0"/>
                  </a:lnTo>
                  <a:close/>
                </a:path>
                <a:path w="5035550" h="523239">
                  <a:moveTo>
                    <a:pt x="1208849" y="0"/>
                  </a:moveTo>
                  <a:lnTo>
                    <a:pt x="1199324" y="0"/>
                  </a:lnTo>
                  <a:lnTo>
                    <a:pt x="1199324" y="9512"/>
                  </a:lnTo>
                  <a:lnTo>
                    <a:pt x="1208849" y="9512"/>
                  </a:lnTo>
                  <a:lnTo>
                    <a:pt x="1208849" y="0"/>
                  </a:lnTo>
                  <a:close/>
                </a:path>
                <a:path w="5035550" h="523239">
                  <a:moveTo>
                    <a:pt x="1265961" y="0"/>
                  </a:moveTo>
                  <a:lnTo>
                    <a:pt x="1256436" y="0"/>
                  </a:lnTo>
                  <a:lnTo>
                    <a:pt x="1256436" y="9512"/>
                  </a:lnTo>
                  <a:lnTo>
                    <a:pt x="1265961" y="9512"/>
                  </a:lnTo>
                  <a:lnTo>
                    <a:pt x="1265961" y="0"/>
                  </a:lnTo>
                  <a:close/>
                </a:path>
                <a:path w="5035550" h="523239">
                  <a:moveTo>
                    <a:pt x="1323073" y="0"/>
                  </a:moveTo>
                  <a:lnTo>
                    <a:pt x="1313548" y="0"/>
                  </a:lnTo>
                  <a:lnTo>
                    <a:pt x="1313548" y="9512"/>
                  </a:lnTo>
                  <a:lnTo>
                    <a:pt x="1323073" y="9512"/>
                  </a:lnTo>
                  <a:lnTo>
                    <a:pt x="1323073" y="0"/>
                  </a:lnTo>
                  <a:close/>
                </a:path>
                <a:path w="5035550" h="523239">
                  <a:moveTo>
                    <a:pt x="1380185" y="0"/>
                  </a:moveTo>
                  <a:lnTo>
                    <a:pt x="1370660" y="0"/>
                  </a:lnTo>
                  <a:lnTo>
                    <a:pt x="1370660" y="9512"/>
                  </a:lnTo>
                  <a:lnTo>
                    <a:pt x="1380185" y="9512"/>
                  </a:lnTo>
                  <a:lnTo>
                    <a:pt x="1380185" y="0"/>
                  </a:lnTo>
                  <a:close/>
                </a:path>
                <a:path w="5035550" h="523239">
                  <a:moveTo>
                    <a:pt x="1437297" y="0"/>
                  </a:moveTo>
                  <a:lnTo>
                    <a:pt x="1427772" y="0"/>
                  </a:lnTo>
                  <a:lnTo>
                    <a:pt x="1427772" y="9512"/>
                  </a:lnTo>
                  <a:lnTo>
                    <a:pt x="1437297" y="9512"/>
                  </a:lnTo>
                  <a:lnTo>
                    <a:pt x="1437297" y="0"/>
                  </a:lnTo>
                  <a:close/>
                </a:path>
                <a:path w="5035550" h="523239">
                  <a:moveTo>
                    <a:pt x="1494396" y="0"/>
                  </a:moveTo>
                  <a:lnTo>
                    <a:pt x="1484884" y="0"/>
                  </a:lnTo>
                  <a:lnTo>
                    <a:pt x="1484884" y="9512"/>
                  </a:lnTo>
                  <a:lnTo>
                    <a:pt x="1494396" y="9512"/>
                  </a:lnTo>
                  <a:lnTo>
                    <a:pt x="1494396" y="0"/>
                  </a:lnTo>
                  <a:close/>
                </a:path>
                <a:path w="5035550" h="523239">
                  <a:moveTo>
                    <a:pt x="1551508" y="0"/>
                  </a:moveTo>
                  <a:lnTo>
                    <a:pt x="1541995" y="0"/>
                  </a:lnTo>
                  <a:lnTo>
                    <a:pt x="1541995" y="9512"/>
                  </a:lnTo>
                  <a:lnTo>
                    <a:pt x="1551508" y="9512"/>
                  </a:lnTo>
                  <a:lnTo>
                    <a:pt x="1551508" y="0"/>
                  </a:lnTo>
                  <a:close/>
                </a:path>
                <a:path w="5035550" h="523239">
                  <a:moveTo>
                    <a:pt x="1608620" y="0"/>
                  </a:moveTo>
                  <a:lnTo>
                    <a:pt x="1599107" y="0"/>
                  </a:lnTo>
                  <a:lnTo>
                    <a:pt x="1599107" y="9512"/>
                  </a:lnTo>
                  <a:lnTo>
                    <a:pt x="1608620" y="9512"/>
                  </a:lnTo>
                  <a:lnTo>
                    <a:pt x="1608620" y="0"/>
                  </a:lnTo>
                  <a:close/>
                </a:path>
                <a:path w="5035550" h="523239">
                  <a:moveTo>
                    <a:pt x="1665732" y="0"/>
                  </a:moveTo>
                  <a:lnTo>
                    <a:pt x="1656219" y="0"/>
                  </a:lnTo>
                  <a:lnTo>
                    <a:pt x="1656219" y="9512"/>
                  </a:lnTo>
                  <a:lnTo>
                    <a:pt x="1665732" y="9512"/>
                  </a:lnTo>
                  <a:lnTo>
                    <a:pt x="1665732" y="0"/>
                  </a:lnTo>
                  <a:close/>
                </a:path>
                <a:path w="5035550" h="523239">
                  <a:moveTo>
                    <a:pt x="1722843" y="0"/>
                  </a:moveTo>
                  <a:lnTo>
                    <a:pt x="1713331" y="0"/>
                  </a:lnTo>
                  <a:lnTo>
                    <a:pt x="1713331" y="9512"/>
                  </a:lnTo>
                  <a:lnTo>
                    <a:pt x="1722843" y="9512"/>
                  </a:lnTo>
                  <a:lnTo>
                    <a:pt x="1722843" y="0"/>
                  </a:lnTo>
                  <a:close/>
                </a:path>
                <a:path w="5035550" h="523239">
                  <a:moveTo>
                    <a:pt x="1779955" y="0"/>
                  </a:moveTo>
                  <a:lnTo>
                    <a:pt x="1770443" y="0"/>
                  </a:lnTo>
                  <a:lnTo>
                    <a:pt x="1770443" y="9512"/>
                  </a:lnTo>
                  <a:lnTo>
                    <a:pt x="1779955" y="9512"/>
                  </a:lnTo>
                  <a:lnTo>
                    <a:pt x="1779955" y="0"/>
                  </a:lnTo>
                  <a:close/>
                </a:path>
                <a:path w="5035550" h="523239">
                  <a:moveTo>
                    <a:pt x="1837067" y="0"/>
                  </a:moveTo>
                  <a:lnTo>
                    <a:pt x="1827555" y="0"/>
                  </a:lnTo>
                  <a:lnTo>
                    <a:pt x="1827555" y="9512"/>
                  </a:lnTo>
                  <a:lnTo>
                    <a:pt x="1837067" y="9512"/>
                  </a:lnTo>
                  <a:lnTo>
                    <a:pt x="1837067" y="0"/>
                  </a:lnTo>
                  <a:close/>
                </a:path>
                <a:path w="5035550" h="523239">
                  <a:moveTo>
                    <a:pt x="2979293" y="513143"/>
                  </a:moveTo>
                  <a:lnTo>
                    <a:pt x="2969768" y="513143"/>
                  </a:lnTo>
                  <a:lnTo>
                    <a:pt x="2969768" y="522655"/>
                  </a:lnTo>
                  <a:lnTo>
                    <a:pt x="2979293" y="522655"/>
                  </a:lnTo>
                  <a:lnTo>
                    <a:pt x="2979293" y="513143"/>
                  </a:lnTo>
                  <a:close/>
                </a:path>
                <a:path w="5035550" h="523239">
                  <a:moveTo>
                    <a:pt x="3036405" y="513143"/>
                  </a:moveTo>
                  <a:lnTo>
                    <a:pt x="3026880" y="513143"/>
                  </a:lnTo>
                  <a:lnTo>
                    <a:pt x="3026880" y="522655"/>
                  </a:lnTo>
                  <a:lnTo>
                    <a:pt x="3036405" y="522655"/>
                  </a:lnTo>
                  <a:lnTo>
                    <a:pt x="3036405" y="513143"/>
                  </a:lnTo>
                  <a:close/>
                </a:path>
                <a:path w="5035550" h="523239">
                  <a:moveTo>
                    <a:pt x="3093516" y="513143"/>
                  </a:moveTo>
                  <a:lnTo>
                    <a:pt x="3083991" y="513143"/>
                  </a:lnTo>
                  <a:lnTo>
                    <a:pt x="3083991" y="522655"/>
                  </a:lnTo>
                  <a:lnTo>
                    <a:pt x="3093516" y="522655"/>
                  </a:lnTo>
                  <a:lnTo>
                    <a:pt x="3093516" y="513143"/>
                  </a:lnTo>
                  <a:close/>
                </a:path>
                <a:path w="5035550" h="523239">
                  <a:moveTo>
                    <a:pt x="3150628" y="513143"/>
                  </a:moveTo>
                  <a:lnTo>
                    <a:pt x="3141103" y="513143"/>
                  </a:lnTo>
                  <a:lnTo>
                    <a:pt x="3141103" y="522655"/>
                  </a:lnTo>
                  <a:lnTo>
                    <a:pt x="3150628" y="522655"/>
                  </a:lnTo>
                  <a:lnTo>
                    <a:pt x="3150628" y="513143"/>
                  </a:lnTo>
                  <a:close/>
                </a:path>
                <a:path w="5035550" h="523239">
                  <a:moveTo>
                    <a:pt x="3207740" y="513143"/>
                  </a:moveTo>
                  <a:lnTo>
                    <a:pt x="3198215" y="513143"/>
                  </a:lnTo>
                  <a:lnTo>
                    <a:pt x="3198215" y="522655"/>
                  </a:lnTo>
                  <a:lnTo>
                    <a:pt x="3207740" y="522655"/>
                  </a:lnTo>
                  <a:lnTo>
                    <a:pt x="3207740" y="513143"/>
                  </a:lnTo>
                  <a:close/>
                </a:path>
                <a:path w="5035550" h="523239">
                  <a:moveTo>
                    <a:pt x="3264852" y="513143"/>
                  </a:moveTo>
                  <a:lnTo>
                    <a:pt x="3255327" y="513143"/>
                  </a:lnTo>
                  <a:lnTo>
                    <a:pt x="3255327" y="522655"/>
                  </a:lnTo>
                  <a:lnTo>
                    <a:pt x="3264852" y="522655"/>
                  </a:lnTo>
                  <a:lnTo>
                    <a:pt x="3264852" y="513143"/>
                  </a:lnTo>
                  <a:close/>
                </a:path>
                <a:path w="5035550" h="523239">
                  <a:moveTo>
                    <a:pt x="3321964" y="513143"/>
                  </a:moveTo>
                  <a:lnTo>
                    <a:pt x="3312439" y="513143"/>
                  </a:lnTo>
                  <a:lnTo>
                    <a:pt x="3312439" y="522655"/>
                  </a:lnTo>
                  <a:lnTo>
                    <a:pt x="3321964" y="522655"/>
                  </a:lnTo>
                  <a:lnTo>
                    <a:pt x="3321964" y="513143"/>
                  </a:lnTo>
                  <a:close/>
                </a:path>
                <a:path w="5035550" h="523239">
                  <a:moveTo>
                    <a:pt x="3379076" y="513143"/>
                  </a:moveTo>
                  <a:lnTo>
                    <a:pt x="3369551" y="513143"/>
                  </a:lnTo>
                  <a:lnTo>
                    <a:pt x="3369551" y="522655"/>
                  </a:lnTo>
                  <a:lnTo>
                    <a:pt x="3379076" y="522655"/>
                  </a:lnTo>
                  <a:lnTo>
                    <a:pt x="3379076" y="513143"/>
                  </a:lnTo>
                  <a:close/>
                </a:path>
                <a:path w="5035550" h="523239">
                  <a:moveTo>
                    <a:pt x="3436175" y="513143"/>
                  </a:moveTo>
                  <a:lnTo>
                    <a:pt x="3426663" y="513143"/>
                  </a:lnTo>
                  <a:lnTo>
                    <a:pt x="3426663" y="522655"/>
                  </a:lnTo>
                  <a:lnTo>
                    <a:pt x="3436175" y="522655"/>
                  </a:lnTo>
                  <a:lnTo>
                    <a:pt x="3436175" y="513143"/>
                  </a:lnTo>
                  <a:close/>
                </a:path>
                <a:path w="5035550" h="523239">
                  <a:moveTo>
                    <a:pt x="3493287" y="513143"/>
                  </a:moveTo>
                  <a:lnTo>
                    <a:pt x="3483775" y="513143"/>
                  </a:lnTo>
                  <a:lnTo>
                    <a:pt x="3483775" y="522655"/>
                  </a:lnTo>
                  <a:lnTo>
                    <a:pt x="3493287" y="522655"/>
                  </a:lnTo>
                  <a:lnTo>
                    <a:pt x="3493287" y="513143"/>
                  </a:lnTo>
                  <a:close/>
                </a:path>
                <a:path w="5035550" h="523239">
                  <a:moveTo>
                    <a:pt x="3550399" y="513143"/>
                  </a:moveTo>
                  <a:lnTo>
                    <a:pt x="3540887" y="513143"/>
                  </a:lnTo>
                  <a:lnTo>
                    <a:pt x="3540887" y="522655"/>
                  </a:lnTo>
                  <a:lnTo>
                    <a:pt x="3550399" y="522655"/>
                  </a:lnTo>
                  <a:lnTo>
                    <a:pt x="3550399" y="513143"/>
                  </a:lnTo>
                  <a:close/>
                </a:path>
                <a:path w="5035550" h="523239">
                  <a:moveTo>
                    <a:pt x="3607511" y="513143"/>
                  </a:moveTo>
                  <a:lnTo>
                    <a:pt x="3597999" y="513143"/>
                  </a:lnTo>
                  <a:lnTo>
                    <a:pt x="3597999" y="522655"/>
                  </a:lnTo>
                  <a:lnTo>
                    <a:pt x="3607511" y="522655"/>
                  </a:lnTo>
                  <a:lnTo>
                    <a:pt x="3607511" y="513143"/>
                  </a:lnTo>
                  <a:close/>
                </a:path>
                <a:path w="5035550" h="523239">
                  <a:moveTo>
                    <a:pt x="3664623" y="513143"/>
                  </a:moveTo>
                  <a:lnTo>
                    <a:pt x="3655110" y="513143"/>
                  </a:lnTo>
                  <a:lnTo>
                    <a:pt x="3655110" y="522655"/>
                  </a:lnTo>
                  <a:lnTo>
                    <a:pt x="3664623" y="522655"/>
                  </a:lnTo>
                  <a:lnTo>
                    <a:pt x="3664623" y="513143"/>
                  </a:lnTo>
                  <a:close/>
                </a:path>
                <a:path w="5035550" h="523239">
                  <a:moveTo>
                    <a:pt x="3721735" y="513143"/>
                  </a:moveTo>
                  <a:lnTo>
                    <a:pt x="3712222" y="513143"/>
                  </a:lnTo>
                  <a:lnTo>
                    <a:pt x="3712222" y="522655"/>
                  </a:lnTo>
                  <a:lnTo>
                    <a:pt x="3721735" y="522655"/>
                  </a:lnTo>
                  <a:lnTo>
                    <a:pt x="3721735" y="513143"/>
                  </a:lnTo>
                  <a:close/>
                </a:path>
                <a:path w="5035550" h="523239">
                  <a:moveTo>
                    <a:pt x="3778847" y="513143"/>
                  </a:moveTo>
                  <a:lnTo>
                    <a:pt x="3769334" y="513143"/>
                  </a:lnTo>
                  <a:lnTo>
                    <a:pt x="3769334" y="522655"/>
                  </a:lnTo>
                  <a:lnTo>
                    <a:pt x="3778847" y="522655"/>
                  </a:lnTo>
                  <a:lnTo>
                    <a:pt x="3778847" y="513143"/>
                  </a:lnTo>
                  <a:close/>
                </a:path>
                <a:path w="5035550" h="523239">
                  <a:moveTo>
                    <a:pt x="3835958" y="513143"/>
                  </a:moveTo>
                  <a:lnTo>
                    <a:pt x="3826446" y="513143"/>
                  </a:lnTo>
                  <a:lnTo>
                    <a:pt x="3826446" y="522655"/>
                  </a:lnTo>
                  <a:lnTo>
                    <a:pt x="3835958" y="522655"/>
                  </a:lnTo>
                  <a:lnTo>
                    <a:pt x="3835958" y="513143"/>
                  </a:lnTo>
                  <a:close/>
                </a:path>
                <a:path w="5035550" h="523239">
                  <a:moveTo>
                    <a:pt x="3893070" y="513143"/>
                  </a:moveTo>
                  <a:lnTo>
                    <a:pt x="3883545" y="513143"/>
                  </a:lnTo>
                  <a:lnTo>
                    <a:pt x="3883545" y="522655"/>
                  </a:lnTo>
                  <a:lnTo>
                    <a:pt x="3893070" y="522655"/>
                  </a:lnTo>
                  <a:lnTo>
                    <a:pt x="3893070" y="513143"/>
                  </a:lnTo>
                  <a:close/>
                </a:path>
                <a:path w="5035550" h="523239">
                  <a:moveTo>
                    <a:pt x="3950182" y="513143"/>
                  </a:moveTo>
                  <a:lnTo>
                    <a:pt x="3940657" y="513143"/>
                  </a:lnTo>
                  <a:lnTo>
                    <a:pt x="3940657" y="522655"/>
                  </a:lnTo>
                  <a:lnTo>
                    <a:pt x="3950182" y="522655"/>
                  </a:lnTo>
                  <a:lnTo>
                    <a:pt x="3950182" y="513143"/>
                  </a:lnTo>
                  <a:close/>
                </a:path>
                <a:path w="5035550" h="523239">
                  <a:moveTo>
                    <a:pt x="4007294" y="513143"/>
                  </a:moveTo>
                  <a:lnTo>
                    <a:pt x="3997769" y="513143"/>
                  </a:lnTo>
                  <a:lnTo>
                    <a:pt x="3997769" y="520712"/>
                  </a:lnTo>
                  <a:lnTo>
                    <a:pt x="4007294" y="520712"/>
                  </a:lnTo>
                  <a:lnTo>
                    <a:pt x="4007294" y="513143"/>
                  </a:lnTo>
                  <a:close/>
                </a:path>
                <a:path w="5035550" h="523239">
                  <a:moveTo>
                    <a:pt x="4064406" y="513143"/>
                  </a:moveTo>
                  <a:lnTo>
                    <a:pt x="4054881" y="513143"/>
                  </a:lnTo>
                  <a:lnTo>
                    <a:pt x="4054881" y="520712"/>
                  </a:lnTo>
                  <a:lnTo>
                    <a:pt x="4054881" y="522655"/>
                  </a:lnTo>
                  <a:lnTo>
                    <a:pt x="4064406" y="522655"/>
                  </a:lnTo>
                  <a:lnTo>
                    <a:pt x="4064406" y="520712"/>
                  </a:lnTo>
                  <a:lnTo>
                    <a:pt x="4064406" y="513143"/>
                  </a:lnTo>
                  <a:close/>
                </a:path>
                <a:path w="5035550" h="523239">
                  <a:moveTo>
                    <a:pt x="4121518" y="513143"/>
                  </a:moveTo>
                  <a:lnTo>
                    <a:pt x="4111993" y="513143"/>
                  </a:lnTo>
                  <a:lnTo>
                    <a:pt x="4111993" y="522655"/>
                  </a:lnTo>
                  <a:lnTo>
                    <a:pt x="4121518" y="522655"/>
                  </a:lnTo>
                  <a:lnTo>
                    <a:pt x="4121518" y="513143"/>
                  </a:lnTo>
                  <a:close/>
                </a:path>
                <a:path w="5035550" h="523239">
                  <a:moveTo>
                    <a:pt x="4178630" y="513143"/>
                  </a:moveTo>
                  <a:lnTo>
                    <a:pt x="4169105" y="513143"/>
                  </a:lnTo>
                  <a:lnTo>
                    <a:pt x="4169105" y="522655"/>
                  </a:lnTo>
                  <a:lnTo>
                    <a:pt x="4178630" y="522655"/>
                  </a:lnTo>
                  <a:lnTo>
                    <a:pt x="4178630" y="513143"/>
                  </a:lnTo>
                  <a:close/>
                </a:path>
                <a:path w="5035550" h="523239">
                  <a:moveTo>
                    <a:pt x="4235742" y="513143"/>
                  </a:moveTo>
                  <a:lnTo>
                    <a:pt x="4226217" y="513143"/>
                  </a:lnTo>
                  <a:lnTo>
                    <a:pt x="4226217" y="522655"/>
                  </a:lnTo>
                  <a:lnTo>
                    <a:pt x="4235742" y="522655"/>
                  </a:lnTo>
                  <a:lnTo>
                    <a:pt x="4235742" y="513143"/>
                  </a:lnTo>
                  <a:close/>
                </a:path>
                <a:path w="5035550" h="523239">
                  <a:moveTo>
                    <a:pt x="4292854" y="513143"/>
                  </a:moveTo>
                  <a:lnTo>
                    <a:pt x="4283329" y="513143"/>
                  </a:lnTo>
                  <a:lnTo>
                    <a:pt x="4283329" y="522655"/>
                  </a:lnTo>
                  <a:lnTo>
                    <a:pt x="4292854" y="522655"/>
                  </a:lnTo>
                  <a:lnTo>
                    <a:pt x="4292854" y="513143"/>
                  </a:lnTo>
                  <a:close/>
                </a:path>
                <a:path w="5035550" h="523239">
                  <a:moveTo>
                    <a:pt x="4349953" y="513143"/>
                  </a:moveTo>
                  <a:lnTo>
                    <a:pt x="4340441" y="513143"/>
                  </a:lnTo>
                  <a:lnTo>
                    <a:pt x="4340441" y="522655"/>
                  </a:lnTo>
                  <a:lnTo>
                    <a:pt x="4349953" y="522655"/>
                  </a:lnTo>
                  <a:lnTo>
                    <a:pt x="4349953" y="513143"/>
                  </a:lnTo>
                  <a:close/>
                </a:path>
                <a:path w="5035550" h="523239">
                  <a:moveTo>
                    <a:pt x="4407065" y="513143"/>
                  </a:moveTo>
                  <a:lnTo>
                    <a:pt x="4397553" y="513143"/>
                  </a:lnTo>
                  <a:lnTo>
                    <a:pt x="4397553" y="522655"/>
                  </a:lnTo>
                  <a:lnTo>
                    <a:pt x="4407065" y="522655"/>
                  </a:lnTo>
                  <a:lnTo>
                    <a:pt x="4407065" y="513143"/>
                  </a:lnTo>
                  <a:close/>
                </a:path>
                <a:path w="5035550" h="523239">
                  <a:moveTo>
                    <a:pt x="4464177" y="513143"/>
                  </a:moveTo>
                  <a:lnTo>
                    <a:pt x="4454664" y="513143"/>
                  </a:lnTo>
                  <a:lnTo>
                    <a:pt x="4454664" y="522655"/>
                  </a:lnTo>
                  <a:lnTo>
                    <a:pt x="4464177" y="522655"/>
                  </a:lnTo>
                  <a:lnTo>
                    <a:pt x="4464177" y="513143"/>
                  </a:lnTo>
                  <a:close/>
                </a:path>
                <a:path w="5035550" h="523239">
                  <a:moveTo>
                    <a:pt x="4521289" y="513143"/>
                  </a:moveTo>
                  <a:lnTo>
                    <a:pt x="4511776" y="513143"/>
                  </a:lnTo>
                  <a:lnTo>
                    <a:pt x="4511776" y="522655"/>
                  </a:lnTo>
                  <a:lnTo>
                    <a:pt x="4521289" y="522655"/>
                  </a:lnTo>
                  <a:lnTo>
                    <a:pt x="4521289" y="513143"/>
                  </a:lnTo>
                  <a:close/>
                </a:path>
                <a:path w="5035550" h="523239">
                  <a:moveTo>
                    <a:pt x="4578401" y="513143"/>
                  </a:moveTo>
                  <a:lnTo>
                    <a:pt x="4568888" y="513143"/>
                  </a:lnTo>
                  <a:lnTo>
                    <a:pt x="4568888" y="522655"/>
                  </a:lnTo>
                  <a:lnTo>
                    <a:pt x="4578401" y="522655"/>
                  </a:lnTo>
                  <a:lnTo>
                    <a:pt x="4578401" y="513143"/>
                  </a:lnTo>
                  <a:close/>
                </a:path>
                <a:path w="5035550" h="523239">
                  <a:moveTo>
                    <a:pt x="4635512" y="513143"/>
                  </a:moveTo>
                  <a:lnTo>
                    <a:pt x="4626000" y="513143"/>
                  </a:lnTo>
                  <a:lnTo>
                    <a:pt x="4626000" y="522655"/>
                  </a:lnTo>
                  <a:lnTo>
                    <a:pt x="4635512" y="522655"/>
                  </a:lnTo>
                  <a:lnTo>
                    <a:pt x="4635512" y="513143"/>
                  </a:lnTo>
                  <a:close/>
                </a:path>
                <a:path w="5035550" h="523239">
                  <a:moveTo>
                    <a:pt x="4692624" y="513143"/>
                  </a:moveTo>
                  <a:lnTo>
                    <a:pt x="4683112" y="513143"/>
                  </a:lnTo>
                  <a:lnTo>
                    <a:pt x="4683112" y="522655"/>
                  </a:lnTo>
                  <a:lnTo>
                    <a:pt x="4692624" y="522655"/>
                  </a:lnTo>
                  <a:lnTo>
                    <a:pt x="4692624" y="513143"/>
                  </a:lnTo>
                  <a:close/>
                </a:path>
                <a:path w="5035550" h="523239">
                  <a:moveTo>
                    <a:pt x="4749736" y="513143"/>
                  </a:moveTo>
                  <a:lnTo>
                    <a:pt x="4740224" y="513143"/>
                  </a:lnTo>
                  <a:lnTo>
                    <a:pt x="4740224" y="522655"/>
                  </a:lnTo>
                  <a:lnTo>
                    <a:pt x="4749736" y="522655"/>
                  </a:lnTo>
                  <a:lnTo>
                    <a:pt x="4749736" y="513143"/>
                  </a:lnTo>
                  <a:close/>
                </a:path>
                <a:path w="5035550" h="523239">
                  <a:moveTo>
                    <a:pt x="4806848" y="513143"/>
                  </a:moveTo>
                  <a:lnTo>
                    <a:pt x="4797336" y="513143"/>
                  </a:lnTo>
                  <a:lnTo>
                    <a:pt x="4797336" y="522655"/>
                  </a:lnTo>
                  <a:lnTo>
                    <a:pt x="4806848" y="522655"/>
                  </a:lnTo>
                  <a:lnTo>
                    <a:pt x="4806848" y="513143"/>
                  </a:lnTo>
                  <a:close/>
                </a:path>
                <a:path w="5035550" h="523239">
                  <a:moveTo>
                    <a:pt x="4863960" y="513143"/>
                  </a:moveTo>
                  <a:lnTo>
                    <a:pt x="4854435" y="513143"/>
                  </a:lnTo>
                  <a:lnTo>
                    <a:pt x="4854435" y="522655"/>
                  </a:lnTo>
                  <a:lnTo>
                    <a:pt x="4863960" y="522655"/>
                  </a:lnTo>
                  <a:lnTo>
                    <a:pt x="4863960" y="513143"/>
                  </a:lnTo>
                  <a:close/>
                </a:path>
                <a:path w="5035550" h="523239">
                  <a:moveTo>
                    <a:pt x="4921072" y="513143"/>
                  </a:moveTo>
                  <a:lnTo>
                    <a:pt x="4911547" y="513143"/>
                  </a:lnTo>
                  <a:lnTo>
                    <a:pt x="4911547" y="522655"/>
                  </a:lnTo>
                  <a:lnTo>
                    <a:pt x="4921072" y="522655"/>
                  </a:lnTo>
                  <a:lnTo>
                    <a:pt x="4921072" y="513143"/>
                  </a:lnTo>
                  <a:close/>
                </a:path>
                <a:path w="5035550" h="523239">
                  <a:moveTo>
                    <a:pt x="4978184" y="513143"/>
                  </a:moveTo>
                  <a:lnTo>
                    <a:pt x="4968659" y="513143"/>
                  </a:lnTo>
                  <a:lnTo>
                    <a:pt x="4968659" y="522655"/>
                  </a:lnTo>
                  <a:lnTo>
                    <a:pt x="4978184" y="522655"/>
                  </a:lnTo>
                  <a:lnTo>
                    <a:pt x="4978184" y="513143"/>
                  </a:lnTo>
                  <a:close/>
                </a:path>
                <a:path w="5035550" h="523239">
                  <a:moveTo>
                    <a:pt x="5035296" y="513143"/>
                  </a:moveTo>
                  <a:lnTo>
                    <a:pt x="5025771" y="513143"/>
                  </a:lnTo>
                  <a:lnTo>
                    <a:pt x="5025771" y="522655"/>
                  </a:lnTo>
                  <a:lnTo>
                    <a:pt x="5035296" y="522655"/>
                  </a:lnTo>
                  <a:lnTo>
                    <a:pt x="5035296" y="513143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6678" y="4829009"/>
              <a:ext cx="5035550" cy="523240"/>
            </a:xfrm>
            <a:custGeom>
              <a:avLst/>
              <a:gdLst/>
              <a:ahLst/>
              <a:cxnLst/>
              <a:rect l="l" t="t" r="r" b="b"/>
              <a:pathLst>
                <a:path w="5035550" h="523239">
                  <a:moveTo>
                    <a:pt x="9512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12" y="9512"/>
                  </a:lnTo>
                  <a:lnTo>
                    <a:pt x="9512" y="0"/>
                  </a:lnTo>
                  <a:close/>
                </a:path>
                <a:path w="5035550" h="523239">
                  <a:moveTo>
                    <a:pt x="66624" y="0"/>
                  </a:moveTo>
                  <a:lnTo>
                    <a:pt x="57111" y="0"/>
                  </a:lnTo>
                  <a:lnTo>
                    <a:pt x="57111" y="9512"/>
                  </a:lnTo>
                  <a:lnTo>
                    <a:pt x="66624" y="9512"/>
                  </a:lnTo>
                  <a:lnTo>
                    <a:pt x="66624" y="0"/>
                  </a:lnTo>
                  <a:close/>
                </a:path>
                <a:path w="5035550" h="523239">
                  <a:moveTo>
                    <a:pt x="123736" y="0"/>
                  </a:moveTo>
                  <a:lnTo>
                    <a:pt x="114211" y="0"/>
                  </a:lnTo>
                  <a:lnTo>
                    <a:pt x="114211" y="9512"/>
                  </a:lnTo>
                  <a:lnTo>
                    <a:pt x="123736" y="9512"/>
                  </a:lnTo>
                  <a:lnTo>
                    <a:pt x="123736" y="0"/>
                  </a:lnTo>
                  <a:close/>
                </a:path>
                <a:path w="5035550" h="523239">
                  <a:moveTo>
                    <a:pt x="180848" y="0"/>
                  </a:moveTo>
                  <a:lnTo>
                    <a:pt x="171323" y="0"/>
                  </a:lnTo>
                  <a:lnTo>
                    <a:pt x="171323" y="9512"/>
                  </a:lnTo>
                  <a:lnTo>
                    <a:pt x="180848" y="9512"/>
                  </a:lnTo>
                  <a:lnTo>
                    <a:pt x="180848" y="0"/>
                  </a:lnTo>
                  <a:close/>
                </a:path>
                <a:path w="5035550" h="523239">
                  <a:moveTo>
                    <a:pt x="237959" y="0"/>
                  </a:moveTo>
                  <a:lnTo>
                    <a:pt x="228434" y="0"/>
                  </a:lnTo>
                  <a:lnTo>
                    <a:pt x="228434" y="9512"/>
                  </a:lnTo>
                  <a:lnTo>
                    <a:pt x="237959" y="9512"/>
                  </a:lnTo>
                  <a:lnTo>
                    <a:pt x="237959" y="0"/>
                  </a:lnTo>
                  <a:close/>
                </a:path>
                <a:path w="5035550" h="523239">
                  <a:moveTo>
                    <a:pt x="295071" y="0"/>
                  </a:moveTo>
                  <a:lnTo>
                    <a:pt x="285546" y="0"/>
                  </a:lnTo>
                  <a:lnTo>
                    <a:pt x="285546" y="9512"/>
                  </a:lnTo>
                  <a:lnTo>
                    <a:pt x="295071" y="9512"/>
                  </a:lnTo>
                  <a:lnTo>
                    <a:pt x="295071" y="0"/>
                  </a:lnTo>
                  <a:close/>
                </a:path>
                <a:path w="5035550" h="523239">
                  <a:moveTo>
                    <a:pt x="352183" y="0"/>
                  </a:moveTo>
                  <a:lnTo>
                    <a:pt x="342658" y="0"/>
                  </a:lnTo>
                  <a:lnTo>
                    <a:pt x="342658" y="9512"/>
                  </a:lnTo>
                  <a:lnTo>
                    <a:pt x="352183" y="9512"/>
                  </a:lnTo>
                  <a:lnTo>
                    <a:pt x="352183" y="0"/>
                  </a:lnTo>
                  <a:close/>
                </a:path>
                <a:path w="5035550" h="523239">
                  <a:moveTo>
                    <a:pt x="409295" y="0"/>
                  </a:moveTo>
                  <a:lnTo>
                    <a:pt x="399770" y="0"/>
                  </a:lnTo>
                  <a:lnTo>
                    <a:pt x="399770" y="9512"/>
                  </a:lnTo>
                  <a:lnTo>
                    <a:pt x="409295" y="9512"/>
                  </a:lnTo>
                  <a:lnTo>
                    <a:pt x="409295" y="0"/>
                  </a:lnTo>
                  <a:close/>
                </a:path>
                <a:path w="5035550" h="523239">
                  <a:moveTo>
                    <a:pt x="466407" y="0"/>
                  </a:moveTo>
                  <a:lnTo>
                    <a:pt x="456882" y="0"/>
                  </a:lnTo>
                  <a:lnTo>
                    <a:pt x="456882" y="9512"/>
                  </a:lnTo>
                  <a:lnTo>
                    <a:pt x="466407" y="9512"/>
                  </a:lnTo>
                  <a:lnTo>
                    <a:pt x="466407" y="0"/>
                  </a:lnTo>
                  <a:close/>
                </a:path>
                <a:path w="5035550" h="523239">
                  <a:moveTo>
                    <a:pt x="523519" y="0"/>
                  </a:moveTo>
                  <a:lnTo>
                    <a:pt x="513994" y="0"/>
                  </a:lnTo>
                  <a:lnTo>
                    <a:pt x="513994" y="9512"/>
                  </a:lnTo>
                  <a:lnTo>
                    <a:pt x="523519" y="9512"/>
                  </a:lnTo>
                  <a:lnTo>
                    <a:pt x="523519" y="0"/>
                  </a:lnTo>
                  <a:close/>
                </a:path>
                <a:path w="5035550" h="523239">
                  <a:moveTo>
                    <a:pt x="580618" y="0"/>
                  </a:moveTo>
                  <a:lnTo>
                    <a:pt x="571106" y="0"/>
                  </a:lnTo>
                  <a:lnTo>
                    <a:pt x="571106" y="9512"/>
                  </a:lnTo>
                  <a:lnTo>
                    <a:pt x="580618" y="9512"/>
                  </a:lnTo>
                  <a:lnTo>
                    <a:pt x="580618" y="0"/>
                  </a:lnTo>
                  <a:close/>
                </a:path>
                <a:path w="5035550" h="523239">
                  <a:moveTo>
                    <a:pt x="637730" y="0"/>
                  </a:moveTo>
                  <a:lnTo>
                    <a:pt x="628218" y="0"/>
                  </a:lnTo>
                  <a:lnTo>
                    <a:pt x="628218" y="9512"/>
                  </a:lnTo>
                  <a:lnTo>
                    <a:pt x="637730" y="9512"/>
                  </a:lnTo>
                  <a:lnTo>
                    <a:pt x="637730" y="0"/>
                  </a:lnTo>
                  <a:close/>
                </a:path>
                <a:path w="5035550" h="523239">
                  <a:moveTo>
                    <a:pt x="694842" y="0"/>
                  </a:moveTo>
                  <a:lnTo>
                    <a:pt x="685330" y="0"/>
                  </a:lnTo>
                  <a:lnTo>
                    <a:pt x="685330" y="9512"/>
                  </a:lnTo>
                  <a:lnTo>
                    <a:pt x="694842" y="9512"/>
                  </a:lnTo>
                  <a:lnTo>
                    <a:pt x="694842" y="0"/>
                  </a:lnTo>
                  <a:close/>
                </a:path>
                <a:path w="5035550" h="523239">
                  <a:moveTo>
                    <a:pt x="751954" y="0"/>
                  </a:moveTo>
                  <a:lnTo>
                    <a:pt x="742442" y="0"/>
                  </a:lnTo>
                  <a:lnTo>
                    <a:pt x="742442" y="9512"/>
                  </a:lnTo>
                  <a:lnTo>
                    <a:pt x="751954" y="9512"/>
                  </a:lnTo>
                  <a:lnTo>
                    <a:pt x="751954" y="0"/>
                  </a:lnTo>
                  <a:close/>
                </a:path>
                <a:path w="5035550" h="523239">
                  <a:moveTo>
                    <a:pt x="1837067" y="513143"/>
                  </a:moveTo>
                  <a:lnTo>
                    <a:pt x="1827555" y="513143"/>
                  </a:lnTo>
                  <a:lnTo>
                    <a:pt x="1827555" y="522655"/>
                  </a:lnTo>
                  <a:lnTo>
                    <a:pt x="1837067" y="522655"/>
                  </a:lnTo>
                  <a:lnTo>
                    <a:pt x="1837067" y="513143"/>
                  </a:lnTo>
                  <a:close/>
                </a:path>
                <a:path w="5035550" h="523239">
                  <a:moveTo>
                    <a:pt x="1894179" y="513143"/>
                  </a:moveTo>
                  <a:lnTo>
                    <a:pt x="1884667" y="513143"/>
                  </a:lnTo>
                  <a:lnTo>
                    <a:pt x="1884667" y="522655"/>
                  </a:lnTo>
                  <a:lnTo>
                    <a:pt x="1894179" y="522655"/>
                  </a:lnTo>
                  <a:lnTo>
                    <a:pt x="1894179" y="513143"/>
                  </a:lnTo>
                  <a:close/>
                </a:path>
                <a:path w="5035550" h="523239">
                  <a:moveTo>
                    <a:pt x="1951291" y="513143"/>
                  </a:moveTo>
                  <a:lnTo>
                    <a:pt x="1941779" y="513143"/>
                  </a:lnTo>
                  <a:lnTo>
                    <a:pt x="1941779" y="522655"/>
                  </a:lnTo>
                  <a:lnTo>
                    <a:pt x="1951291" y="522655"/>
                  </a:lnTo>
                  <a:lnTo>
                    <a:pt x="1951291" y="513143"/>
                  </a:lnTo>
                  <a:close/>
                </a:path>
                <a:path w="5035550" h="523239">
                  <a:moveTo>
                    <a:pt x="2008403" y="513143"/>
                  </a:moveTo>
                  <a:lnTo>
                    <a:pt x="1998878" y="513143"/>
                  </a:lnTo>
                  <a:lnTo>
                    <a:pt x="1998878" y="522655"/>
                  </a:lnTo>
                  <a:lnTo>
                    <a:pt x="2008403" y="522655"/>
                  </a:lnTo>
                  <a:lnTo>
                    <a:pt x="2008403" y="513143"/>
                  </a:lnTo>
                  <a:close/>
                </a:path>
                <a:path w="5035550" h="523239">
                  <a:moveTo>
                    <a:pt x="2065515" y="513143"/>
                  </a:moveTo>
                  <a:lnTo>
                    <a:pt x="2055990" y="513143"/>
                  </a:lnTo>
                  <a:lnTo>
                    <a:pt x="2055990" y="522655"/>
                  </a:lnTo>
                  <a:lnTo>
                    <a:pt x="2065515" y="522655"/>
                  </a:lnTo>
                  <a:lnTo>
                    <a:pt x="2065515" y="513143"/>
                  </a:lnTo>
                  <a:close/>
                </a:path>
                <a:path w="5035550" h="523239">
                  <a:moveTo>
                    <a:pt x="2122627" y="513143"/>
                  </a:moveTo>
                  <a:lnTo>
                    <a:pt x="2113102" y="513143"/>
                  </a:lnTo>
                  <a:lnTo>
                    <a:pt x="2113102" y="522655"/>
                  </a:lnTo>
                  <a:lnTo>
                    <a:pt x="2122627" y="522655"/>
                  </a:lnTo>
                  <a:lnTo>
                    <a:pt x="2122627" y="513143"/>
                  </a:lnTo>
                  <a:close/>
                </a:path>
                <a:path w="5035550" h="523239">
                  <a:moveTo>
                    <a:pt x="2179739" y="513143"/>
                  </a:moveTo>
                  <a:lnTo>
                    <a:pt x="2170214" y="513143"/>
                  </a:lnTo>
                  <a:lnTo>
                    <a:pt x="2170214" y="522655"/>
                  </a:lnTo>
                  <a:lnTo>
                    <a:pt x="2179739" y="522655"/>
                  </a:lnTo>
                  <a:lnTo>
                    <a:pt x="2179739" y="513143"/>
                  </a:lnTo>
                  <a:close/>
                </a:path>
                <a:path w="5035550" h="523239">
                  <a:moveTo>
                    <a:pt x="2236851" y="513143"/>
                  </a:moveTo>
                  <a:lnTo>
                    <a:pt x="2227326" y="513143"/>
                  </a:lnTo>
                  <a:lnTo>
                    <a:pt x="2227326" y="522655"/>
                  </a:lnTo>
                  <a:lnTo>
                    <a:pt x="2236851" y="522655"/>
                  </a:lnTo>
                  <a:lnTo>
                    <a:pt x="2236851" y="513143"/>
                  </a:lnTo>
                  <a:close/>
                </a:path>
                <a:path w="5035550" h="523239">
                  <a:moveTo>
                    <a:pt x="2293963" y="513143"/>
                  </a:moveTo>
                  <a:lnTo>
                    <a:pt x="2284438" y="513143"/>
                  </a:lnTo>
                  <a:lnTo>
                    <a:pt x="2284438" y="522655"/>
                  </a:lnTo>
                  <a:lnTo>
                    <a:pt x="2293963" y="522655"/>
                  </a:lnTo>
                  <a:lnTo>
                    <a:pt x="2293963" y="513143"/>
                  </a:lnTo>
                  <a:close/>
                </a:path>
                <a:path w="5035550" h="523239">
                  <a:moveTo>
                    <a:pt x="2351074" y="513143"/>
                  </a:moveTo>
                  <a:lnTo>
                    <a:pt x="2341549" y="513143"/>
                  </a:lnTo>
                  <a:lnTo>
                    <a:pt x="2341549" y="522655"/>
                  </a:lnTo>
                  <a:lnTo>
                    <a:pt x="2351074" y="522655"/>
                  </a:lnTo>
                  <a:lnTo>
                    <a:pt x="2351074" y="513143"/>
                  </a:lnTo>
                  <a:close/>
                </a:path>
                <a:path w="5035550" h="523239">
                  <a:moveTo>
                    <a:pt x="2408186" y="513143"/>
                  </a:moveTo>
                  <a:lnTo>
                    <a:pt x="2398661" y="513143"/>
                  </a:lnTo>
                  <a:lnTo>
                    <a:pt x="2398661" y="522655"/>
                  </a:lnTo>
                  <a:lnTo>
                    <a:pt x="2408186" y="522655"/>
                  </a:lnTo>
                  <a:lnTo>
                    <a:pt x="2408186" y="513143"/>
                  </a:lnTo>
                  <a:close/>
                </a:path>
                <a:path w="5035550" h="523239">
                  <a:moveTo>
                    <a:pt x="2465286" y="513143"/>
                  </a:moveTo>
                  <a:lnTo>
                    <a:pt x="2455773" y="513143"/>
                  </a:lnTo>
                  <a:lnTo>
                    <a:pt x="2455773" y="522655"/>
                  </a:lnTo>
                  <a:lnTo>
                    <a:pt x="2465286" y="522655"/>
                  </a:lnTo>
                  <a:lnTo>
                    <a:pt x="2465286" y="513143"/>
                  </a:lnTo>
                  <a:close/>
                </a:path>
                <a:path w="5035550" h="523239">
                  <a:moveTo>
                    <a:pt x="2522397" y="513143"/>
                  </a:moveTo>
                  <a:lnTo>
                    <a:pt x="2512885" y="513143"/>
                  </a:lnTo>
                  <a:lnTo>
                    <a:pt x="2512885" y="522655"/>
                  </a:lnTo>
                  <a:lnTo>
                    <a:pt x="2522397" y="522655"/>
                  </a:lnTo>
                  <a:lnTo>
                    <a:pt x="2522397" y="513143"/>
                  </a:lnTo>
                  <a:close/>
                </a:path>
                <a:path w="5035550" h="523239">
                  <a:moveTo>
                    <a:pt x="2579509" y="513143"/>
                  </a:moveTo>
                  <a:lnTo>
                    <a:pt x="2569997" y="513143"/>
                  </a:lnTo>
                  <a:lnTo>
                    <a:pt x="2569997" y="522655"/>
                  </a:lnTo>
                  <a:lnTo>
                    <a:pt x="2579509" y="522655"/>
                  </a:lnTo>
                  <a:lnTo>
                    <a:pt x="2579509" y="513143"/>
                  </a:lnTo>
                  <a:close/>
                </a:path>
                <a:path w="5035550" h="523239">
                  <a:moveTo>
                    <a:pt x="2636621" y="513143"/>
                  </a:moveTo>
                  <a:lnTo>
                    <a:pt x="2627109" y="513143"/>
                  </a:lnTo>
                  <a:lnTo>
                    <a:pt x="2627109" y="522655"/>
                  </a:lnTo>
                  <a:lnTo>
                    <a:pt x="2636621" y="522655"/>
                  </a:lnTo>
                  <a:lnTo>
                    <a:pt x="2636621" y="513143"/>
                  </a:lnTo>
                  <a:close/>
                </a:path>
                <a:path w="5035550" h="523239">
                  <a:moveTo>
                    <a:pt x="2693733" y="513143"/>
                  </a:moveTo>
                  <a:lnTo>
                    <a:pt x="2684221" y="513143"/>
                  </a:lnTo>
                  <a:lnTo>
                    <a:pt x="2684221" y="522655"/>
                  </a:lnTo>
                  <a:lnTo>
                    <a:pt x="2693733" y="522655"/>
                  </a:lnTo>
                  <a:lnTo>
                    <a:pt x="2693733" y="513143"/>
                  </a:lnTo>
                  <a:close/>
                </a:path>
                <a:path w="5035550" h="523239">
                  <a:moveTo>
                    <a:pt x="2750845" y="513143"/>
                  </a:moveTo>
                  <a:lnTo>
                    <a:pt x="2741333" y="513143"/>
                  </a:lnTo>
                  <a:lnTo>
                    <a:pt x="2741333" y="522655"/>
                  </a:lnTo>
                  <a:lnTo>
                    <a:pt x="2750845" y="522655"/>
                  </a:lnTo>
                  <a:lnTo>
                    <a:pt x="2750845" y="513143"/>
                  </a:lnTo>
                  <a:close/>
                </a:path>
                <a:path w="5035550" h="523239">
                  <a:moveTo>
                    <a:pt x="2807957" y="513143"/>
                  </a:moveTo>
                  <a:lnTo>
                    <a:pt x="2798445" y="513143"/>
                  </a:lnTo>
                  <a:lnTo>
                    <a:pt x="2798445" y="522655"/>
                  </a:lnTo>
                  <a:lnTo>
                    <a:pt x="2807957" y="522655"/>
                  </a:lnTo>
                  <a:lnTo>
                    <a:pt x="2807957" y="513143"/>
                  </a:lnTo>
                  <a:close/>
                </a:path>
                <a:path w="5035550" h="523239">
                  <a:moveTo>
                    <a:pt x="2865069" y="513143"/>
                  </a:moveTo>
                  <a:lnTo>
                    <a:pt x="2855557" y="513143"/>
                  </a:lnTo>
                  <a:lnTo>
                    <a:pt x="2855557" y="522655"/>
                  </a:lnTo>
                  <a:lnTo>
                    <a:pt x="2865069" y="522655"/>
                  </a:lnTo>
                  <a:lnTo>
                    <a:pt x="2865069" y="513143"/>
                  </a:lnTo>
                  <a:close/>
                </a:path>
                <a:path w="5035550" h="523239">
                  <a:moveTo>
                    <a:pt x="2922181" y="513143"/>
                  </a:moveTo>
                  <a:lnTo>
                    <a:pt x="2912656" y="513143"/>
                  </a:lnTo>
                  <a:lnTo>
                    <a:pt x="2912656" y="522655"/>
                  </a:lnTo>
                  <a:lnTo>
                    <a:pt x="2922181" y="522655"/>
                  </a:lnTo>
                  <a:lnTo>
                    <a:pt x="2922181" y="513143"/>
                  </a:lnTo>
                  <a:close/>
                </a:path>
                <a:path w="5035550" h="523239">
                  <a:moveTo>
                    <a:pt x="2979293" y="513143"/>
                  </a:moveTo>
                  <a:lnTo>
                    <a:pt x="2969768" y="513143"/>
                  </a:lnTo>
                  <a:lnTo>
                    <a:pt x="2969768" y="522655"/>
                  </a:lnTo>
                  <a:lnTo>
                    <a:pt x="2979293" y="522655"/>
                  </a:lnTo>
                  <a:lnTo>
                    <a:pt x="2979293" y="513143"/>
                  </a:lnTo>
                  <a:close/>
                </a:path>
                <a:path w="5035550" h="523239">
                  <a:moveTo>
                    <a:pt x="3036405" y="513143"/>
                  </a:moveTo>
                  <a:lnTo>
                    <a:pt x="3026880" y="513143"/>
                  </a:lnTo>
                  <a:lnTo>
                    <a:pt x="3026880" y="522655"/>
                  </a:lnTo>
                  <a:lnTo>
                    <a:pt x="3036405" y="522655"/>
                  </a:lnTo>
                  <a:lnTo>
                    <a:pt x="3036405" y="513143"/>
                  </a:lnTo>
                  <a:close/>
                </a:path>
                <a:path w="5035550" h="523239">
                  <a:moveTo>
                    <a:pt x="3093516" y="513143"/>
                  </a:moveTo>
                  <a:lnTo>
                    <a:pt x="3083991" y="513143"/>
                  </a:lnTo>
                  <a:lnTo>
                    <a:pt x="3083991" y="522655"/>
                  </a:lnTo>
                  <a:lnTo>
                    <a:pt x="3093516" y="522655"/>
                  </a:lnTo>
                  <a:lnTo>
                    <a:pt x="3093516" y="513143"/>
                  </a:lnTo>
                  <a:close/>
                </a:path>
                <a:path w="5035550" h="523239">
                  <a:moveTo>
                    <a:pt x="3150628" y="513143"/>
                  </a:moveTo>
                  <a:lnTo>
                    <a:pt x="3141103" y="513143"/>
                  </a:lnTo>
                  <a:lnTo>
                    <a:pt x="3141103" y="522655"/>
                  </a:lnTo>
                  <a:lnTo>
                    <a:pt x="3150628" y="522655"/>
                  </a:lnTo>
                  <a:lnTo>
                    <a:pt x="3150628" y="513143"/>
                  </a:lnTo>
                  <a:close/>
                </a:path>
                <a:path w="5035550" h="523239">
                  <a:moveTo>
                    <a:pt x="3207740" y="513143"/>
                  </a:moveTo>
                  <a:lnTo>
                    <a:pt x="3198215" y="513143"/>
                  </a:lnTo>
                  <a:lnTo>
                    <a:pt x="3198215" y="522655"/>
                  </a:lnTo>
                  <a:lnTo>
                    <a:pt x="3207740" y="522655"/>
                  </a:lnTo>
                  <a:lnTo>
                    <a:pt x="3207740" y="513143"/>
                  </a:lnTo>
                  <a:close/>
                </a:path>
                <a:path w="5035550" h="523239">
                  <a:moveTo>
                    <a:pt x="3264852" y="513143"/>
                  </a:moveTo>
                  <a:lnTo>
                    <a:pt x="3255327" y="513143"/>
                  </a:lnTo>
                  <a:lnTo>
                    <a:pt x="3255327" y="522655"/>
                  </a:lnTo>
                  <a:lnTo>
                    <a:pt x="3264852" y="522655"/>
                  </a:lnTo>
                  <a:lnTo>
                    <a:pt x="3264852" y="513143"/>
                  </a:lnTo>
                  <a:close/>
                </a:path>
                <a:path w="5035550" h="523239">
                  <a:moveTo>
                    <a:pt x="3321964" y="513143"/>
                  </a:moveTo>
                  <a:lnTo>
                    <a:pt x="3312439" y="513143"/>
                  </a:lnTo>
                  <a:lnTo>
                    <a:pt x="3312439" y="522655"/>
                  </a:lnTo>
                  <a:lnTo>
                    <a:pt x="3321964" y="522655"/>
                  </a:lnTo>
                  <a:lnTo>
                    <a:pt x="3321964" y="513143"/>
                  </a:lnTo>
                  <a:close/>
                </a:path>
                <a:path w="5035550" h="523239">
                  <a:moveTo>
                    <a:pt x="3379076" y="513143"/>
                  </a:moveTo>
                  <a:lnTo>
                    <a:pt x="3369551" y="513143"/>
                  </a:lnTo>
                  <a:lnTo>
                    <a:pt x="3369551" y="522655"/>
                  </a:lnTo>
                  <a:lnTo>
                    <a:pt x="3379076" y="522655"/>
                  </a:lnTo>
                  <a:lnTo>
                    <a:pt x="3379076" y="513143"/>
                  </a:lnTo>
                  <a:close/>
                </a:path>
                <a:path w="5035550" h="523239">
                  <a:moveTo>
                    <a:pt x="3436175" y="513143"/>
                  </a:moveTo>
                  <a:lnTo>
                    <a:pt x="3426663" y="513143"/>
                  </a:lnTo>
                  <a:lnTo>
                    <a:pt x="3426663" y="522655"/>
                  </a:lnTo>
                  <a:lnTo>
                    <a:pt x="3436175" y="522655"/>
                  </a:lnTo>
                  <a:lnTo>
                    <a:pt x="3436175" y="513143"/>
                  </a:lnTo>
                  <a:close/>
                </a:path>
                <a:path w="5035550" h="523239">
                  <a:moveTo>
                    <a:pt x="3493287" y="513143"/>
                  </a:moveTo>
                  <a:lnTo>
                    <a:pt x="3483775" y="513143"/>
                  </a:lnTo>
                  <a:lnTo>
                    <a:pt x="3483775" y="522655"/>
                  </a:lnTo>
                  <a:lnTo>
                    <a:pt x="3493287" y="522655"/>
                  </a:lnTo>
                  <a:lnTo>
                    <a:pt x="3493287" y="513143"/>
                  </a:lnTo>
                  <a:close/>
                </a:path>
                <a:path w="5035550" h="523239">
                  <a:moveTo>
                    <a:pt x="3550399" y="513143"/>
                  </a:moveTo>
                  <a:lnTo>
                    <a:pt x="3540887" y="513143"/>
                  </a:lnTo>
                  <a:lnTo>
                    <a:pt x="3540887" y="522655"/>
                  </a:lnTo>
                  <a:lnTo>
                    <a:pt x="3550399" y="522655"/>
                  </a:lnTo>
                  <a:lnTo>
                    <a:pt x="3550399" y="513143"/>
                  </a:lnTo>
                  <a:close/>
                </a:path>
                <a:path w="5035550" h="523239">
                  <a:moveTo>
                    <a:pt x="3607511" y="513143"/>
                  </a:moveTo>
                  <a:lnTo>
                    <a:pt x="3597999" y="513143"/>
                  </a:lnTo>
                  <a:lnTo>
                    <a:pt x="3597999" y="522655"/>
                  </a:lnTo>
                  <a:lnTo>
                    <a:pt x="3607511" y="522655"/>
                  </a:lnTo>
                  <a:lnTo>
                    <a:pt x="3607511" y="513143"/>
                  </a:lnTo>
                  <a:close/>
                </a:path>
                <a:path w="5035550" h="523239">
                  <a:moveTo>
                    <a:pt x="3664623" y="513143"/>
                  </a:moveTo>
                  <a:lnTo>
                    <a:pt x="3655110" y="513143"/>
                  </a:lnTo>
                  <a:lnTo>
                    <a:pt x="3655110" y="522655"/>
                  </a:lnTo>
                  <a:lnTo>
                    <a:pt x="3664623" y="522655"/>
                  </a:lnTo>
                  <a:lnTo>
                    <a:pt x="3664623" y="513143"/>
                  </a:lnTo>
                  <a:close/>
                </a:path>
                <a:path w="5035550" h="523239">
                  <a:moveTo>
                    <a:pt x="3721735" y="513143"/>
                  </a:moveTo>
                  <a:lnTo>
                    <a:pt x="3712222" y="513143"/>
                  </a:lnTo>
                  <a:lnTo>
                    <a:pt x="3712222" y="522655"/>
                  </a:lnTo>
                  <a:lnTo>
                    <a:pt x="3721735" y="522655"/>
                  </a:lnTo>
                  <a:lnTo>
                    <a:pt x="3721735" y="513143"/>
                  </a:lnTo>
                  <a:close/>
                </a:path>
                <a:path w="5035550" h="523239">
                  <a:moveTo>
                    <a:pt x="3778847" y="513143"/>
                  </a:moveTo>
                  <a:lnTo>
                    <a:pt x="3769334" y="513143"/>
                  </a:lnTo>
                  <a:lnTo>
                    <a:pt x="3769334" y="522655"/>
                  </a:lnTo>
                  <a:lnTo>
                    <a:pt x="3778847" y="522655"/>
                  </a:lnTo>
                  <a:lnTo>
                    <a:pt x="3778847" y="513143"/>
                  </a:lnTo>
                  <a:close/>
                </a:path>
                <a:path w="5035550" h="523239">
                  <a:moveTo>
                    <a:pt x="3835958" y="513143"/>
                  </a:moveTo>
                  <a:lnTo>
                    <a:pt x="3826446" y="513143"/>
                  </a:lnTo>
                  <a:lnTo>
                    <a:pt x="3826446" y="522655"/>
                  </a:lnTo>
                  <a:lnTo>
                    <a:pt x="3835958" y="522655"/>
                  </a:lnTo>
                  <a:lnTo>
                    <a:pt x="3835958" y="513143"/>
                  </a:lnTo>
                  <a:close/>
                </a:path>
                <a:path w="5035550" h="523239">
                  <a:moveTo>
                    <a:pt x="3893070" y="513143"/>
                  </a:moveTo>
                  <a:lnTo>
                    <a:pt x="3883545" y="513143"/>
                  </a:lnTo>
                  <a:lnTo>
                    <a:pt x="3883545" y="522655"/>
                  </a:lnTo>
                  <a:lnTo>
                    <a:pt x="3893070" y="522655"/>
                  </a:lnTo>
                  <a:lnTo>
                    <a:pt x="3893070" y="513143"/>
                  </a:lnTo>
                  <a:close/>
                </a:path>
                <a:path w="5035550" h="523239">
                  <a:moveTo>
                    <a:pt x="3950182" y="513143"/>
                  </a:moveTo>
                  <a:lnTo>
                    <a:pt x="3940657" y="513143"/>
                  </a:lnTo>
                  <a:lnTo>
                    <a:pt x="3940657" y="522655"/>
                  </a:lnTo>
                  <a:lnTo>
                    <a:pt x="3950182" y="522655"/>
                  </a:lnTo>
                  <a:lnTo>
                    <a:pt x="3950182" y="513143"/>
                  </a:lnTo>
                  <a:close/>
                </a:path>
                <a:path w="5035550" h="523239">
                  <a:moveTo>
                    <a:pt x="4007294" y="513143"/>
                  </a:moveTo>
                  <a:lnTo>
                    <a:pt x="3997769" y="513143"/>
                  </a:lnTo>
                  <a:lnTo>
                    <a:pt x="3997769" y="522655"/>
                  </a:lnTo>
                  <a:lnTo>
                    <a:pt x="4007294" y="522655"/>
                  </a:lnTo>
                  <a:lnTo>
                    <a:pt x="4007294" y="513143"/>
                  </a:lnTo>
                  <a:close/>
                </a:path>
                <a:path w="5035550" h="523239">
                  <a:moveTo>
                    <a:pt x="4064406" y="513143"/>
                  </a:moveTo>
                  <a:lnTo>
                    <a:pt x="4054881" y="513143"/>
                  </a:lnTo>
                  <a:lnTo>
                    <a:pt x="4054881" y="522655"/>
                  </a:lnTo>
                  <a:lnTo>
                    <a:pt x="4064406" y="522655"/>
                  </a:lnTo>
                  <a:lnTo>
                    <a:pt x="4064406" y="513143"/>
                  </a:lnTo>
                  <a:close/>
                </a:path>
                <a:path w="5035550" h="523239">
                  <a:moveTo>
                    <a:pt x="4121518" y="513143"/>
                  </a:moveTo>
                  <a:lnTo>
                    <a:pt x="4111993" y="513143"/>
                  </a:lnTo>
                  <a:lnTo>
                    <a:pt x="4111993" y="522655"/>
                  </a:lnTo>
                  <a:lnTo>
                    <a:pt x="4121518" y="522655"/>
                  </a:lnTo>
                  <a:lnTo>
                    <a:pt x="4121518" y="513143"/>
                  </a:lnTo>
                  <a:close/>
                </a:path>
                <a:path w="5035550" h="523239">
                  <a:moveTo>
                    <a:pt x="4178630" y="513143"/>
                  </a:moveTo>
                  <a:lnTo>
                    <a:pt x="4169105" y="513143"/>
                  </a:lnTo>
                  <a:lnTo>
                    <a:pt x="4169105" y="522655"/>
                  </a:lnTo>
                  <a:lnTo>
                    <a:pt x="4178630" y="522655"/>
                  </a:lnTo>
                  <a:lnTo>
                    <a:pt x="4178630" y="513143"/>
                  </a:lnTo>
                  <a:close/>
                </a:path>
                <a:path w="5035550" h="523239">
                  <a:moveTo>
                    <a:pt x="4235742" y="513143"/>
                  </a:moveTo>
                  <a:lnTo>
                    <a:pt x="4226217" y="513143"/>
                  </a:lnTo>
                  <a:lnTo>
                    <a:pt x="4226217" y="522655"/>
                  </a:lnTo>
                  <a:lnTo>
                    <a:pt x="4235742" y="522655"/>
                  </a:lnTo>
                  <a:lnTo>
                    <a:pt x="4235742" y="513143"/>
                  </a:lnTo>
                  <a:close/>
                </a:path>
                <a:path w="5035550" h="523239">
                  <a:moveTo>
                    <a:pt x="4292854" y="513143"/>
                  </a:moveTo>
                  <a:lnTo>
                    <a:pt x="4283329" y="513143"/>
                  </a:lnTo>
                  <a:lnTo>
                    <a:pt x="4283329" y="522655"/>
                  </a:lnTo>
                  <a:lnTo>
                    <a:pt x="4292854" y="522655"/>
                  </a:lnTo>
                  <a:lnTo>
                    <a:pt x="4292854" y="513143"/>
                  </a:lnTo>
                  <a:close/>
                </a:path>
                <a:path w="5035550" h="523239">
                  <a:moveTo>
                    <a:pt x="4349953" y="513143"/>
                  </a:moveTo>
                  <a:lnTo>
                    <a:pt x="4340441" y="513143"/>
                  </a:lnTo>
                  <a:lnTo>
                    <a:pt x="4340441" y="522655"/>
                  </a:lnTo>
                  <a:lnTo>
                    <a:pt x="4349953" y="522655"/>
                  </a:lnTo>
                  <a:lnTo>
                    <a:pt x="4349953" y="513143"/>
                  </a:lnTo>
                  <a:close/>
                </a:path>
                <a:path w="5035550" h="523239">
                  <a:moveTo>
                    <a:pt x="4407065" y="513143"/>
                  </a:moveTo>
                  <a:lnTo>
                    <a:pt x="4397553" y="513143"/>
                  </a:lnTo>
                  <a:lnTo>
                    <a:pt x="4397553" y="522655"/>
                  </a:lnTo>
                  <a:lnTo>
                    <a:pt x="4407065" y="522655"/>
                  </a:lnTo>
                  <a:lnTo>
                    <a:pt x="4407065" y="513143"/>
                  </a:lnTo>
                  <a:close/>
                </a:path>
                <a:path w="5035550" h="523239">
                  <a:moveTo>
                    <a:pt x="4464177" y="513143"/>
                  </a:moveTo>
                  <a:lnTo>
                    <a:pt x="4454664" y="513143"/>
                  </a:lnTo>
                  <a:lnTo>
                    <a:pt x="4454664" y="522655"/>
                  </a:lnTo>
                  <a:lnTo>
                    <a:pt x="4464177" y="522655"/>
                  </a:lnTo>
                  <a:lnTo>
                    <a:pt x="4464177" y="513143"/>
                  </a:lnTo>
                  <a:close/>
                </a:path>
                <a:path w="5035550" h="523239">
                  <a:moveTo>
                    <a:pt x="4521289" y="513143"/>
                  </a:moveTo>
                  <a:lnTo>
                    <a:pt x="4511776" y="513143"/>
                  </a:lnTo>
                  <a:lnTo>
                    <a:pt x="4511776" y="522655"/>
                  </a:lnTo>
                  <a:lnTo>
                    <a:pt x="4521289" y="522655"/>
                  </a:lnTo>
                  <a:lnTo>
                    <a:pt x="4521289" y="513143"/>
                  </a:lnTo>
                  <a:close/>
                </a:path>
                <a:path w="5035550" h="523239">
                  <a:moveTo>
                    <a:pt x="4578401" y="513143"/>
                  </a:moveTo>
                  <a:lnTo>
                    <a:pt x="4568888" y="513143"/>
                  </a:lnTo>
                  <a:lnTo>
                    <a:pt x="4568888" y="522655"/>
                  </a:lnTo>
                  <a:lnTo>
                    <a:pt x="4578401" y="522655"/>
                  </a:lnTo>
                  <a:lnTo>
                    <a:pt x="4578401" y="513143"/>
                  </a:lnTo>
                  <a:close/>
                </a:path>
                <a:path w="5035550" h="523239">
                  <a:moveTo>
                    <a:pt x="4635512" y="513143"/>
                  </a:moveTo>
                  <a:lnTo>
                    <a:pt x="4626000" y="513143"/>
                  </a:lnTo>
                  <a:lnTo>
                    <a:pt x="4626000" y="522655"/>
                  </a:lnTo>
                  <a:lnTo>
                    <a:pt x="4635512" y="522655"/>
                  </a:lnTo>
                  <a:lnTo>
                    <a:pt x="4635512" y="513143"/>
                  </a:lnTo>
                  <a:close/>
                </a:path>
                <a:path w="5035550" h="523239">
                  <a:moveTo>
                    <a:pt x="4692624" y="513143"/>
                  </a:moveTo>
                  <a:lnTo>
                    <a:pt x="4683112" y="513143"/>
                  </a:lnTo>
                  <a:lnTo>
                    <a:pt x="4683112" y="522655"/>
                  </a:lnTo>
                  <a:lnTo>
                    <a:pt x="4692624" y="522655"/>
                  </a:lnTo>
                  <a:lnTo>
                    <a:pt x="4692624" y="513143"/>
                  </a:lnTo>
                  <a:close/>
                </a:path>
                <a:path w="5035550" h="523239">
                  <a:moveTo>
                    <a:pt x="4749736" y="513143"/>
                  </a:moveTo>
                  <a:lnTo>
                    <a:pt x="4740224" y="513143"/>
                  </a:lnTo>
                  <a:lnTo>
                    <a:pt x="4740224" y="522655"/>
                  </a:lnTo>
                  <a:lnTo>
                    <a:pt x="4749736" y="522655"/>
                  </a:lnTo>
                  <a:lnTo>
                    <a:pt x="4749736" y="513143"/>
                  </a:lnTo>
                  <a:close/>
                </a:path>
                <a:path w="5035550" h="523239">
                  <a:moveTo>
                    <a:pt x="4806848" y="513143"/>
                  </a:moveTo>
                  <a:lnTo>
                    <a:pt x="4797336" y="513143"/>
                  </a:lnTo>
                  <a:lnTo>
                    <a:pt x="4797336" y="522655"/>
                  </a:lnTo>
                  <a:lnTo>
                    <a:pt x="4806848" y="522655"/>
                  </a:lnTo>
                  <a:lnTo>
                    <a:pt x="4806848" y="513143"/>
                  </a:lnTo>
                  <a:close/>
                </a:path>
                <a:path w="5035550" h="523239">
                  <a:moveTo>
                    <a:pt x="4863960" y="513143"/>
                  </a:moveTo>
                  <a:lnTo>
                    <a:pt x="4854435" y="513143"/>
                  </a:lnTo>
                  <a:lnTo>
                    <a:pt x="4854435" y="522655"/>
                  </a:lnTo>
                  <a:lnTo>
                    <a:pt x="4863960" y="522655"/>
                  </a:lnTo>
                  <a:lnTo>
                    <a:pt x="4863960" y="513143"/>
                  </a:lnTo>
                  <a:close/>
                </a:path>
                <a:path w="5035550" h="523239">
                  <a:moveTo>
                    <a:pt x="4921072" y="513143"/>
                  </a:moveTo>
                  <a:lnTo>
                    <a:pt x="4911547" y="513143"/>
                  </a:lnTo>
                  <a:lnTo>
                    <a:pt x="4911547" y="522655"/>
                  </a:lnTo>
                  <a:lnTo>
                    <a:pt x="4921072" y="522655"/>
                  </a:lnTo>
                  <a:lnTo>
                    <a:pt x="4921072" y="513143"/>
                  </a:lnTo>
                  <a:close/>
                </a:path>
                <a:path w="5035550" h="523239">
                  <a:moveTo>
                    <a:pt x="4978184" y="513143"/>
                  </a:moveTo>
                  <a:lnTo>
                    <a:pt x="4968659" y="513143"/>
                  </a:lnTo>
                  <a:lnTo>
                    <a:pt x="4968659" y="522655"/>
                  </a:lnTo>
                  <a:lnTo>
                    <a:pt x="4978184" y="522655"/>
                  </a:lnTo>
                  <a:lnTo>
                    <a:pt x="4978184" y="513143"/>
                  </a:lnTo>
                  <a:close/>
                </a:path>
                <a:path w="5035550" h="523239">
                  <a:moveTo>
                    <a:pt x="5035296" y="513143"/>
                  </a:moveTo>
                  <a:lnTo>
                    <a:pt x="5025771" y="513143"/>
                  </a:lnTo>
                  <a:lnTo>
                    <a:pt x="5025771" y="522655"/>
                  </a:lnTo>
                  <a:lnTo>
                    <a:pt x="5035296" y="522655"/>
                  </a:lnTo>
                  <a:lnTo>
                    <a:pt x="5035296" y="513143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99120" y="4829009"/>
              <a:ext cx="4064635" cy="9525"/>
            </a:xfrm>
            <a:custGeom>
              <a:avLst/>
              <a:gdLst/>
              <a:ahLst/>
              <a:cxnLst/>
              <a:rect l="l" t="t" r="r" b="b"/>
              <a:pathLst>
                <a:path w="4064635" h="9525">
                  <a:moveTo>
                    <a:pt x="9512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12" y="9512"/>
                  </a:lnTo>
                  <a:lnTo>
                    <a:pt x="9512" y="0"/>
                  </a:lnTo>
                  <a:close/>
                </a:path>
                <a:path w="4064635" h="9525">
                  <a:moveTo>
                    <a:pt x="66624" y="0"/>
                  </a:moveTo>
                  <a:lnTo>
                    <a:pt x="57111" y="0"/>
                  </a:lnTo>
                  <a:lnTo>
                    <a:pt x="57111" y="9512"/>
                  </a:lnTo>
                  <a:lnTo>
                    <a:pt x="66624" y="9512"/>
                  </a:lnTo>
                  <a:lnTo>
                    <a:pt x="66624" y="0"/>
                  </a:lnTo>
                  <a:close/>
                </a:path>
                <a:path w="4064635" h="9525">
                  <a:moveTo>
                    <a:pt x="123736" y="0"/>
                  </a:moveTo>
                  <a:lnTo>
                    <a:pt x="114223" y="0"/>
                  </a:lnTo>
                  <a:lnTo>
                    <a:pt x="114223" y="9512"/>
                  </a:lnTo>
                  <a:lnTo>
                    <a:pt x="123736" y="9512"/>
                  </a:lnTo>
                  <a:lnTo>
                    <a:pt x="123736" y="0"/>
                  </a:lnTo>
                  <a:close/>
                </a:path>
                <a:path w="4064635" h="9525">
                  <a:moveTo>
                    <a:pt x="180848" y="0"/>
                  </a:moveTo>
                  <a:lnTo>
                    <a:pt x="171335" y="0"/>
                  </a:lnTo>
                  <a:lnTo>
                    <a:pt x="171335" y="9512"/>
                  </a:lnTo>
                  <a:lnTo>
                    <a:pt x="180848" y="9512"/>
                  </a:lnTo>
                  <a:lnTo>
                    <a:pt x="180848" y="0"/>
                  </a:lnTo>
                  <a:close/>
                </a:path>
                <a:path w="4064635" h="9525">
                  <a:moveTo>
                    <a:pt x="237959" y="0"/>
                  </a:moveTo>
                  <a:lnTo>
                    <a:pt x="228447" y="0"/>
                  </a:lnTo>
                  <a:lnTo>
                    <a:pt x="228447" y="9512"/>
                  </a:lnTo>
                  <a:lnTo>
                    <a:pt x="237959" y="9512"/>
                  </a:lnTo>
                  <a:lnTo>
                    <a:pt x="237959" y="0"/>
                  </a:lnTo>
                  <a:close/>
                </a:path>
                <a:path w="4064635" h="9525">
                  <a:moveTo>
                    <a:pt x="352183" y="0"/>
                  </a:moveTo>
                  <a:lnTo>
                    <a:pt x="342658" y="0"/>
                  </a:lnTo>
                  <a:lnTo>
                    <a:pt x="342658" y="9512"/>
                  </a:lnTo>
                  <a:lnTo>
                    <a:pt x="352183" y="9512"/>
                  </a:lnTo>
                  <a:lnTo>
                    <a:pt x="352183" y="0"/>
                  </a:lnTo>
                  <a:close/>
                </a:path>
                <a:path w="4064635" h="9525">
                  <a:moveTo>
                    <a:pt x="409295" y="0"/>
                  </a:moveTo>
                  <a:lnTo>
                    <a:pt x="399770" y="0"/>
                  </a:lnTo>
                  <a:lnTo>
                    <a:pt x="399770" y="9512"/>
                  </a:lnTo>
                  <a:lnTo>
                    <a:pt x="409295" y="9512"/>
                  </a:lnTo>
                  <a:lnTo>
                    <a:pt x="409295" y="0"/>
                  </a:lnTo>
                  <a:close/>
                </a:path>
                <a:path w="4064635" h="9525">
                  <a:moveTo>
                    <a:pt x="466407" y="0"/>
                  </a:moveTo>
                  <a:lnTo>
                    <a:pt x="456882" y="0"/>
                  </a:lnTo>
                  <a:lnTo>
                    <a:pt x="456882" y="9512"/>
                  </a:lnTo>
                  <a:lnTo>
                    <a:pt x="466407" y="9512"/>
                  </a:lnTo>
                  <a:lnTo>
                    <a:pt x="466407" y="0"/>
                  </a:lnTo>
                  <a:close/>
                </a:path>
                <a:path w="4064635" h="9525">
                  <a:moveTo>
                    <a:pt x="523519" y="0"/>
                  </a:moveTo>
                  <a:lnTo>
                    <a:pt x="513994" y="0"/>
                  </a:lnTo>
                  <a:lnTo>
                    <a:pt x="513994" y="9512"/>
                  </a:lnTo>
                  <a:lnTo>
                    <a:pt x="523519" y="9512"/>
                  </a:lnTo>
                  <a:lnTo>
                    <a:pt x="523519" y="0"/>
                  </a:lnTo>
                  <a:close/>
                </a:path>
                <a:path w="4064635" h="9525">
                  <a:moveTo>
                    <a:pt x="580631" y="0"/>
                  </a:moveTo>
                  <a:lnTo>
                    <a:pt x="571106" y="0"/>
                  </a:lnTo>
                  <a:lnTo>
                    <a:pt x="571106" y="9512"/>
                  </a:lnTo>
                  <a:lnTo>
                    <a:pt x="580631" y="9512"/>
                  </a:lnTo>
                  <a:lnTo>
                    <a:pt x="580631" y="0"/>
                  </a:lnTo>
                  <a:close/>
                </a:path>
                <a:path w="4064635" h="9525">
                  <a:moveTo>
                    <a:pt x="637743" y="0"/>
                  </a:moveTo>
                  <a:lnTo>
                    <a:pt x="628218" y="0"/>
                  </a:lnTo>
                  <a:lnTo>
                    <a:pt x="628218" y="9512"/>
                  </a:lnTo>
                  <a:lnTo>
                    <a:pt x="637743" y="9512"/>
                  </a:lnTo>
                  <a:lnTo>
                    <a:pt x="637743" y="0"/>
                  </a:lnTo>
                  <a:close/>
                </a:path>
                <a:path w="4064635" h="9525">
                  <a:moveTo>
                    <a:pt x="694855" y="0"/>
                  </a:moveTo>
                  <a:lnTo>
                    <a:pt x="685330" y="0"/>
                  </a:lnTo>
                  <a:lnTo>
                    <a:pt x="685330" y="9512"/>
                  </a:lnTo>
                  <a:lnTo>
                    <a:pt x="694855" y="9512"/>
                  </a:lnTo>
                  <a:lnTo>
                    <a:pt x="694855" y="0"/>
                  </a:lnTo>
                  <a:close/>
                </a:path>
                <a:path w="4064635" h="9525">
                  <a:moveTo>
                    <a:pt x="751954" y="0"/>
                  </a:moveTo>
                  <a:lnTo>
                    <a:pt x="742442" y="0"/>
                  </a:lnTo>
                  <a:lnTo>
                    <a:pt x="742442" y="9512"/>
                  </a:lnTo>
                  <a:lnTo>
                    <a:pt x="751954" y="9512"/>
                  </a:lnTo>
                  <a:lnTo>
                    <a:pt x="751954" y="0"/>
                  </a:lnTo>
                  <a:close/>
                </a:path>
                <a:path w="4064635" h="9525">
                  <a:moveTo>
                    <a:pt x="809066" y="0"/>
                  </a:moveTo>
                  <a:lnTo>
                    <a:pt x="799553" y="0"/>
                  </a:lnTo>
                  <a:lnTo>
                    <a:pt x="799553" y="9512"/>
                  </a:lnTo>
                  <a:lnTo>
                    <a:pt x="809066" y="9512"/>
                  </a:lnTo>
                  <a:lnTo>
                    <a:pt x="809066" y="0"/>
                  </a:lnTo>
                  <a:close/>
                </a:path>
                <a:path w="4064635" h="9525">
                  <a:moveTo>
                    <a:pt x="866178" y="0"/>
                  </a:moveTo>
                  <a:lnTo>
                    <a:pt x="856665" y="0"/>
                  </a:lnTo>
                  <a:lnTo>
                    <a:pt x="856665" y="9512"/>
                  </a:lnTo>
                  <a:lnTo>
                    <a:pt x="866178" y="9512"/>
                  </a:lnTo>
                  <a:lnTo>
                    <a:pt x="866178" y="0"/>
                  </a:lnTo>
                  <a:close/>
                </a:path>
                <a:path w="4064635" h="9525">
                  <a:moveTo>
                    <a:pt x="923290" y="0"/>
                  </a:moveTo>
                  <a:lnTo>
                    <a:pt x="913777" y="0"/>
                  </a:lnTo>
                  <a:lnTo>
                    <a:pt x="913777" y="9512"/>
                  </a:lnTo>
                  <a:lnTo>
                    <a:pt x="923290" y="9512"/>
                  </a:lnTo>
                  <a:lnTo>
                    <a:pt x="923290" y="0"/>
                  </a:lnTo>
                  <a:close/>
                </a:path>
                <a:path w="4064635" h="9525">
                  <a:moveTo>
                    <a:pt x="980401" y="0"/>
                  </a:moveTo>
                  <a:lnTo>
                    <a:pt x="970889" y="0"/>
                  </a:lnTo>
                  <a:lnTo>
                    <a:pt x="970889" y="9512"/>
                  </a:lnTo>
                  <a:lnTo>
                    <a:pt x="980401" y="9512"/>
                  </a:lnTo>
                  <a:lnTo>
                    <a:pt x="980401" y="0"/>
                  </a:lnTo>
                  <a:close/>
                </a:path>
                <a:path w="4064635" h="9525">
                  <a:moveTo>
                    <a:pt x="1037513" y="0"/>
                  </a:moveTo>
                  <a:lnTo>
                    <a:pt x="1028001" y="0"/>
                  </a:lnTo>
                  <a:lnTo>
                    <a:pt x="1028001" y="9512"/>
                  </a:lnTo>
                  <a:lnTo>
                    <a:pt x="1037513" y="9512"/>
                  </a:lnTo>
                  <a:lnTo>
                    <a:pt x="1037513" y="0"/>
                  </a:lnTo>
                  <a:close/>
                </a:path>
                <a:path w="4064635" h="9525">
                  <a:moveTo>
                    <a:pt x="1094625" y="0"/>
                  </a:moveTo>
                  <a:lnTo>
                    <a:pt x="1085113" y="0"/>
                  </a:lnTo>
                  <a:lnTo>
                    <a:pt x="1085113" y="9512"/>
                  </a:lnTo>
                  <a:lnTo>
                    <a:pt x="1094625" y="9512"/>
                  </a:lnTo>
                  <a:lnTo>
                    <a:pt x="1094625" y="0"/>
                  </a:lnTo>
                  <a:close/>
                </a:path>
                <a:path w="4064635" h="9525">
                  <a:moveTo>
                    <a:pt x="1151737" y="0"/>
                  </a:moveTo>
                  <a:lnTo>
                    <a:pt x="1142225" y="0"/>
                  </a:lnTo>
                  <a:lnTo>
                    <a:pt x="1142225" y="9512"/>
                  </a:lnTo>
                  <a:lnTo>
                    <a:pt x="1151737" y="9512"/>
                  </a:lnTo>
                  <a:lnTo>
                    <a:pt x="1151737" y="0"/>
                  </a:lnTo>
                  <a:close/>
                </a:path>
                <a:path w="4064635" h="9525">
                  <a:moveTo>
                    <a:pt x="1208849" y="0"/>
                  </a:moveTo>
                  <a:lnTo>
                    <a:pt x="1199337" y="0"/>
                  </a:lnTo>
                  <a:lnTo>
                    <a:pt x="1199337" y="9512"/>
                  </a:lnTo>
                  <a:lnTo>
                    <a:pt x="1208849" y="9512"/>
                  </a:lnTo>
                  <a:lnTo>
                    <a:pt x="1208849" y="0"/>
                  </a:lnTo>
                  <a:close/>
                </a:path>
                <a:path w="4064635" h="9525">
                  <a:moveTo>
                    <a:pt x="1265961" y="0"/>
                  </a:moveTo>
                  <a:lnTo>
                    <a:pt x="1256436" y="0"/>
                  </a:lnTo>
                  <a:lnTo>
                    <a:pt x="1256436" y="9512"/>
                  </a:lnTo>
                  <a:lnTo>
                    <a:pt x="1265961" y="9512"/>
                  </a:lnTo>
                  <a:lnTo>
                    <a:pt x="1265961" y="0"/>
                  </a:lnTo>
                  <a:close/>
                </a:path>
                <a:path w="4064635" h="9525">
                  <a:moveTo>
                    <a:pt x="1323073" y="0"/>
                  </a:moveTo>
                  <a:lnTo>
                    <a:pt x="1313548" y="0"/>
                  </a:lnTo>
                  <a:lnTo>
                    <a:pt x="1313548" y="9512"/>
                  </a:lnTo>
                  <a:lnTo>
                    <a:pt x="1323073" y="9512"/>
                  </a:lnTo>
                  <a:lnTo>
                    <a:pt x="1323073" y="0"/>
                  </a:lnTo>
                  <a:close/>
                </a:path>
                <a:path w="4064635" h="9525">
                  <a:moveTo>
                    <a:pt x="1380185" y="0"/>
                  </a:moveTo>
                  <a:lnTo>
                    <a:pt x="1370660" y="0"/>
                  </a:lnTo>
                  <a:lnTo>
                    <a:pt x="1370660" y="9512"/>
                  </a:lnTo>
                  <a:lnTo>
                    <a:pt x="1380185" y="9512"/>
                  </a:lnTo>
                  <a:lnTo>
                    <a:pt x="1380185" y="0"/>
                  </a:lnTo>
                  <a:close/>
                </a:path>
                <a:path w="4064635" h="9525">
                  <a:moveTo>
                    <a:pt x="1437297" y="0"/>
                  </a:moveTo>
                  <a:lnTo>
                    <a:pt x="1427772" y="0"/>
                  </a:lnTo>
                  <a:lnTo>
                    <a:pt x="1427772" y="9512"/>
                  </a:lnTo>
                  <a:lnTo>
                    <a:pt x="1437297" y="9512"/>
                  </a:lnTo>
                  <a:lnTo>
                    <a:pt x="1437297" y="0"/>
                  </a:lnTo>
                  <a:close/>
                </a:path>
                <a:path w="4064635" h="9525">
                  <a:moveTo>
                    <a:pt x="1494409" y="0"/>
                  </a:moveTo>
                  <a:lnTo>
                    <a:pt x="1484884" y="0"/>
                  </a:lnTo>
                  <a:lnTo>
                    <a:pt x="1484884" y="9512"/>
                  </a:lnTo>
                  <a:lnTo>
                    <a:pt x="1494409" y="9512"/>
                  </a:lnTo>
                  <a:lnTo>
                    <a:pt x="1494409" y="0"/>
                  </a:lnTo>
                  <a:close/>
                </a:path>
                <a:path w="4064635" h="9525">
                  <a:moveTo>
                    <a:pt x="1551520" y="0"/>
                  </a:moveTo>
                  <a:lnTo>
                    <a:pt x="1541995" y="0"/>
                  </a:lnTo>
                  <a:lnTo>
                    <a:pt x="1541995" y="9512"/>
                  </a:lnTo>
                  <a:lnTo>
                    <a:pt x="1551520" y="9512"/>
                  </a:lnTo>
                  <a:lnTo>
                    <a:pt x="1551520" y="0"/>
                  </a:lnTo>
                  <a:close/>
                </a:path>
                <a:path w="4064635" h="9525">
                  <a:moveTo>
                    <a:pt x="1608632" y="0"/>
                  </a:moveTo>
                  <a:lnTo>
                    <a:pt x="1599107" y="0"/>
                  </a:lnTo>
                  <a:lnTo>
                    <a:pt x="1599107" y="9512"/>
                  </a:lnTo>
                  <a:lnTo>
                    <a:pt x="1608632" y="9512"/>
                  </a:lnTo>
                  <a:lnTo>
                    <a:pt x="1608632" y="0"/>
                  </a:lnTo>
                  <a:close/>
                </a:path>
                <a:path w="4064635" h="9525">
                  <a:moveTo>
                    <a:pt x="1665744" y="0"/>
                  </a:moveTo>
                  <a:lnTo>
                    <a:pt x="1656219" y="0"/>
                  </a:lnTo>
                  <a:lnTo>
                    <a:pt x="1656219" y="9512"/>
                  </a:lnTo>
                  <a:lnTo>
                    <a:pt x="1665744" y="9512"/>
                  </a:lnTo>
                  <a:lnTo>
                    <a:pt x="1665744" y="0"/>
                  </a:lnTo>
                  <a:close/>
                </a:path>
                <a:path w="4064635" h="9525">
                  <a:moveTo>
                    <a:pt x="1722843" y="0"/>
                  </a:moveTo>
                  <a:lnTo>
                    <a:pt x="1713331" y="0"/>
                  </a:lnTo>
                  <a:lnTo>
                    <a:pt x="1713331" y="9512"/>
                  </a:lnTo>
                  <a:lnTo>
                    <a:pt x="1722843" y="9512"/>
                  </a:lnTo>
                  <a:lnTo>
                    <a:pt x="1722843" y="0"/>
                  </a:lnTo>
                  <a:close/>
                </a:path>
                <a:path w="4064635" h="9525">
                  <a:moveTo>
                    <a:pt x="1779955" y="0"/>
                  </a:moveTo>
                  <a:lnTo>
                    <a:pt x="1770443" y="0"/>
                  </a:lnTo>
                  <a:lnTo>
                    <a:pt x="1770443" y="9512"/>
                  </a:lnTo>
                  <a:lnTo>
                    <a:pt x="1779955" y="9512"/>
                  </a:lnTo>
                  <a:lnTo>
                    <a:pt x="1779955" y="0"/>
                  </a:lnTo>
                  <a:close/>
                </a:path>
                <a:path w="4064635" h="9525">
                  <a:moveTo>
                    <a:pt x="1837067" y="0"/>
                  </a:moveTo>
                  <a:lnTo>
                    <a:pt x="1827555" y="0"/>
                  </a:lnTo>
                  <a:lnTo>
                    <a:pt x="1827555" y="9512"/>
                  </a:lnTo>
                  <a:lnTo>
                    <a:pt x="1837067" y="9512"/>
                  </a:lnTo>
                  <a:lnTo>
                    <a:pt x="1837067" y="0"/>
                  </a:lnTo>
                  <a:close/>
                </a:path>
                <a:path w="4064635" h="9525">
                  <a:moveTo>
                    <a:pt x="1894179" y="0"/>
                  </a:moveTo>
                  <a:lnTo>
                    <a:pt x="1884667" y="0"/>
                  </a:lnTo>
                  <a:lnTo>
                    <a:pt x="1884667" y="9512"/>
                  </a:lnTo>
                  <a:lnTo>
                    <a:pt x="1894179" y="9512"/>
                  </a:lnTo>
                  <a:lnTo>
                    <a:pt x="1894179" y="0"/>
                  </a:lnTo>
                  <a:close/>
                </a:path>
                <a:path w="4064635" h="9525">
                  <a:moveTo>
                    <a:pt x="1951291" y="0"/>
                  </a:moveTo>
                  <a:lnTo>
                    <a:pt x="1941779" y="0"/>
                  </a:lnTo>
                  <a:lnTo>
                    <a:pt x="1941779" y="9512"/>
                  </a:lnTo>
                  <a:lnTo>
                    <a:pt x="1951291" y="9512"/>
                  </a:lnTo>
                  <a:lnTo>
                    <a:pt x="1951291" y="0"/>
                  </a:lnTo>
                  <a:close/>
                </a:path>
                <a:path w="4064635" h="9525">
                  <a:moveTo>
                    <a:pt x="2008403" y="0"/>
                  </a:moveTo>
                  <a:lnTo>
                    <a:pt x="1998891" y="0"/>
                  </a:lnTo>
                  <a:lnTo>
                    <a:pt x="1998891" y="9512"/>
                  </a:lnTo>
                  <a:lnTo>
                    <a:pt x="2008403" y="9512"/>
                  </a:lnTo>
                  <a:lnTo>
                    <a:pt x="2008403" y="0"/>
                  </a:lnTo>
                  <a:close/>
                </a:path>
                <a:path w="4064635" h="9525">
                  <a:moveTo>
                    <a:pt x="2065515" y="0"/>
                  </a:moveTo>
                  <a:lnTo>
                    <a:pt x="2056003" y="0"/>
                  </a:lnTo>
                  <a:lnTo>
                    <a:pt x="2056003" y="9512"/>
                  </a:lnTo>
                  <a:lnTo>
                    <a:pt x="2065515" y="9512"/>
                  </a:lnTo>
                  <a:lnTo>
                    <a:pt x="2065515" y="0"/>
                  </a:lnTo>
                  <a:close/>
                </a:path>
                <a:path w="4064635" h="9525">
                  <a:moveTo>
                    <a:pt x="2122627" y="0"/>
                  </a:moveTo>
                  <a:lnTo>
                    <a:pt x="2113115" y="0"/>
                  </a:lnTo>
                  <a:lnTo>
                    <a:pt x="2113115" y="9512"/>
                  </a:lnTo>
                  <a:lnTo>
                    <a:pt x="2122627" y="9512"/>
                  </a:lnTo>
                  <a:lnTo>
                    <a:pt x="2122627" y="0"/>
                  </a:lnTo>
                  <a:close/>
                </a:path>
                <a:path w="4064635" h="9525">
                  <a:moveTo>
                    <a:pt x="2179739" y="0"/>
                  </a:moveTo>
                  <a:lnTo>
                    <a:pt x="2170214" y="0"/>
                  </a:lnTo>
                  <a:lnTo>
                    <a:pt x="2170214" y="9512"/>
                  </a:lnTo>
                  <a:lnTo>
                    <a:pt x="2179739" y="9512"/>
                  </a:lnTo>
                  <a:lnTo>
                    <a:pt x="2179739" y="0"/>
                  </a:lnTo>
                  <a:close/>
                </a:path>
                <a:path w="4064635" h="9525">
                  <a:moveTo>
                    <a:pt x="2236851" y="0"/>
                  </a:moveTo>
                  <a:lnTo>
                    <a:pt x="2227326" y="0"/>
                  </a:lnTo>
                  <a:lnTo>
                    <a:pt x="2227326" y="9512"/>
                  </a:lnTo>
                  <a:lnTo>
                    <a:pt x="2236851" y="9512"/>
                  </a:lnTo>
                  <a:lnTo>
                    <a:pt x="2236851" y="0"/>
                  </a:lnTo>
                  <a:close/>
                </a:path>
                <a:path w="4064635" h="9525">
                  <a:moveTo>
                    <a:pt x="2293963" y="0"/>
                  </a:moveTo>
                  <a:lnTo>
                    <a:pt x="2284438" y="0"/>
                  </a:lnTo>
                  <a:lnTo>
                    <a:pt x="2284438" y="9512"/>
                  </a:lnTo>
                  <a:lnTo>
                    <a:pt x="2293963" y="9512"/>
                  </a:lnTo>
                  <a:lnTo>
                    <a:pt x="2293963" y="0"/>
                  </a:lnTo>
                  <a:close/>
                </a:path>
                <a:path w="4064635" h="9525">
                  <a:moveTo>
                    <a:pt x="2351074" y="0"/>
                  </a:moveTo>
                  <a:lnTo>
                    <a:pt x="2341549" y="0"/>
                  </a:lnTo>
                  <a:lnTo>
                    <a:pt x="2341549" y="9512"/>
                  </a:lnTo>
                  <a:lnTo>
                    <a:pt x="2351074" y="9512"/>
                  </a:lnTo>
                  <a:lnTo>
                    <a:pt x="2351074" y="0"/>
                  </a:lnTo>
                  <a:close/>
                </a:path>
                <a:path w="4064635" h="9525">
                  <a:moveTo>
                    <a:pt x="2408186" y="0"/>
                  </a:moveTo>
                  <a:lnTo>
                    <a:pt x="2398661" y="0"/>
                  </a:lnTo>
                  <a:lnTo>
                    <a:pt x="2398661" y="9512"/>
                  </a:lnTo>
                  <a:lnTo>
                    <a:pt x="2408186" y="9512"/>
                  </a:lnTo>
                  <a:lnTo>
                    <a:pt x="2408186" y="0"/>
                  </a:lnTo>
                  <a:close/>
                </a:path>
                <a:path w="4064635" h="9525">
                  <a:moveTo>
                    <a:pt x="2465298" y="0"/>
                  </a:moveTo>
                  <a:lnTo>
                    <a:pt x="2455773" y="0"/>
                  </a:lnTo>
                  <a:lnTo>
                    <a:pt x="2455773" y="9512"/>
                  </a:lnTo>
                  <a:lnTo>
                    <a:pt x="2465298" y="9512"/>
                  </a:lnTo>
                  <a:lnTo>
                    <a:pt x="2465298" y="0"/>
                  </a:lnTo>
                  <a:close/>
                </a:path>
                <a:path w="4064635" h="9525">
                  <a:moveTo>
                    <a:pt x="2522410" y="0"/>
                  </a:moveTo>
                  <a:lnTo>
                    <a:pt x="2512885" y="0"/>
                  </a:lnTo>
                  <a:lnTo>
                    <a:pt x="2512885" y="9512"/>
                  </a:lnTo>
                  <a:lnTo>
                    <a:pt x="2522410" y="9512"/>
                  </a:lnTo>
                  <a:lnTo>
                    <a:pt x="2522410" y="0"/>
                  </a:lnTo>
                  <a:close/>
                </a:path>
                <a:path w="4064635" h="9525">
                  <a:moveTo>
                    <a:pt x="2579522" y="0"/>
                  </a:moveTo>
                  <a:lnTo>
                    <a:pt x="2569997" y="0"/>
                  </a:lnTo>
                  <a:lnTo>
                    <a:pt x="2569997" y="9512"/>
                  </a:lnTo>
                  <a:lnTo>
                    <a:pt x="2579522" y="9512"/>
                  </a:lnTo>
                  <a:lnTo>
                    <a:pt x="2579522" y="0"/>
                  </a:lnTo>
                  <a:close/>
                </a:path>
                <a:path w="4064635" h="9525">
                  <a:moveTo>
                    <a:pt x="2636634" y="0"/>
                  </a:moveTo>
                  <a:lnTo>
                    <a:pt x="2627109" y="0"/>
                  </a:lnTo>
                  <a:lnTo>
                    <a:pt x="2627109" y="9512"/>
                  </a:lnTo>
                  <a:lnTo>
                    <a:pt x="2636634" y="9512"/>
                  </a:lnTo>
                  <a:lnTo>
                    <a:pt x="2636634" y="0"/>
                  </a:lnTo>
                  <a:close/>
                </a:path>
                <a:path w="4064635" h="9525">
                  <a:moveTo>
                    <a:pt x="2693733" y="0"/>
                  </a:moveTo>
                  <a:lnTo>
                    <a:pt x="2684221" y="0"/>
                  </a:lnTo>
                  <a:lnTo>
                    <a:pt x="2684221" y="9512"/>
                  </a:lnTo>
                  <a:lnTo>
                    <a:pt x="2693733" y="9512"/>
                  </a:lnTo>
                  <a:lnTo>
                    <a:pt x="2693733" y="0"/>
                  </a:lnTo>
                  <a:close/>
                </a:path>
                <a:path w="4064635" h="9525">
                  <a:moveTo>
                    <a:pt x="2750845" y="0"/>
                  </a:moveTo>
                  <a:lnTo>
                    <a:pt x="2741333" y="0"/>
                  </a:lnTo>
                  <a:lnTo>
                    <a:pt x="2741333" y="9512"/>
                  </a:lnTo>
                  <a:lnTo>
                    <a:pt x="2750845" y="9512"/>
                  </a:lnTo>
                  <a:lnTo>
                    <a:pt x="2750845" y="0"/>
                  </a:lnTo>
                  <a:close/>
                </a:path>
                <a:path w="4064635" h="9525">
                  <a:moveTo>
                    <a:pt x="2807957" y="0"/>
                  </a:moveTo>
                  <a:lnTo>
                    <a:pt x="2798445" y="0"/>
                  </a:lnTo>
                  <a:lnTo>
                    <a:pt x="2798445" y="9512"/>
                  </a:lnTo>
                  <a:lnTo>
                    <a:pt x="2807957" y="9512"/>
                  </a:lnTo>
                  <a:lnTo>
                    <a:pt x="2807957" y="0"/>
                  </a:lnTo>
                  <a:close/>
                </a:path>
                <a:path w="4064635" h="9525">
                  <a:moveTo>
                    <a:pt x="2865069" y="0"/>
                  </a:moveTo>
                  <a:lnTo>
                    <a:pt x="2855557" y="0"/>
                  </a:lnTo>
                  <a:lnTo>
                    <a:pt x="2855557" y="9512"/>
                  </a:lnTo>
                  <a:lnTo>
                    <a:pt x="2865069" y="9512"/>
                  </a:lnTo>
                  <a:lnTo>
                    <a:pt x="2865069" y="0"/>
                  </a:lnTo>
                  <a:close/>
                </a:path>
                <a:path w="4064635" h="9525">
                  <a:moveTo>
                    <a:pt x="2922181" y="0"/>
                  </a:moveTo>
                  <a:lnTo>
                    <a:pt x="2912668" y="0"/>
                  </a:lnTo>
                  <a:lnTo>
                    <a:pt x="2912668" y="9512"/>
                  </a:lnTo>
                  <a:lnTo>
                    <a:pt x="2922181" y="9512"/>
                  </a:lnTo>
                  <a:lnTo>
                    <a:pt x="2922181" y="0"/>
                  </a:lnTo>
                  <a:close/>
                </a:path>
                <a:path w="4064635" h="9525">
                  <a:moveTo>
                    <a:pt x="2979293" y="0"/>
                  </a:moveTo>
                  <a:lnTo>
                    <a:pt x="2969780" y="0"/>
                  </a:lnTo>
                  <a:lnTo>
                    <a:pt x="2969780" y="9512"/>
                  </a:lnTo>
                  <a:lnTo>
                    <a:pt x="2979293" y="9512"/>
                  </a:lnTo>
                  <a:lnTo>
                    <a:pt x="2979293" y="0"/>
                  </a:lnTo>
                  <a:close/>
                </a:path>
                <a:path w="4064635" h="9525">
                  <a:moveTo>
                    <a:pt x="3036405" y="0"/>
                  </a:moveTo>
                  <a:lnTo>
                    <a:pt x="3026892" y="0"/>
                  </a:lnTo>
                  <a:lnTo>
                    <a:pt x="3026892" y="9512"/>
                  </a:lnTo>
                  <a:lnTo>
                    <a:pt x="3036405" y="9512"/>
                  </a:lnTo>
                  <a:lnTo>
                    <a:pt x="3036405" y="0"/>
                  </a:lnTo>
                  <a:close/>
                </a:path>
                <a:path w="4064635" h="9525">
                  <a:moveTo>
                    <a:pt x="3093516" y="0"/>
                  </a:moveTo>
                  <a:lnTo>
                    <a:pt x="3084004" y="0"/>
                  </a:lnTo>
                  <a:lnTo>
                    <a:pt x="3084004" y="9512"/>
                  </a:lnTo>
                  <a:lnTo>
                    <a:pt x="3093516" y="9512"/>
                  </a:lnTo>
                  <a:lnTo>
                    <a:pt x="3093516" y="0"/>
                  </a:lnTo>
                  <a:close/>
                </a:path>
                <a:path w="4064635" h="9525">
                  <a:moveTo>
                    <a:pt x="3150628" y="0"/>
                  </a:moveTo>
                  <a:lnTo>
                    <a:pt x="3141103" y="0"/>
                  </a:lnTo>
                  <a:lnTo>
                    <a:pt x="3141103" y="9512"/>
                  </a:lnTo>
                  <a:lnTo>
                    <a:pt x="3150628" y="9512"/>
                  </a:lnTo>
                  <a:lnTo>
                    <a:pt x="3150628" y="0"/>
                  </a:lnTo>
                  <a:close/>
                </a:path>
                <a:path w="4064635" h="9525">
                  <a:moveTo>
                    <a:pt x="3207740" y="0"/>
                  </a:moveTo>
                  <a:lnTo>
                    <a:pt x="3198215" y="0"/>
                  </a:lnTo>
                  <a:lnTo>
                    <a:pt x="3198215" y="9512"/>
                  </a:lnTo>
                  <a:lnTo>
                    <a:pt x="3207740" y="9512"/>
                  </a:lnTo>
                  <a:lnTo>
                    <a:pt x="3207740" y="0"/>
                  </a:lnTo>
                  <a:close/>
                </a:path>
                <a:path w="4064635" h="9525">
                  <a:moveTo>
                    <a:pt x="3264852" y="0"/>
                  </a:moveTo>
                  <a:lnTo>
                    <a:pt x="3255327" y="0"/>
                  </a:lnTo>
                  <a:lnTo>
                    <a:pt x="3255327" y="9512"/>
                  </a:lnTo>
                  <a:lnTo>
                    <a:pt x="3264852" y="9512"/>
                  </a:lnTo>
                  <a:lnTo>
                    <a:pt x="3264852" y="0"/>
                  </a:lnTo>
                  <a:close/>
                </a:path>
                <a:path w="4064635" h="9525">
                  <a:moveTo>
                    <a:pt x="3321964" y="0"/>
                  </a:moveTo>
                  <a:lnTo>
                    <a:pt x="3312439" y="0"/>
                  </a:lnTo>
                  <a:lnTo>
                    <a:pt x="3312439" y="9512"/>
                  </a:lnTo>
                  <a:lnTo>
                    <a:pt x="3321964" y="9512"/>
                  </a:lnTo>
                  <a:lnTo>
                    <a:pt x="3321964" y="0"/>
                  </a:lnTo>
                  <a:close/>
                </a:path>
                <a:path w="4064635" h="9525">
                  <a:moveTo>
                    <a:pt x="3379076" y="0"/>
                  </a:moveTo>
                  <a:lnTo>
                    <a:pt x="3369551" y="0"/>
                  </a:lnTo>
                  <a:lnTo>
                    <a:pt x="3369551" y="9512"/>
                  </a:lnTo>
                  <a:lnTo>
                    <a:pt x="3379076" y="9512"/>
                  </a:lnTo>
                  <a:lnTo>
                    <a:pt x="3379076" y="0"/>
                  </a:lnTo>
                  <a:close/>
                </a:path>
                <a:path w="4064635" h="9525">
                  <a:moveTo>
                    <a:pt x="3436188" y="0"/>
                  </a:moveTo>
                  <a:lnTo>
                    <a:pt x="3426663" y="0"/>
                  </a:lnTo>
                  <a:lnTo>
                    <a:pt x="3426663" y="9512"/>
                  </a:lnTo>
                  <a:lnTo>
                    <a:pt x="3436188" y="9512"/>
                  </a:lnTo>
                  <a:lnTo>
                    <a:pt x="3436188" y="0"/>
                  </a:lnTo>
                  <a:close/>
                </a:path>
                <a:path w="4064635" h="9525">
                  <a:moveTo>
                    <a:pt x="3493300" y="0"/>
                  </a:moveTo>
                  <a:lnTo>
                    <a:pt x="3483775" y="0"/>
                  </a:lnTo>
                  <a:lnTo>
                    <a:pt x="3483775" y="9512"/>
                  </a:lnTo>
                  <a:lnTo>
                    <a:pt x="3493300" y="9512"/>
                  </a:lnTo>
                  <a:lnTo>
                    <a:pt x="3493300" y="0"/>
                  </a:lnTo>
                  <a:close/>
                </a:path>
                <a:path w="4064635" h="9525">
                  <a:moveTo>
                    <a:pt x="3550412" y="0"/>
                  </a:moveTo>
                  <a:lnTo>
                    <a:pt x="3540887" y="0"/>
                  </a:lnTo>
                  <a:lnTo>
                    <a:pt x="3540887" y="9512"/>
                  </a:lnTo>
                  <a:lnTo>
                    <a:pt x="3550412" y="9512"/>
                  </a:lnTo>
                  <a:lnTo>
                    <a:pt x="3550412" y="0"/>
                  </a:lnTo>
                  <a:close/>
                </a:path>
                <a:path w="4064635" h="9525">
                  <a:moveTo>
                    <a:pt x="3607511" y="0"/>
                  </a:moveTo>
                  <a:lnTo>
                    <a:pt x="3597999" y="0"/>
                  </a:lnTo>
                  <a:lnTo>
                    <a:pt x="3597999" y="9512"/>
                  </a:lnTo>
                  <a:lnTo>
                    <a:pt x="3607511" y="9512"/>
                  </a:lnTo>
                  <a:lnTo>
                    <a:pt x="3607511" y="0"/>
                  </a:lnTo>
                  <a:close/>
                </a:path>
                <a:path w="4064635" h="9525">
                  <a:moveTo>
                    <a:pt x="3664623" y="0"/>
                  </a:moveTo>
                  <a:lnTo>
                    <a:pt x="3655110" y="0"/>
                  </a:lnTo>
                  <a:lnTo>
                    <a:pt x="3655110" y="9512"/>
                  </a:lnTo>
                  <a:lnTo>
                    <a:pt x="3664623" y="9512"/>
                  </a:lnTo>
                  <a:lnTo>
                    <a:pt x="3664623" y="0"/>
                  </a:lnTo>
                  <a:close/>
                </a:path>
                <a:path w="4064635" h="9525">
                  <a:moveTo>
                    <a:pt x="3721735" y="0"/>
                  </a:moveTo>
                  <a:lnTo>
                    <a:pt x="3712222" y="0"/>
                  </a:lnTo>
                  <a:lnTo>
                    <a:pt x="3712222" y="9512"/>
                  </a:lnTo>
                  <a:lnTo>
                    <a:pt x="3721735" y="9512"/>
                  </a:lnTo>
                  <a:lnTo>
                    <a:pt x="3721735" y="0"/>
                  </a:lnTo>
                  <a:close/>
                </a:path>
                <a:path w="4064635" h="9525">
                  <a:moveTo>
                    <a:pt x="3778847" y="0"/>
                  </a:moveTo>
                  <a:lnTo>
                    <a:pt x="3769334" y="0"/>
                  </a:lnTo>
                  <a:lnTo>
                    <a:pt x="3769334" y="9512"/>
                  </a:lnTo>
                  <a:lnTo>
                    <a:pt x="3778847" y="9512"/>
                  </a:lnTo>
                  <a:lnTo>
                    <a:pt x="3778847" y="0"/>
                  </a:lnTo>
                  <a:close/>
                </a:path>
                <a:path w="4064635" h="9525">
                  <a:moveTo>
                    <a:pt x="3835958" y="0"/>
                  </a:moveTo>
                  <a:lnTo>
                    <a:pt x="3826446" y="0"/>
                  </a:lnTo>
                  <a:lnTo>
                    <a:pt x="3826446" y="9512"/>
                  </a:lnTo>
                  <a:lnTo>
                    <a:pt x="3835958" y="9512"/>
                  </a:lnTo>
                  <a:lnTo>
                    <a:pt x="3835958" y="0"/>
                  </a:lnTo>
                  <a:close/>
                </a:path>
                <a:path w="4064635" h="9525">
                  <a:moveTo>
                    <a:pt x="3893070" y="0"/>
                  </a:moveTo>
                  <a:lnTo>
                    <a:pt x="3883558" y="0"/>
                  </a:lnTo>
                  <a:lnTo>
                    <a:pt x="3883558" y="9512"/>
                  </a:lnTo>
                  <a:lnTo>
                    <a:pt x="3893070" y="9512"/>
                  </a:lnTo>
                  <a:lnTo>
                    <a:pt x="3893070" y="0"/>
                  </a:lnTo>
                  <a:close/>
                </a:path>
                <a:path w="4064635" h="9525">
                  <a:moveTo>
                    <a:pt x="3950182" y="0"/>
                  </a:moveTo>
                  <a:lnTo>
                    <a:pt x="3940670" y="0"/>
                  </a:lnTo>
                  <a:lnTo>
                    <a:pt x="3940670" y="9512"/>
                  </a:lnTo>
                  <a:lnTo>
                    <a:pt x="3950182" y="9512"/>
                  </a:lnTo>
                  <a:lnTo>
                    <a:pt x="3950182" y="0"/>
                  </a:lnTo>
                  <a:close/>
                </a:path>
                <a:path w="4064635" h="9525">
                  <a:moveTo>
                    <a:pt x="4007294" y="0"/>
                  </a:moveTo>
                  <a:lnTo>
                    <a:pt x="3997782" y="0"/>
                  </a:lnTo>
                  <a:lnTo>
                    <a:pt x="3997782" y="9512"/>
                  </a:lnTo>
                  <a:lnTo>
                    <a:pt x="4007294" y="9512"/>
                  </a:lnTo>
                  <a:lnTo>
                    <a:pt x="4007294" y="0"/>
                  </a:lnTo>
                  <a:close/>
                </a:path>
                <a:path w="4064635" h="9525">
                  <a:moveTo>
                    <a:pt x="4064406" y="0"/>
                  </a:moveTo>
                  <a:lnTo>
                    <a:pt x="4054894" y="0"/>
                  </a:lnTo>
                  <a:lnTo>
                    <a:pt x="4054894" y="9512"/>
                  </a:lnTo>
                  <a:lnTo>
                    <a:pt x="4064406" y="9512"/>
                  </a:lnTo>
                  <a:lnTo>
                    <a:pt x="4064406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54014" y="4829009"/>
              <a:ext cx="238125" cy="9525"/>
            </a:xfrm>
            <a:custGeom>
              <a:avLst/>
              <a:gdLst/>
              <a:ahLst/>
              <a:cxnLst/>
              <a:rect l="l" t="t" r="r" b="b"/>
              <a:pathLst>
                <a:path w="238125" h="9525">
                  <a:moveTo>
                    <a:pt x="9512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12" y="9512"/>
                  </a:lnTo>
                  <a:lnTo>
                    <a:pt x="9512" y="0"/>
                  </a:lnTo>
                  <a:close/>
                </a:path>
                <a:path w="238125" h="9525">
                  <a:moveTo>
                    <a:pt x="66624" y="0"/>
                  </a:moveTo>
                  <a:lnTo>
                    <a:pt x="57099" y="0"/>
                  </a:lnTo>
                  <a:lnTo>
                    <a:pt x="57099" y="9512"/>
                  </a:lnTo>
                  <a:lnTo>
                    <a:pt x="66624" y="9512"/>
                  </a:lnTo>
                  <a:lnTo>
                    <a:pt x="66624" y="0"/>
                  </a:lnTo>
                  <a:close/>
                </a:path>
                <a:path w="238125" h="9525">
                  <a:moveTo>
                    <a:pt x="123736" y="0"/>
                  </a:moveTo>
                  <a:lnTo>
                    <a:pt x="114211" y="0"/>
                  </a:lnTo>
                  <a:lnTo>
                    <a:pt x="114211" y="9512"/>
                  </a:lnTo>
                  <a:lnTo>
                    <a:pt x="123736" y="9512"/>
                  </a:lnTo>
                  <a:lnTo>
                    <a:pt x="123736" y="0"/>
                  </a:lnTo>
                  <a:close/>
                </a:path>
                <a:path w="238125" h="9525">
                  <a:moveTo>
                    <a:pt x="180848" y="0"/>
                  </a:moveTo>
                  <a:lnTo>
                    <a:pt x="171323" y="0"/>
                  </a:lnTo>
                  <a:lnTo>
                    <a:pt x="171323" y="9512"/>
                  </a:lnTo>
                  <a:lnTo>
                    <a:pt x="180848" y="9512"/>
                  </a:lnTo>
                  <a:lnTo>
                    <a:pt x="180848" y="0"/>
                  </a:lnTo>
                  <a:close/>
                </a:path>
                <a:path w="238125" h="9525">
                  <a:moveTo>
                    <a:pt x="237959" y="0"/>
                  </a:moveTo>
                  <a:lnTo>
                    <a:pt x="228434" y="0"/>
                  </a:lnTo>
                  <a:lnTo>
                    <a:pt x="228434" y="9512"/>
                  </a:lnTo>
                  <a:lnTo>
                    <a:pt x="237959" y="9512"/>
                  </a:lnTo>
                  <a:lnTo>
                    <a:pt x="237959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4201" y="6282935"/>
            <a:ext cx="3282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$52bn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4201" y="5769792"/>
            <a:ext cx="3282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$54bn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4201" y="5256648"/>
            <a:ext cx="3282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$56bn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4201" y="4743505"/>
            <a:ext cx="3282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$58bn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 rot="19560000">
            <a:off x="556095" y="6521919"/>
            <a:ext cx="44460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Janu</a:t>
            </a:r>
            <a:r>
              <a:rPr sz="1500" spc="-37" baseline="2777" dirty="0">
                <a:solidFill>
                  <a:srgbClr val="605D5C"/>
                </a:solidFill>
                <a:latin typeface="Segoe UI"/>
                <a:cs typeface="Segoe UI"/>
              </a:rPr>
              <a:t>ary</a:t>
            </a:r>
            <a:endParaRPr sz="1500" baseline="2777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 rot="19560000">
            <a:off x="924567" y="6541007"/>
            <a:ext cx="508862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Feb</a:t>
            </a:r>
            <a:r>
              <a:rPr sz="1500" spc="-37" baseline="2777" dirty="0">
                <a:solidFill>
                  <a:srgbClr val="605D5C"/>
                </a:solidFill>
                <a:latin typeface="Segoe UI"/>
                <a:cs typeface="Segoe UI"/>
              </a:rPr>
              <a:t>ruary</a:t>
            </a:r>
            <a:endParaRPr sz="1500" baseline="2777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 rot="19560000">
            <a:off x="1470711" y="6502576"/>
            <a:ext cx="382386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Mar</a:t>
            </a:r>
            <a:r>
              <a:rPr sz="1500" spc="-30" baseline="2777" dirty="0">
                <a:solidFill>
                  <a:srgbClr val="605D5C"/>
                </a:solidFill>
                <a:latin typeface="Segoe UI"/>
                <a:cs typeface="Segoe UI"/>
              </a:rPr>
              <a:t>ch</a:t>
            </a:r>
            <a:endParaRPr sz="1500" baseline="2777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 rot="19560000">
            <a:off x="1981673" y="6476168"/>
            <a:ext cx="291387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spc="-30" dirty="0">
                <a:solidFill>
                  <a:srgbClr val="605D5C"/>
                </a:solidFill>
                <a:latin typeface="Segoe UI"/>
                <a:cs typeface="Segoe UI"/>
              </a:rPr>
              <a:t>Apr</a:t>
            </a:r>
            <a:r>
              <a:rPr sz="1500" spc="-44" baseline="2777" dirty="0">
                <a:solidFill>
                  <a:srgbClr val="605D5C"/>
                </a:solidFill>
                <a:latin typeface="Segoe UI"/>
                <a:cs typeface="Segoe UI"/>
              </a:rPr>
              <a:t>il</a:t>
            </a:r>
            <a:endParaRPr sz="1500" baseline="2777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 rot="19560000">
            <a:off x="2425771" y="6470109"/>
            <a:ext cx="276621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spc="-30" dirty="0">
                <a:solidFill>
                  <a:srgbClr val="605D5C"/>
                </a:solidFill>
                <a:latin typeface="Segoe UI"/>
                <a:cs typeface="Segoe UI"/>
              </a:rPr>
              <a:t>M</a:t>
            </a:r>
            <a:r>
              <a:rPr sz="1000" spc="-15" dirty="0">
                <a:solidFill>
                  <a:srgbClr val="605D5C"/>
                </a:solidFill>
                <a:latin typeface="Segoe UI"/>
                <a:cs typeface="Segoe UI"/>
              </a:rPr>
              <a:t>a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y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 rot="19560000">
            <a:off x="2845620" y="6474143"/>
            <a:ext cx="280578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spc="-15" dirty="0">
                <a:solidFill>
                  <a:srgbClr val="605D5C"/>
                </a:solidFill>
                <a:latin typeface="Segoe UI"/>
                <a:cs typeface="Segoe UI"/>
              </a:rPr>
              <a:t>J</a:t>
            </a:r>
            <a:r>
              <a:rPr sz="1000" spc="-70" dirty="0">
                <a:solidFill>
                  <a:srgbClr val="605D5C"/>
                </a:solidFill>
                <a:latin typeface="Segoe UI"/>
                <a:cs typeface="Segoe UI"/>
              </a:rPr>
              <a:t>un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e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 rot="19560000">
            <a:off x="3313651" y="6459202"/>
            <a:ext cx="243403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spc="-15" dirty="0">
                <a:solidFill>
                  <a:srgbClr val="605D5C"/>
                </a:solidFill>
                <a:latin typeface="Segoe UI"/>
                <a:cs typeface="Segoe UI"/>
              </a:rPr>
              <a:t>J</a:t>
            </a:r>
            <a:r>
              <a:rPr sz="1000" spc="-70" dirty="0">
                <a:solidFill>
                  <a:srgbClr val="605D5C"/>
                </a:solidFill>
                <a:latin typeface="Segoe UI"/>
                <a:cs typeface="Segoe UI"/>
              </a:rPr>
              <a:t>u</a:t>
            </a:r>
            <a:r>
              <a:rPr sz="1000" spc="-50" dirty="0">
                <a:solidFill>
                  <a:srgbClr val="605D5C"/>
                </a:solidFill>
                <a:latin typeface="Segoe UI"/>
                <a:cs typeface="Segoe UI"/>
              </a:rPr>
              <a:t>l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y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 rot="19560000">
            <a:off x="3584756" y="6510829"/>
            <a:ext cx="40884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spc="-40" dirty="0">
                <a:solidFill>
                  <a:srgbClr val="605D5C"/>
                </a:solidFill>
                <a:latin typeface="Segoe UI"/>
                <a:cs typeface="Segoe UI"/>
              </a:rPr>
              <a:t>Aug</a:t>
            </a:r>
            <a:r>
              <a:rPr sz="1500" spc="-60" baseline="2777" dirty="0">
                <a:solidFill>
                  <a:srgbClr val="605D5C"/>
                </a:solidFill>
                <a:latin typeface="Segoe UI"/>
                <a:cs typeface="Segoe UI"/>
              </a:rPr>
              <a:t>ust</a:t>
            </a:r>
            <a:endParaRPr sz="1500" baseline="2777">
              <a:latin typeface="Segoe UI"/>
              <a:cs typeface="Segoe UI"/>
            </a:endParaRPr>
          </a:p>
        </p:txBody>
      </p:sp>
      <p:sp>
        <p:nvSpPr>
          <p:cNvPr id="31" name="object 31"/>
          <p:cNvSpPr txBox="1"/>
          <p:nvPr/>
        </p:nvSpPr>
        <p:spPr>
          <a:xfrm rot="19560000">
            <a:off x="3809194" y="6578682"/>
            <a:ext cx="622067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spc="-30" dirty="0">
                <a:solidFill>
                  <a:srgbClr val="605D5C"/>
                </a:solidFill>
                <a:latin typeface="Segoe UI"/>
                <a:cs typeface="Segoe UI"/>
              </a:rPr>
              <a:t>Sep</a:t>
            </a:r>
            <a:r>
              <a:rPr sz="1500" spc="-44" baseline="2777" dirty="0">
                <a:solidFill>
                  <a:srgbClr val="605D5C"/>
                </a:solidFill>
                <a:latin typeface="Segoe UI"/>
                <a:cs typeface="Segoe UI"/>
              </a:rPr>
              <a:t>tember</a:t>
            </a:r>
            <a:endParaRPr sz="1500" baseline="2777"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 rot="19560000">
            <a:off x="4373415" y="6535052"/>
            <a:ext cx="47389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spc="-30" dirty="0">
                <a:solidFill>
                  <a:srgbClr val="605D5C"/>
                </a:solidFill>
                <a:latin typeface="Segoe UI"/>
                <a:cs typeface="Segoe UI"/>
              </a:rPr>
              <a:t>Oct</a:t>
            </a:r>
            <a:r>
              <a:rPr sz="1500" spc="-44" baseline="2777" dirty="0">
                <a:solidFill>
                  <a:srgbClr val="605D5C"/>
                </a:solidFill>
                <a:latin typeface="Segoe UI"/>
                <a:cs typeface="Segoe UI"/>
              </a:rPr>
              <a:t>ober</a:t>
            </a:r>
            <a:endParaRPr sz="1500" baseline="2777">
              <a:latin typeface="Segoe UI"/>
              <a:cs typeface="Segoe UI"/>
            </a:endParaRPr>
          </a:p>
        </p:txBody>
      </p:sp>
      <p:sp>
        <p:nvSpPr>
          <p:cNvPr id="33" name="object 33"/>
          <p:cNvSpPr txBox="1"/>
          <p:nvPr/>
        </p:nvSpPr>
        <p:spPr>
          <a:xfrm rot="19560000">
            <a:off x="4681998" y="6573228"/>
            <a:ext cx="60343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spc="-30" dirty="0">
                <a:solidFill>
                  <a:srgbClr val="605D5C"/>
                </a:solidFill>
                <a:latin typeface="Segoe UI"/>
                <a:cs typeface="Segoe UI"/>
              </a:rPr>
              <a:t>Nov</a:t>
            </a:r>
            <a:r>
              <a:rPr sz="1500" spc="-44" baseline="2777" dirty="0">
                <a:solidFill>
                  <a:srgbClr val="605D5C"/>
                </a:solidFill>
                <a:latin typeface="Segoe UI"/>
                <a:cs typeface="Segoe UI"/>
              </a:rPr>
              <a:t>ember</a:t>
            </a:r>
            <a:endParaRPr sz="1500" baseline="2777">
              <a:latin typeface="Segoe UI"/>
              <a:cs typeface="Segoe UI"/>
            </a:endParaRPr>
          </a:p>
        </p:txBody>
      </p:sp>
      <p:sp>
        <p:nvSpPr>
          <p:cNvPr id="34" name="object 34"/>
          <p:cNvSpPr txBox="1"/>
          <p:nvPr/>
        </p:nvSpPr>
        <p:spPr>
          <a:xfrm rot="19560000">
            <a:off x="5126938" y="6567774"/>
            <a:ext cx="584821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spc="-35" dirty="0">
                <a:solidFill>
                  <a:srgbClr val="605D5C"/>
                </a:solidFill>
                <a:latin typeface="Segoe UI"/>
                <a:cs typeface="Segoe UI"/>
              </a:rPr>
              <a:t>Dec</a:t>
            </a:r>
            <a:r>
              <a:rPr sz="1500" spc="-52" baseline="2777" dirty="0">
                <a:solidFill>
                  <a:srgbClr val="605D5C"/>
                </a:solidFill>
                <a:latin typeface="Segoe UI"/>
                <a:cs typeface="Segoe UI"/>
              </a:rPr>
              <a:t>ember</a:t>
            </a:r>
            <a:endParaRPr sz="1500" baseline="2777">
              <a:latin typeface="Segoe UI"/>
              <a:cs typeface="Segoe U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88158" y="4566811"/>
            <a:ext cx="4785995" cy="1821814"/>
            <a:chOff x="988158" y="4566811"/>
            <a:chExt cx="4785995" cy="1821814"/>
          </a:xfrm>
        </p:grpSpPr>
        <p:sp>
          <p:nvSpPr>
            <p:cNvPr id="36" name="object 36"/>
            <p:cNvSpPr/>
            <p:nvPr/>
          </p:nvSpPr>
          <p:spPr>
            <a:xfrm>
              <a:off x="1027819" y="4606428"/>
              <a:ext cx="4706620" cy="1742439"/>
            </a:xfrm>
            <a:custGeom>
              <a:avLst/>
              <a:gdLst/>
              <a:ahLst/>
              <a:cxnLst/>
              <a:rect l="l" t="t" r="r" b="b"/>
              <a:pathLst>
                <a:path w="4706620" h="1742439">
                  <a:moveTo>
                    <a:pt x="0" y="689873"/>
                  </a:moveTo>
                  <a:lnTo>
                    <a:pt x="427849" y="1585103"/>
                  </a:lnTo>
                  <a:lnTo>
                    <a:pt x="855699" y="209993"/>
                  </a:lnTo>
                  <a:lnTo>
                    <a:pt x="1283548" y="693937"/>
                  </a:lnTo>
                  <a:lnTo>
                    <a:pt x="1711398" y="0"/>
                  </a:lnTo>
                  <a:lnTo>
                    <a:pt x="2139247" y="662928"/>
                  </a:lnTo>
                  <a:lnTo>
                    <a:pt x="2567097" y="124437"/>
                  </a:lnTo>
                  <a:lnTo>
                    <a:pt x="2994946" y="804050"/>
                  </a:lnTo>
                  <a:lnTo>
                    <a:pt x="3422796" y="1742142"/>
                  </a:lnTo>
                  <a:lnTo>
                    <a:pt x="3850645" y="1296044"/>
                  </a:lnTo>
                  <a:lnTo>
                    <a:pt x="4278495" y="1665269"/>
                  </a:lnTo>
                  <a:lnTo>
                    <a:pt x="4706344" y="1138476"/>
                  </a:lnTo>
                </a:path>
              </a:pathLst>
            </a:custGeom>
            <a:ln w="28528">
              <a:solidFill>
                <a:srgbClr val="40A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88148" y="4566818"/>
              <a:ext cx="4785995" cy="1821814"/>
            </a:xfrm>
            <a:custGeom>
              <a:avLst/>
              <a:gdLst/>
              <a:ahLst/>
              <a:cxnLst/>
              <a:rect l="l" t="t" r="r" b="b"/>
              <a:pathLst>
                <a:path w="4785995" h="1821814">
                  <a:moveTo>
                    <a:pt x="79324" y="689876"/>
                  </a:moveTo>
                  <a:lnTo>
                    <a:pt x="0" y="689876"/>
                  </a:lnTo>
                  <a:lnTo>
                    <a:pt x="0" y="769112"/>
                  </a:lnTo>
                  <a:lnTo>
                    <a:pt x="79324" y="769112"/>
                  </a:lnTo>
                  <a:lnTo>
                    <a:pt x="79324" y="689876"/>
                  </a:lnTo>
                  <a:close/>
                </a:path>
                <a:path w="4785995" h="1821814">
                  <a:moveTo>
                    <a:pt x="507174" y="1585099"/>
                  </a:moveTo>
                  <a:lnTo>
                    <a:pt x="427850" y="1585099"/>
                  </a:lnTo>
                  <a:lnTo>
                    <a:pt x="427850" y="1664335"/>
                  </a:lnTo>
                  <a:lnTo>
                    <a:pt x="507174" y="1664335"/>
                  </a:lnTo>
                  <a:lnTo>
                    <a:pt x="507174" y="1585099"/>
                  </a:lnTo>
                  <a:close/>
                </a:path>
                <a:path w="4785995" h="1821814">
                  <a:moveTo>
                    <a:pt x="935024" y="209994"/>
                  </a:moveTo>
                  <a:lnTo>
                    <a:pt x="855700" y="209994"/>
                  </a:lnTo>
                  <a:lnTo>
                    <a:pt x="855700" y="289229"/>
                  </a:lnTo>
                  <a:lnTo>
                    <a:pt x="935024" y="289229"/>
                  </a:lnTo>
                  <a:lnTo>
                    <a:pt x="935024" y="209994"/>
                  </a:lnTo>
                  <a:close/>
                </a:path>
                <a:path w="4785995" h="1821814">
                  <a:moveTo>
                    <a:pt x="1362875" y="693940"/>
                  </a:moveTo>
                  <a:lnTo>
                    <a:pt x="1283550" y="693940"/>
                  </a:lnTo>
                  <a:lnTo>
                    <a:pt x="1283550" y="773176"/>
                  </a:lnTo>
                  <a:lnTo>
                    <a:pt x="1362875" y="773176"/>
                  </a:lnTo>
                  <a:lnTo>
                    <a:pt x="1362875" y="693940"/>
                  </a:lnTo>
                  <a:close/>
                </a:path>
                <a:path w="4785995" h="1821814">
                  <a:moveTo>
                    <a:pt x="1790725" y="0"/>
                  </a:moveTo>
                  <a:lnTo>
                    <a:pt x="1711401" y="0"/>
                  </a:lnTo>
                  <a:lnTo>
                    <a:pt x="1711401" y="79235"/>
                  </a:lnTo>
                  <a:lnTo>
                    <a:pt x="1790725" y="79235"/>
                  </a:lnTo>
                  <a:lnTo>
                    <a:pt x="1790725" y="0"/>
                  </a:lnTo>
                  <a:close/>
                </a:path>
                <a:path w="4785995" h="1821814">
                  <a:moveTo>
                    <a:pt x="2218575" y="662927"/>
                  </a:moveTo>
                  <a:lnTo>
                    <a:pt x="2139251" y="662927"/>
                  </a:lnTo>
                  <a:lnTo>
                    <a:pt x="2139251" y="742162"/>
                  </a:lnTo>
                  <a:lnTo>
                    <a:pt x="2218575" y="742162"/>
                  </a:lnTo>
                  <a:lnTo>
                    <a:pt x="2218575" y="662927"/>
                  </a:lnTo>
                  <a:close/>
                </a:path>
                <a:path w="4785995" h="1821814">
                  <a:moveTo>
                    <a:pt x="2646426" y="124434"/>
                  </a:moveTo>
                  <a:lnTo>
                    <a:pt x="2567101" y="124434"/>
                  </a:lnTo>
                  <a:lnTo>
                    <a:pt x="2567101" y="203669"/>
                  </a:lnTo>
                  <a:lnTo>
                    <a:pt x="2646426" y="203669"/>
                  </a:lnTo>
                  <a:lnTo>
                    <a:pt x="2646426" y="124434"/>
                  </a:lnTo>
                  <a:close/>
                </a:path>
                <a:path w="4785995" h="1821814">
                  <a:moveTo>
                    <a:pt x="3074276" y="804049"/>
                  </a:moveTo>
                  <a:lnTo>
                    <a:pt x="2994952" y="804049"/>
                  </a:lnTo>
                  <a:lnTo>
                    <a:pt x="2994952" y="883285"/>
                  </a:lnTo>
                  <a:lnTo>
                    <a:pt x="3074276" y="883285"/>
                  </a:lnTo>
                  <a:lnTo>
                    <a:pt x="3074276" y="804049"/>
                  </a:lnTo>
                  <a:close/>
                </a:path>
                <a:path w="4785995" h="1821814">
                  <a:moveTo>
                    <a:pt x="3502126" y="1742135"/>
                  </a:moveTo>
                  <a:lnTo>
                    <a:pt x="3422802" y="1742135"/>
                  </a:lnTo>
                  <a:lnTo>
                    <a:pt x="3422802" y="1821370"/>
                  </a:lnTo>
                  <a:lnTo>
                    <a:pt x="3502126" y="1821370"/>
                  </a:lnTo>
                  <a:lnTo>
                    <a:pt x="3502126" y="1742135"/>
                  </a:lnTo>
                  <a:close/>
                </a:path>
                <a:path w="4785995" h="1821814">
                  <a:moveTo>
                    <a:pt x="3929964" y="1296047"/>
                  </a:moveTo>
                  <a:lnTo>
                    <a:pt x="3850652" y="1296047"/>
                  </a:lnTo>
                  <a:lnTo>
                    <a:pt x="3850652" y="1375283"/>
                  </a:lnTo>
                  <a:lnTo>
                    <a:pt x="3929964" y="1375283"/>
                  </a:lnTo>
                  <a:lnTo>
                    <a:pt x="3929964" y="1296047"/>
                  </a:lnTo>
                  <a:close/>
                </a:path>
                <a:path w="4785995" h="1821814">
                  <a:moveTo>
                    <a:pt x="4357814" y="1665262"/>
                  </a:moveTo>
                  <a:lnTo>
                    <a:pt x="4278503" y="1665262"/>
                  </a:lnTo>
                  <a:lnTo>
                    <a:pt x="4278503" y="1744497"/>
                  </a:lnTo>
                  <a:lnTo>
                    <a:pt x="4357814" y="1744497"/>
                  </a:lnTo>
                  <a:lnTo>
                    <a:pt x="4357814" y="1665262"/>
                  </a:lnTo>
                  <a:close/>
                </a:path>
                <a:path w="4785995" h="1821814">
                  <a:moveTo>
                    <a:pt x="4785665" y="1138478"/>
                  </a:moveTo>
                  <a:lnTo>
                    <a:pt x="4706353" y="1138478"/>
                  </a:lnTo>
                  <a:lnTo>
                    <a:pt x="4706353" y="1217714"/>
                  </a:lnTo>
                  <a:lnTo>
                    <a:pt x="4785665" y="1217714"/>
                  </a:lnTo>
                  <a:lnTo>
                    <a:pt x="4785665" y="1138478"/>
                  </a:lnTo>
                  <a:close/>
                </a:path>
              </a:pathLst>
            </a:custGeom>
            <a:solidFill>
              <a:srgbClr val="3750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72534" y="5045896"/>
            <a:ext cx="4140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$56.2bn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473788" y="5494499"/>
            <a:ext cx="4140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$54.4bn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531387" y="4703073"/>
            <a:ext cx="4140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$58.9bn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42785" y="6098164"/>
            <a:ext cx="4140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$52.1bn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387086" y="4827510"/>
            <a:ext cx="4140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$58.4bn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47838" y="5941126"/>
            <a:ext cx="4140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$52.7bn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675688" y="4566015"/>
            <a:ext cx="4140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$58.0bn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59236" y="5366002"/>
            <a:ext cx="4140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$56.3bn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103537" y="5397010"/>
            <a:ext cx="4140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$56.2bn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098484" y="6021291"/>
            <a:ext cx="4140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$52.4bn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670635" y="5652067"/>
            <a:ext cx="4140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$53.8bn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814935" y="5160073"/>
            <a:ext cx="4140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$55.7bn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59080" y="246888"/>
            <a:ext cx="4026535" cy="2585085"/>
            <a:chOff x="259080" y="246888"/>
            <a:chExt cx="4026535" cy="2585085"/>
          </a:xfrm>
        </p:grpSpPr>
        <p:sp>
          <p:nvSpPr>
            <p:cNvPr id="51" name="object 51"/>
            <p:cNvSpPr/>
            <p:nvPr/>
          </p:nvSpPr>
          <p:spPr>
            <a:xfrm>
              <a:off x="259080" y="246888"/>
              <a:ext cx="4026535" cy="2585085"/>
            </a:xfrm>
            <a:custGeom>
              <a:avLst/>
              <a:gdLst/>
              <a:ahLst/>
              <a:cxnLst/>
              <a:rect l="l" t="t" r="r" b="b"/>
              <a:pathLst>
                <a:path w="4026535" h="2585085">
                  <a:moveTo>
                    <a:pt x="4026408" y="2584704"/>
                  </a:moveTo>
                  <a:lnTo>
                    <a:pt x="0" y="2584704"/>
                  </a:lnTo>
                  <a:lnTo>
                    <a:pt x="0" y="0"/>
                  </a:lnTo>
                  <a:lnTo>
                    <a:pt x="4026408" y="0"/>
                  </a:lnTo>
                  <a:lnTo>
                    <a:pt x="4026408" y="100964"/>
                  </a:lnTo>
                  <a:lnTo>
                    <a:pt x="178784" y="100964"/>
                  </a:lnTo>
                  <a:lnTo>
                    <a:pt x="171277" y="101327"/>
                  </a:lnTo>
                  <a:lnTo>
                    <a:pt x="130466" y="118231"/>
                  </a:lnTo>
                  <a:lnTo>
                    <a:pt x="105846" y="155078"/>
                  </a:lnTo>
                  <a:lnTo>
                    <a:pt x="102584" y="177164"/>
                  </a:lnTo>
                  <a:lnTo>
                    <a:pt x="102584" y="2272664"/>
                  </a:lnTo>
                  <a:lnTo>
                    <a:pt x="115414" y="2315007"/>
                  </a:lnTo>
                  <a:lnTo>
                    <a:pt x="149623" y="2343064"/>
                  </a:lnTo>
                  <a:lnTo>
                    <a:pt x="178784" y="2348864"/>
                  </a:lnTo>
                  <a:lnTo>
                    <a:pt x="4026408" y="2348864"/>
                  </a:lnTo>
                  <a:lnTo>
                    <a:pt x="4026408" y="2584704"/>
                  </a:lnTo>
                  <a:close/>
                </a:path>
                <a:path w="4026535" h="2585085">
                  <a:moveTo>
                    <a:pt x="4026408" y="2348864"/>
                  </a:moveTo>
                  <a:lnTo>
                    <a:pt x="3712559" y="2348864"/>
                  </a:lnTo>
                  <a:lnTo>
                    <a:pt x="3720065" y="2348502"/>
                  </a:lnTo>
                  <a:lnTo>
                    <a:pt x="3727427" y="2347414"/>
                  </a:lnTo>
                  <a:lnTo>
                    <a:pt x="3766440" y="2326546"/>
                  </a:lnTo>
                  <a:lnTo>
                    <a:pt x="3787308" y="2287533"/>
                  </a:lnTo>
                  <a:lnTo>
                    <a:pt x="3788759" y="2272664"/>
                  </a:lnTo>
                  <a:lnTo>
                    <a:pt x="3788759" y="177164"/>
                  </a:lnTo>
                  <a:lnTo>
                    <a:pt x="3775928" y="134822"/>
                  </a:lnTo>
                  <a:lnTo>
                    <a:pt x="3741719" y="106765"/>
                  </a:lnTo>
                  <a:lnTo>
                    <a:pt x="3712559" y="100964"/>
                  </a:lnTo>
                  <a:lnTo>
                    <a:pt x="4026408" y="100964"/>
                  </a:lnTo>
                  <a:lnTo>
                    <a:pt x="4026408" y="2348864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56901" y="343090"/>
              <a:ext cx="3695700" cy="2257425"/>
            </a:xfrm>
            <a:custGeom>
              <a:avLst/>
              <a:gdLst/>
              <a:ahLst/>
              <a:cxnLst/>
              <a:rect l="l" t="t" r="r" b="b"/>
              <a:pathLst>
                <a:path w="3695700" h="2257425">
                  <a:moveTo>
                    <a:pt x="3620053" y="2257424"/>
                  </a:moveTo>
                  <a:lnTo>
                    <a:pt x="75646" y="2257424"/>
                  </a:lnTo>
                  <a:lnTo>
                    <a:pt x="70381" y="2256906"/>
                  </a:lnTo>
                  <a:lnTo>
                    <a:pt x="31561" y="2240826"/>
                  </a:lnTo>
                  <a:lnTo>
                    <a:pt x="4128" y="2202533"/>
                  </a:lnTo>
                  <a:lnTo>
                    <a:pt x="0" y="2181778"/>
                  </a:lnTo>
                  <a:lnTo>
                    <a:pt x="0" y="2176462"/>
                  </a:lnTo>
                  <a:lnTo>
                    <a:pt x="0" y="75646"/>
                  </a:lnTo>
                  <a:lnTo>
                    <a:pt x="16598" y="31561"/>
                  </a:lnTo>
                  <a:lnTo>
                    <a:pt x="54890" y="4128"/>
                  </a:lnTo>
                  <a:lnTo>
                    <a:pt x="75646" y="0"/>
                  </a:lnTo>
                  <a:lnTo>
                    <a:pt x="3620053" y="0"/>
                  </a:lnTo>
                  <a:lnTo>
                    <a:pt x="3664137" y="16598"/>
                  </a:lnTo>
                  <a:lnTo>
                    <a:pt x="3691570" y="54890"/>
                  </a:lnTo>
                  <a:lnTo>
                    <a:pt x="3695699" y="75646"/>
                  </a:lnTo>
                  <a:lnTo>
                    <a:pt x="3695699" y="2181778"/>
                  </a:lnTo>
                  <a:lnTo>
                    <a:pt x="3679101" y="2225862"/>
                  </a:lnTo>
                  <a:lnTo>
                    <a:pt x="3640808" y="2253296"/>
                  </a:lnTo>
                  <a:lnTo>
                    <a:pt x="3625318" y="2256906"/>
                  </a:lnTo>
                  <a:lnTo>
                    <a:pt x="3620053" y="2257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56901" y="343090"/>
              <a:ext cx="3695700" cy="2257425"/>
            </a:xfrm>
            <a:custGeom>
              <a:avLst/>
              <a:gdLst/>
              <a:ahLst/>
              <a:cxnLst/>
              <a:rect l="l" t="t" r="r" b="b"/>
              <a:pathLst>
                <a:path w="3695700" h="2257425">
                  <a:moveTo>
                    <a:pt x="0" y="2176462"/>
                  </a:moveTo>
                  <a:lnTo>
                    <a:pt x="0" y="80962"/>
                  </a:lnTo>
                  <a:lnTo>
                    <a:pt x="0" y="75646"/>
                  </a:lnTo>
                  <a:lnTo>
                    <a:pt x="518" y="70381"/>
                  </a:lnTo>
                  <a:lnTo>
                    <a:pt x="1555" y="65167"/>
                  </a:lnTo>
                  <a:lnTo>
                    <a:pt x="2592" y="59953"/>
                  </a:lnTo>
                  <a:lnTo>
                    <a:pt x="4128" y="54890"/>
                  </a:lnTo>
                  <a:lnTo>
                    <a:pt x="6162" y="49979"/>
                  </a:lnTo>
                  <a:lnTo>
                    <a:pt x="8197" y="45068"/>
                  </a:lnTo>
                  <a:lnTo>
                    <a:pt x="10691" y="40402"/>
                  </a:lnTo>
                  <a:lnTo>
                    <a:pt x="13644" y="35982"/>
                  </a:lnTo>
                  <a:lnTo>
                    <a:pt x="16598" y="31561"/>
                  </a:lnTo>
                  <a:lnTo>
                    <a:pt x="19954" y="27472"/>
                  </a:lnTo>
                  <a:lnTo>
                    <a:pt x="23713" y="23713"/>
                  </a:lnTo>
                  <a:lnTo>
                    <a:pt x="27472" y="19954"/>
                  </a:lnTo>
                  <a:lnTo>
                    <a:pt x="65167" y="1555"/>
                  </a:lnTo>
                  <a:lnTo>
                    <a:pt x="75646" y="0"/>
                  </a:lnTo>
                  <a:lnTo>
                    <a:pt x="80962" y="0"/>
                  </a:lnTo>
                  <a:lnTo>
                    <a:pt x="3614737" y="0"/>
                  </a:lnTo>
                  <a:lnTo>
                    <a:pt x="3620053" y="0"/>
                  </a:lnTo>
                  <a:lnTo>
                    <a:pt x="3625318" y="518"/>
                  </a:lnTo>
                  <a:lnTo>
                    <a:pt x="3630532" y="1555"/>
                  </a:lnTo>
                  <a:lnTo>
                    <a:pt x="3635746" y="2592"/>
                  </a:lnTo>
                  <a:lnTo>
                    <a:pt x="3659717" y="13644"/>
                  </a:lnTo>
                  <a:lnTo>
                    <a:pt x="3664137" y="16598"/>
                  </a:lnTo>
                  <a:lnTo>
                    <a:pt x="3682054" y="35982"/>
                  </a:lnTo>
                  <a:lnTo>
                    <a:pt x="3685008" y="40402"/>
                  </a:lnTo>
                  <a:lnTo>
                    <a:pt x="3695700" y="80962"/>
                  </a:lnTo>
                  <a:lnTo>
                    <a:pt x="3695700" y="2176462"/>
                  </a:lnTo>
                  <a:lnTo>
                    <a:pt x="3685008" y="2217022"/>
                  </a:lnTo>
                  <a:lnTo>
                    <a:pt x="3682054" y="2221442"/>
                  </a:lnTo>
                  <a:lnTo>
                    <a:pt x="3679101" y="2225862"/>
                  </a:lnTo>
                  <a:lnTo>
                    <a:pt x="3645719" y="2251261"/>
                  </a:lnTo>
                  <a:lnTo>
                    <a:pt x="3640808" y="2253296"/>
                  </a:lnTo>
                  <a:lnTo>
                    <a:pt x="3635746" y="2254832"/>
                  </a:lnTo>
                  <a:lnTo>
                    <a:pt x="3630532" y="2255869"/>
                  </a:lnTo>
                  <a:lnTo>
                    <a:pt x="3625318" y="2256906"/>
                  </a:lnTo>
                  <a:lnTo>
                    <a:pt x="3620053" y="2257424"/>
                  </a:lnTo>
                  <a:lnTo>
                    <a:pt x="3614737" y="2257425"/>
                  </a:lnTo>
                  <a:lnTo>
                    <a:pt x="80962" y="2257425"/>
                  </a:lnTo>
                  <a:lnTo>
                    <a:pt x="75646" y="2257424"/>
                  </a:lnTo>
                  <a:lnTo>
                    <a:pt x="70381" y="2256906"/>
                  </a:lnTo>
                  <a:lnTo>
                    <a:pt x="65167" y="2255869"/>
                  </a:lnTo>
                  <a:lnTo>
                    <a:pt x="59953" y="2254832"/>
                  </a:lnTo>
                  <a:lnTo>
                    <a:pt x="54890" y="2253296"/>
                  </a:lnTo>
                  <a:lnTo>
                    <a:pt x="49979" y="2251261"/>
                  </a:lnTo>
                  <a:lnTo>
                    <a:pt x="45068" y="2249227"/>
                  </a:lnTo>
                  <a:lnTo>
                    <a:pt x="13644" y="2221442"/>
                  </a:lnTo>
                  <a:lnTo>
                    <a:pt x="10691" y="2217022"/>
                  </a:lnTo>
                  <a:lnTo>
                    <a:pt x="8197" y="2212356"/>
                  </a:lnTo>
                  <a:lnTo>
                    <a:pt x="6162" y="2207445"/>
                  </a:lnTo>
                  <a:lnTo>
                    <a:pt x="4128" y="2202533"/>
                  </a:lnTo>
                  <a:lnTo>
                    <a:pt x="2592" y="2197471"/>
                  </a:lnTo>
                  <a:lnTo>
                    <a:pt x="1555" y="2192257"/>
                  </a:lnTo>
                  <a:lnTo>
                    <a:pt x="518" y="2187043"/>
                  </a:lnTo>
                  <a:lnTo>
                    <a:pt x="0" y="2181778"/>
                  </a:lnTo>
                  <a:lnTo>
                    <a:pt x="0" y="2176462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xfrm>
            <a:off x="905134" y="389159"/>
            <a:ext cx="26212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Units</a:t>
            </a:r>
            <a:r>
              <a:rPr spc="-35" dirty="0"/>
              <a:t> </a:t>
            </a:r>
            <a:r>
              <a:rPr spc="-5" dirty="0"/>
              <a:t>Sold</a:t>
            </a:r>
            <a:r>
              <a:rPr spc="-20" dirty="0"/>
              <a:t> </a:t>
            </a:r>
            <a:r>
              <a:rPr spc="-10" dirty="0"/>
              <a:t>by</a:t>
            </a:r>
            <a:r>
              <a:rPr spc="-40" dirty="0"/>
              <a:t> </a:t>
            </a:r>
            <a:r>
              <a:rPr spc="-25" dirty="0"/>
              <a:t>Order</a:t>
            </a:r>
            <a:r>
              <a:rPr spc="-40" dirty="0"/>
              <a:t> </a:t>
            </a:r>
            <a:r>
              <a:rPr spc="-20" dirty="0"/>
              <a:t>Priority</a:t>
            </a:r>
          </a:p>
        </p:txBody>
      </p:sp>
      <p:grpSp>
        <p:nvGrpSpPr>
          <p:cNvPr id="55" name="object 55"/>
          <p:cNvGrpSpPr/>
          <p:nvPr/>
        </p:nvGrpSpPr>
        <p:grpSpPr>
          <a:xfrm>
            <a:off x="430561" y="702500"/>
            <a:ext cx="3568065" cy="1844039"/>
            <a:chOff x="430561" y="702500"/>
            <a:chExt cx="3568065" cy="1844039"/>
          </a:xfrm>
        </p:grpSpPr>
        <p:sp>
          <p:nvSpPr>
            <p:cNvPr id="56" name="object 56"/>
            <p:cNvSpPr/>
            <p:nvPr/>
          </p:nvSpPr>
          <p:spPr>
            <a:xfrm>
              <a:off x="437864" y="709803"/>
              <a:ext cx="3553460" cy="1829435"/>
            </a:xfrm>
            <a:custGeom>
              <a:avLst/>
              <a:gdLst/>
              <a:ahLst/>
              <a:cxnLst/>
              <a:rect l="l" t="t" r="r" b="b"/>
              <a:pathLst>
                <a:path w="3553460" h="1829435">
                  <a:moveTo>
                    <a:pt x="0" y="0"/>
                  </a:moveTo>
                  <a:lnTo>
                    <a:pt x="3552854" y="0"/>
                  </a:lnTo>
                  <a:lnTo>
                    <a:pt x="3552854" y="1828859"/>
                  </a:lnTo>
                  <a:lnTo>
                    <a:pt x="0" y="1828859"/>
                  </a:lnTo>
                  <a:lnTo>
                    <a:pt x="0" y="0"/>
                  </a:lnTo>
                  <a:close/>
                </a:path>
              </a:pathLst>
            </a:custGeom>
            <a:ln w="95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37864" y="709803"/>
              <a:ext cx="1778000" cy="915035"/>
            </a:xfrm>
            <a:custGeom>
              <a:avLst/>
              <a:gdLst/>
              <a:ahLst/>
              <a:cxnLst/>
              <a:rect l="l" t="t" r="r" b="b"/>
              <a:pathLst>
                <a:path w="1778000" h="915035">
                  <a:moveTo>
                    <a:pt x="1777723" y="914451"/>
                  </a:moveTo>
                  <a:lnTo>
                    <a:pt x="0" y="914451"/>
                  </a:lnTo>
                  <a:lnTo>
                    <a:pt x="0" y="0"/>
                  </a:lnTo>
                  <a:lnTo>
                    <a:pt x="1777723" y="0"/>
                  </a:lnTo>
                  <a:lnTo>
                    <a:pt x="1777723" y="914451"/>
                  </a:lnTo>
                  <a:close/>
                </a:path>
              </a:pathLst>
            </a:custGeom>
            <a:solidFill>
              <a:srgbClr val="3750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37864" y="709803"/>
              <a:ext cx="1778000" cy="915035"/>
            </a:xfrm>
            <a:custGeom>
              <a:avLst/>
              <a:gdLst/>
              <a:ahLst/>
              <a:cxnLst/>
              <a:rect l="l" t="t" r="r" b="b"/>
              <a:pathLst>
                <a:path w="1778000" h="915035">
                  <a:moveTo>
                    <a:pt x="0" y="0"/>
                  </a:moveTo>
                  <a:lnTo>
                    <a:pt x="1777723" y="0"/>
                  </a:lnTo>
                  <a:lnTo>
                    <a:pt x="1777723" y="914451"/>
                  </a:lnTo>
                  <a:lnTo>
                    <a:pt x="0" y="914451"/>
                  </a:lnTo>
                  <a:lnTo>
                    <a:pt x="0" y="0"/>
                  </a:lnTo>
                  <a:close/>
                </a:path>
              </a:pathLst>
            </a:custGeom>
            <a:ln w="1431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37864" y="1624254"/>
              <a:ext cx="1778000" cy="915035"/>
            </a:xfrm>
            <a:custGeom>
              <a:avLst/>
              <a:gdLst/>
              <a:ahLst/>
              <a:cxnLst/>
              <a:rect l="l" t="t" r="r" b="b"/>
              <a:pathLst>
                <a:path w="1778000" h="915035">
                  <a:moveTo>
                    <a:pt x="1777723" y="914408"/>
                  </a:moveTo>
                  <a:lnTo>
                    <a:pt x="0" y="914408"/>
                  </a:lnTo>
                  <a:lnTo>
                    <a:pt x="0" y="0"/>
                  </a:lnTo>
                  <a:lnTo>
                    <a:pt x="1777723" y="0"/>
                  </a:lnTo>
                  <a:lnTo>
                    <a:pt x="1777723" y="914408"/>
                  </a:lnTo>
                  <a:close/>
                </a:path>
              </a:pathLst>
            </a:custGeom>
            <a:solidFill>
              <a:srgbClr val="40A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37864" y="1624254"/>
              <a:ext cx="1778000" cy="915035"/>
            </a:xfrm>
            <a:custGeom>
              <a:avLst/>
              <a:gdLst/>
              <a:ahLst/>
              <a:cxnLst/>
              <a:rect l="l" t="t" r="r" b="b"/>
              <a:pathLst>
                <a:path w="1778000" h="915035">
                  <a:moveTo>
                    <a:pt x="0" y="0"/>
                  </a:moveTo>
                  <a:lnTo>
                    <a:pt x="1777723" y="0"/>
                  </a:lnTo>
                  <a:lnTo>
                    <a:pt x="1777723" y="914408"/>
                  </a:lnTo>
                  <a:lnTo>
                    <a:pt x="0" y="914408"/>
                  </a:lnTo>
                  <a:lnTo>
                    <a:pt x="0" y="0"/>
                  </a:lnTo>
                  <a:close/>
                </a:path>
              </a:pathLst>
            </a:custGeom>
            <a:ln w="1431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215587" y="709803"/>
              <a:ext cx="888365" cy="1829435"/>
            </a:xfrm>
            <a:custGeom>
              <a:avLst/>
              <a:gdLst/>
              <a:ahLst/>
              <a:cxnLst/>
              <a:rect l="l" t="t" r="r" b="b"/>
              <a:pathLst>
                <a:path w="888364" h="1829435">
                  <a:moveTo>
                    <a:pt x="888274" y="1828859"/>
                  </a:moveTo>
                  <a:lnTo>
                    <a:pt x="0" y="1828859"/>
                  </a:lnTo>
                  <a:lnTo>
                    <a:pt x="0" y="0"/>
                  </a:lnTo>
                  <a:lnTo>
                    <a:pt x="888274" y="0"/>
                  </a:lnTo>
                  <a:lnTo>
                    <a:pt x="888274" y="1828859"/>
                  </a:lnTo>
                  <a:close/>
                </a:path>
              </a:pathLst>
            </a:custGeom>
            <a:solidFill>
              <a:srgbClr val="5961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215587" y="709803"/>
              <a:ext cx="888365" cy="1829435"/>
            </a:xfrm>
            <a:custGeom>
              <a:avLst/>
              <a:gdLst/>
              <a:ahLst/>
              <a:cxnLst/>
              <a:rect l="l" t="t" r="r" b="b"/>
              <a:pathLst>
                <a:path w="888364" h="1829435">
                  <a:moveTo>
                    <a:pt x="0" y="0"/>
                  </a:moveTo>
                  <a:lnTo>
                    <a:pt x="888274" y="0"/>
                  </a:lnTo>
                  <a:lnTo>
                    <a:pt x="888274" y="1828859"/>
                  </a:lnTo>
                  <a:lnTo>
                    <a:pt x="0" y="1828859"/>
                  </a:lnTo>
                  <a:lnTo>
                    <a:pt x="0" y="0"/>
                  </a:lnTo>
                  <a:close/>
                </a:path>
              </a:pathLst>
            </a:custGeom>
            <a:ln w="142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103861" y="709803"/>
              <a:ext cx="887094" cy="1829435"/>
            </a:xfrm>
            <a:custGeom>
              <a:avLst/>
              <a:gdLst/>
              <a:ahLst/>
              <a:cxnLst/>
              <a:rect l="l" t="t" r="r" b="b"/>
              <a:pathLst>
                <a:path w="887095" h="1829435">
                  <a:moveTo>
                    <a:pt x="886857" y="1828859"/>
                  </a:moveTo>
                  <a:lnTo>
                    <a:pt x="0" y="1828859"/>
                  </a:lnTo>
                  <a:lnTo>
                    <a:pt x="0" y="0"/>
                  </a:lnTo>
                  <a:lnTo>
                    <a:pt x="886857" y="0"/>
                  </a:lnTo>
                  <a:lnTo>
                    <a:pt x="886857" y="1828859"/>
                  </a:lnTo>
                  <a:close/>
                </a:path>
              </a:pathLst>
            </a:custGeom>
            <a:solidFill>
              <a:srgbClr val="DE6A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103861" y="709803"/>
              <a:ext cx="887094" cy="1829435"/>
            </a:xfrm>
            <a:custGeom>
              <a:avLst/>
              <a:gdLst/>
              <a:ahLst/>
              <a:cxnLst/>
              <a:rect l="l" t="t" r="r" b="b"/>
              <a:pathLst>
                <a:path w="887095" h="1829435">
                  <a:moveTo>
                    <a:pt x="0" y="0"/>
                  </a:moveTo>
                  <a:lnTo>
                    <a:pt x="886857" y="0"/>
                  </a:lnTo>
                  <a:lnTo>
                    <a:pt x="886857" y="1828859"/>
                  </a:lnTo>
                  <a:lnTo>
                    <a:pt x="0" y="1828859"/>
                  </a:lnTo>
                  <a:lnTo>
                    <a:pt x="0" y="0"/>
                  </a:lnTo>
                  <a:close/>
                </a:path>
              </a:pathLst>
            </a:custGeom>
            <a:ln w="142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485515" y="744811"/>
            <a:ext cx="9144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C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250493" y="744811"/>
            <a:ext cx="102806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0430" algn="l"/>
              </a:tabLst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L	M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85515" y="1366552"/>
            <a:ext cx="327025" cy="471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46100"/>
              </a:lnSpc>
              <a:spcBef>
                <a:spcPts val="100"/>
              </a:spcBef>
            </a:pPr>
            <a:r>
              <a:rPr sz="1000" spc="-15" dirty="0">
                <a:solidFill>
                  <a:srgbClr val="FFFFFF"/>
                </a:solidFill>
                <a:latin typeface="Segoe UI"/>
                <a:cs typeface="Segoe UI"/>
              </a:rPr>
              <a:t>625</a:t>
            </a: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M  H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85515" y="2350939"/>
            <a:ext cx="32702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-15" dirty="0">
                <a:solidFill>
                  <a:srgbClr val="FFFFFF"/>
                </a:solidFill>
                <a:latin typeface="Segoe UI"/>
                <a:cs typeface="Segoe UI"/>
              </a:rPr>
              <a:t>625</a:t>
            </a: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M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263193" y="2350939"/>
            <a:ext cx="32702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-15" dirty="0">
                <a:solidFill>
                  <a:srgbClr val="FFFFFF"/>
                </a:solidFill>
                <a:latin typeface="Segoe UI"/>
                <a:cs typeface="Segoe UI"/>
              </a:rPr>
              <a:t>625</a:t>
            </a: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M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151437" y="2350939"/>
            <a:ext cx="32702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-15" dirty="0">
                <a:solidFill>
                  <a:srgbClr val="FFFFFF"/>
                </a:solidFill>
                <a:latin typeface="Segoe UI"/>
                <a:cs typeface="Segoe UI"/>
              </a:rPr>
              <a:t>624</a:t>
            </a: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M</a:t>
            </a:r>
            <a:endParaRPr sz="1000">
              <a:latin typeface="Segoe UI"/>
              <a:cs typeface="Segoe UI"/>
            </a:endParaRPr>
          </a:p>
        </p:txBody>
      </p:sp>
      <p:pic>
        <p:nvPicPr>
          <p:cNvPr id="71" name="object 7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4423" y="246888"/>
            <a:ext cx="3721608" cy="2584704"/>
          </a:xfrm>
          <a:prstGeom prst="rect">
            <a:avLst/>
          </a:prstGeom>
        </p:spPr>
      </p:pic>
      <p:sp>
        <p:nvSpPr>
          <p:cNvPr id="72" name="object 72"/>
          <p:cNvSpPr txBox="1"/>
          <p:nvPr/>
        </p:nvSpPr>
        <p:spPr>
          <a:xfrm>
            <a:off x="4735292" y="389159"/>
            <a:ext cx="24453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252423"/>
                </a:solidFill>
                <a:latin typeface="Segoe UI"/>
                <a:cs typeface="Segoe UI"/>
              </a:rPr>
              <a:t>Revenue</a:t>
            </a:r>
            <a:r>
              <a:rPr sz="1600" b="1" spc="-5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b="1" spc="-10" dirty="0">
                <a:solidFill>
                  <a:srgbClr val="252423"/>
                </a:solidFill>
                <a:latin typeface="Segoe UI"/>
                <a:cs typeface="Segoe UI"/>
              </a:rPr>
              <a:t>by</a:t>
            </a:r>
            <a:r>
              <a:rPr sz="1600" b="1" spc="-5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b="1" spc="-20" dirty="0">
                <a:solidFill>
                  <a:srgbClr val="252423"/>
                </a:solidFill>
                <a:latin typeface="Segoe UI"/>
                <a:cs typeface="Segoe UI"/>
              </a:rPr>
              <a:t>Sales</a:t>
            </a:r>
            <a:r>
              <a:rPr sz="1600" b="1" spc="-4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b="1" spc="-15" dirty="0">
                <a:solidFill>
                  <a:srgbClr val="252423"/>
                </a:solidFill>
                <a:latin typeface="Segoe UI"/>
                <a:cs typeface="Segoe UI"/>
              </a:rPr>
              <a:t>Channel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562737" y="1540008"/>
            <a:ext cx="23367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5" dirty="0">
                <a:solidFill>
                  <a:srgbClr val="605D5C"/>
                </a:solidFill>
                <a:latin typeface="Segoe UI"/>
                <a:cs typeface="Segoe UI"/>
              </a:rPr>
              <a:t>50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%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535913" y="1539879"/>
            <a:ext cx="23367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5" dirty="0">
                <a:solidFill>
                  <a:srgbClr val="605D5C"/>
                </a:solidFill>
                <a:latin typeface="Segoe UI"/>
                <a:cs typeface="Segoe UI"/>
              </a:rPr>
              <a:t>50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%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113565" y="1332096"/>
            <a:ext cx="387350" cy="50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6300"/>
              </a:lnSpc>
              <a:spcBef>
                <a:spcPts val="100"/>
              </a:spcBef>
            </a:pP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O</a:t>
            </a:r>
            <a:r>
              <a:rPr sz="1000" spc="-15" dirty="0">
                <a:solidFill>
                  <a:srgbClr val="605D5C"/>
                </a:solidFill>
                <a:latin typeface="Segoe UI"/>
                <a:cs typeface="Segoe UI"/>
              </a:rPr>
              <a:t>ff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li</a:t>
            </a:r>
            <a:r>
              <a:rPr sz="1000" spc="-45" dirty="0">
                <a:solidFill>
                  <a:srgbClr val="605D5C"/>
                </a:solidFill>
                <a:latin typeface="Segoe UI"/>
                <a:cs typeface="Segoe UI"/>
              </a:rPr>
              <a:t>n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e  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O</a:t>
            </a:r>
            <a:r>
              <a:rPr sz="1000" spc="-45" dirty="0">
                <a:solidFill>
                  <a:srgbClr val="605D5C"/>
                </a:solidFill>
                <a:latin typeface="Segoe UI"/>
                <a:cs typeface="Segoe UI"/>
              </a:rPr>
              <a:t>n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li</a:t>
            </a:r>
            <a:r>
              <a:rPr sz="1000" spc="-45" dirty="0">
                <a:solidFill>
                  <a:srgbClr val="605D5C"/>
                </a:solidFill>
                <a:latin typeface="Segoe UI"/>
                <a:cs typeface="Segoe UI"/>
              </a:rPr>
              <a:t>n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e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7967472" y="246888"/>
            <a:ext cx="4455795" cy="2585085"/>
            <a:chOff x="7967472" y="246888"/>
            <a:chExt cx="4455795" cy="2585085"/>
          </a:xfrm>
        </p:grpSpPr>
        <p:sp>
          <p:nvSpPr>
            <p:cNvPr id="77" name="object 77"/>
            <p:cNvSpPr/>
            <p:nvPr/>
          </p:nvSpPr>
          <p:spPr>
            <a:xfrm>
              <a:off x="7967472" y="246888"/>
              <a:ext cx="4453255" cy="2585085"/>
            </a:xfrm>
            <a:custGeom>
              <a:avLst/>
              <a:gdLst/>
              <a:ahLst/>
              <a:cxnLst/>
              <a:rect l="l" t="t" r="r" b="b"/>
              <a:pathLst>
                <a:path w="4453255" h="2585085">
                  <a:moveTo>
                    <a:pt x="4453127" y="2584704"/>
                  </a:moveTo>
                  <a:lnTo>
                    <a:pt x="0" y="2584704"/>
                  </a:lnTo>
                  <a:lnTo>
                    <a:pt x="0" y="0"/>
                  </a:lnTo>
                  <a:lnTo>
                    <a:pt x="4453127" y="0"/>
                  </a:lnTo>
                  <a:lnTo>
                    <a:pt x="4453127" y="91439"/>
                  </a:lnTo>
                  <a:lnTo>
                    <a:pt x="178784" y="91439"/>
                  </a:lnTo>
                  <a:lnTo>
                    <a:pt x="170339" y="91847"/>
                  </a:lnTo>
                  <a:lnTo>
                    <a:pt x="131148" y="105873"/>
                  </a:lnTo>
                  <a:lnTo>
                    <a:pt x="103191" y="136713"/>
                  </a:lnTo>
                  <a:lnTo>
                    <a:pt x="93059" y="177164"/>
                  </a:lnTo>
                  <a:lnTo>
                    <a:pt x="93059" y="2272664"/>
                  </a:lnTo>
                  <a:lnTo>
                    <a:pt x="103191" y="2313116"/>
                  </a:lnTo>
                  <a:lnTo>
                    <a:pt x="131148" y="2343955"/>
                  </a:lnTo>
                  <a:lnTo>
                    <a:pt x="170339" y="2357982"/>
                  </a:lnTo>
                  <a:lnTo>
                    <a:pt x="178784" y="2358389"/>
                  </a:lnTo>
                  <a:lnTo>
                    <a:pt x="4453127" y="2358389"/>
                  </a:lnTo>
                  <a:lnTo>
                    <a:pt x="4453127" y="2584704"/>
                  </a:lnTo>
                  <a:close/>
                </a:path>
                <a:path w="4453255" h="2585085">
                  <a:moveTo>
                    <a:pt x="4453127" y="157097"/>
                  </a:moveTo>
                  <a:lnTo>
                    <a:pt x="4433480" y="119675"/>
                  </a:lnTo>
                  <a:lnTo>
                    <a:pt x="4397903" y="96036"/>
                  </a:lnTo>
                  <a:lnTo>
                    <a:pt x="4369785" y="91439"/>
                  </a:lnTo>
                  <a:lnTo>
                    <a:pt x="4453127" y="91439"/>
                  </a:lnTo>
                  <a:lnTo>
                    <a:pt x="4453127" y="157097"/>
                  </a:lnTo>
                  <a:close/>
                </a:path>
                <a:path w="4453255" h="2585085">
                  <a:moveTo>
                    <a:pt x="4453127" y="2358389"/>
                  </a:moveTo>
                  <a:lnTo>
                    <a:pt x="4369785" y="2358389"/>
                  </a:lnTo>
                  <a:lnTo>
                    <a:pt x="4384242" y="2357240"/>
                  </a:lnTo>
                  <a:lnTo>
                    <a:pt x="4397903" y="2353793"/>
                  </a:lnTo>
                  <a:lnTo>
                    <a:pt x="4433480" y="2330154"/>
                  </a:lnTo>
                  <a:lnTo>
                    <a:pt x="4453127" y="2292732"/>
                  </a:lnTo>
                  <a:lnTo>
                    <a:pt x="4453127" y="2358389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065294" y="343090"/>
              <a:ext cx="4352925" cy="2257425"/>
            </a:xfrm>
            <a:custGeom>
              <a:avLst/>
              <a:gdLst/>
              <a:ahLst/>
              <a:cxnLst/>
              <a:rect l="l" t="t" r="r" b="b"/>
              <a:pathLst>
                <a:path w="4352925" h="2257425">
                  <a:moveTo>
                    <a:pt x="0" y="2176462"/>
                  </a:moveTo>
                  <a:lnTo>
                    <a:pt x="0" y="80962"/>
                  </a:lnTo>
                  <a:lnTo>
                    <a:pt x="0" y="75646"/>
                  </a:lnTo>
                  <a:lnTo>
                    <a:pt x="518" y="70381"/>
                  </a:lnTo>
                  <a:lnTo>
                    <a:pt x="1555" y="65167"/>
                  </a:lnTo>
                  <a:lnTo>
                    <a:pt x="2592" y="59953"/>
                  </a:lnTo>
                  <a:lnTo>
                    <a:pt x="4128" y="54890"/>
                  </a:lnTo>
                  <a:lnTo>
                    <a:pt x="6162" y="49979"/>
                  </a:lnTo>
                  <a:lnTo>
                    <a:pt x="8197" y="45068"/>
                  </a:lnTo>
                  <a:lnTo>
                    <a:pt x="10691" y="40402"/>
                  </a:lnTo>
                  <a:lnTo>
                    <a:pt x="13644" y="35982"/>
                  </a:lnTo>
                  <a:lnTo>
                    <a:pt x="16598" y="31561"/>
                  </a:lnTo>
                  <a:lnTo>
                    <a:pt x="19954" y="27472"/>
                  </a:lnTo>
                  <a:lnTo>
                    <a:pt x="23713" y="23713"/>
                  </a:lnTo>
                  <a:lnTo>
                    <a:pt x="27472" y="19954"/>
                  </a:lnTo>
                  <a:lnTo>
                    <a:pt x="65167" y="1555"/>
                  </a:lnTo>
                  <a:lnTo>
                    <a:pt x="75646" y="0"/>
                  </a:lnTo>
                  <a:lnTo>
                    <a:pt x="80962" y="0"/>
                  </a:lnTo>
                  <a:lnTo>
                    <a:pt x="4271962" y="0"/>
                  </a:lnTo>
                  <a:lnTo>
                    <a:pt x="4277278" y="0"/>
                  </a:lnTo>
                  <a:lnTo>
                    <a:pt x="4282543" y="518"/>
                  </a:lnTo>
                  <a:lnTo>
                    <a:pt x="4287757" y="1555"/>
                  </a:lnTo>
                  <a:lnTo>
                    <a:pt x="4292971" y="2592"/>
                  </a:lnTo>
                  <a:lnTo>
                    <a:pt x="4298033" y="4128"/>
                  </a:lnTo>
                  <a:lnTo>
                    <a:pt x="4302944" y="6162"/>
                  </a:lnTo>
                  <a:lnTo>
                    <a:pt x="4307856" y="8197"/>
                  </a:lnTo>
                  <a:lnTo>
                    <a:pt x="4312522" y="10691"/>
                  </a:lnTo>
                  <a:lnTo>
                    <a:pt x="4316942" y="13644"/>
                  </a:lnTo>
                  <a:lnTo>
                    <a:pt x="4321362" y="16598"/>
                  </a:lnTo>
                  <a:lnTo>
                    <a:pt x="4339279" y="35982"/>
                  </a:lnTo>
                  <a:lnTo>
                    <a:pt x="4342233" y="40402"/>
                  </a:lnTo>
                  <a:lnTo>
                    <a:pt x="4352925" y="80962"/>
                  </a:lnTo>
                  <a:lnTo>
                    <a:pt x="4352925" y="2176462"/>
                  </a:lnTo>
                  <a:lnTo>
                    <a:pt x="4342233" y="2217022"/>
                  </a:lnTo>
                  <a:lnTo>
                    <a:pt x="4339279" y="2221442"/>
                  </a:lnTo>
                  <a:lnTo>
                    <a:pt x="4336326" y="2225862"/>
                  </a:lnTo>
                  <a:lnTo>
                    <a:pt x="4302944" y="2251261"/>
                  </a:lnTo>
                  <a:lnTo>
                    <a:pt x="4298033" y="2253296"/>
                  </a:lnTo>
                  <a:lnTo>
                    <a:pt x="4292971" y="2254832"/>
                  </a:lnTo>
                  <a:lnTo>
                    <a:pt x="4287757" y="2255869"/>
                  </a:lnTo>
                  <a:lnTo>
                    <a:pt x="4282543" y="2256906"/>
                  </a:lnTo>
                  <a:lnTo>
                    <a:pt x="4277278" y="2257424"/>
                  </a:lnTo>
                  <a:lnTo>
                    <a:pt x="4271962" y="2257425"/>
                  </a:lnTo>
                  <a:lnTo>
                    <a:pt x="80962" y="2257425"/>
                  </a:lnTo>
                  <a:lnTo>
                    <a:pt x="75646" y="2257424"/>
                  </a:lnTo>
                  <a:lnTo>
                    <a:pt x="70381" y="2256906"/>
                  </a:lnTo>
                  <a:lnTo>
                    <a:pt x="65167" y="2255869"/>
                  </a:lnTo>
                  <a:lnTo>
                    <a:pt x="59953" y="2254832"/>
                  </a:lnTo>
                  <a:lnTo>
                    <a:pt x="54890" y="2253296"/>
                  </a:lnTo>
                  <a:lnTo>
                    <a:pt x="49979" y="2251261"/>
                  </a:lnTo>
                  <a:lnTo>
                    <a:pt x="45068" y="2249227"/>
                  </a:lnTo>
                  <a:lnTo>
                    <a:pt x="13644" y="2221442"/>
                  </a:lnTo>
                  <a:lnTo>
                    <a:pt x="10691" y="2217022"/>
                  </a:lnTo>
                  <a:lnTo>
                    <a:pt x="8197" y="2212356"/>
                  </a:lnTo>
                  <a:lnTo>
                    <a:pt x="6162" y="2207445"/>
                  </a:lnTo>
                  <a:lnTo>
                    <a:pt x="4128" y="2202533"/>
                  </a:lnTo>
                  <a:lnTo>
                    <a:pt x="2592" y="2197471"/>
                  </a:lnTo>
                  <a:lnTo>
                    <a:pt x="1555" y="2192257"/>
                  </a:lnTo>
                  <a:lnTo>
                    <a:pt x="518" y="2187043"/>
                  </a:lnTo>
                  <a:lnTo>
                    <a:pt x="0" y="2181778"/>
                  </a:lnTo>
                  <a:lnTo>
                    <a:pt x="0" y="2176462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9127540" y="933816"/>
              <a:ext cx="3181350" cy="0"/>
            </a:xfrm>
            <a:custGeom>
              <a:avLst/>
              <a:gdLst/>
              <a:ahLst/>
              <a:cxnLst/>
              <a:rect l="l" t="t" r="r" b="b"/>
              <a:pathLst>
                <a:path w="3181350">
                  <a:moveTo>
                    <a:pt x="0" y="0"/>
                  </a:moveTo>
                  <a:lnTo>
                    <a:pt x="3181262" y="0"/>
                  </a:lnTo>
                </a:path>
              </a:pathLst>
            </a:custGeom>
            <a:ln w="9545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9908984" y="2314649"/>
              <a:ext cx="1618615" cy="0"/>
            </a:xfrm>
            <a:custGeom>
              <a:avLst/>
              <a:gdLst/>
              <a:ahLst/>
              <a:cxnLst/>
              <a:rect l="l" t="t" r="r" b="b"/>
              <a:pathLst>
                <a:path w="1618615">
                  <a:moveTo>
                    <a:pt x="0" y="0"/>
                  </a:moveTo>
                  <a:lnTo>
                    <a:pt x="1618374" y="0"/>
                  </a:lnTo>
                </a:path>
              </a:pathLst>
            </a:custGeom>
            <a:ln w="9545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127540" y="876545"/>
              <a:ext cx="0" cy="114935"/>
            </a:xfrm>
            <a:custGeom>
              <a:avLst/>
              <a:gdLst/>
              <a:ahLst/>
              <a:cxnLst/>
              <a:rect l="l" t="t" r="r" b="b"/>
              <a:pathLst>
                <a:path h="114934">
                  <a:moveTo>
                    <a:pt x="0" y="0"/>
                  </a:moveTo>
                  <a:lnTo>
                    <a:pt x="0" y="114542"/>
                  </a:lnTo>
                </a:path>
              </a:pathLst>
            </a:custGeom>
            <a:ln w="9527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9908984" y="2257377"/>
              <a:ext cx="0" cy="114935"/>
            </a:xfrm>
            <a:custGeom>
              <a:avLst/>
              <a:gdLst/>
              <a:ahLst/>
              <a:cxnLst/>
              <a:rect l="l" t="t" r="r" b="b"/>
              <a:pathLst>
                <a:path h="114935">
                  <a:moveTo>
                    <a:pt x="0" y="0"/>
                  </a:moveTo>
                  <a:lnTo>
                    <a:pt x="0" y="114542"/>
                  </a:lnTo>
                </a:path>
              </a:pathLst>
            </a:custGeom>
            <a:ln w="9527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2308803" y="876545"/>
              <a:ext cx="0" cy="114935"/>
            </a:xfrm>
            <a:custGeom>
              <a:avLst/>
              <a:gdLst/>
              <a:ahLst/>
              <a:cxnLst/>
              <a:rect l="l" t="t" r="r" b="b"/>
              <a:pathLst>
                <a:path h="114934">
                  <a:moveTo>
                    <a:pt x="0" y="0"/>
                  </a:moveTo>
                  <a:lnTo>
                    <a:pt x="0" y="114542"/>
                  </a:lnTo>
                </a:path>
              </a:pathLst>
            </a:custGeom>
            <a:ln w="9527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1527358" y="2257377"/>
              <a:ext cx="0" cy="114935"/>
            </a:xfrm>
            <a:custGeom>
              <a:avLst/>
              <a:gdLst/>
              <a:ahLst/>
              <a:cxnLst/>
              <a:rect l="l" t="t" r="r" b="b"/>
              <a:pathLst>
                <a:path h="114935">
                  <a:moveTo>
                    <a:pt x="0" y="0"/>
                  </a:moveTo>
                  <a:lnTo>
                    <a:pt x="0" y="114542"/>
                  </a:lnTo>
                </a:path>
              </a:pathLst>
            </a:custGeom>
            <a:ln w="9527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9052273" y="269142"/>
            <a:ext cx="2400300" cy="61722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600" b="1" spc="-65" dirty="0">
                <a:solidFill>
                  <a:srgbClr val="252423"/>
                </a:solidFill>
                <a:latin typeface="Segoe UI"/>
                <a:cs typeface="Segoe UI"/>
              </a:rPr>
              <a:t>Top</a:t>
            </a:r>
            <a:r>
              <a:rPr sz="1600" b="1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b="1" dirty="0">
                <a:solidFill>
                  <a:srgbClr val="252423"/>
                </a:solidFill>
                <a:latin typeface="Segoe UI"/>
                <a:cs typeface="Segoe UI"/>
              </a:rPr>
              <a:t>5</a:t>
            </a:r>
            <a:r>
              <a:rPr sz="1600" b="1" spc="-3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b="1" spc="-15" dirty="0">
                <a:solidFill>
                  <a:srgbClr val="252423"/>
                </a:solidFill>
                <a:latin typeface="Segoe UI"/>
                <a:cs typeface="Segoe UI"/>
              </a:rPr>
              <a:t>Item</a:t>
            </a:r>
            <a:r>
              <a:rPr sz="1600" b="1" spc="-5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b="1" spc="-45" dirty="0">
                <a:solidFill>
                  <a:srgbClr val="252423"/>
                </a:solidFill>
                <a:latin typeface="Segoe UI"/>
                <a:cs typeface="Segoe UI"/>
              </a:rPr>
              <a:t>Type</a:t>
            </a:r>
            <a:r>
              <a:rPr sz="1600" b="1" spc="-5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b="1" spc="-10" dirty="0">
                <a:solidFill>
                  <a:srgbClr val="252423"/>
                </a:solidFill>
                <a:latin typeface="Segoe UI"/>
                <a:cs typeface="Segoe UI"/>
              </a:rPr>
              <a:t>by</a:t>
            </a:r>
            <a:r>
              <a:rPr sz="1600" b="1" spc="-4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00" b="1" spc="-15" dirty="0">
                <a:solidFill>
                  <a:srgbClr val="252423"/>
                </a:solidFill>
                <a:latin typeface="Segoe UI"/>
                <a:cs typeface="Segoe UI"/>
              </a:rPr>
              <a:t>Profit</a:t>
            </a:r>
            <a:endParaRPr sz="1600">
              <a:latin typeface="Segoe UI"/>
              <a:cs typeface="Segoe UI"/>
            </a:endParaRPr>
          </a:p>
          <a:p>
            <a:pPr marL="1515110">
              <a:lnSpc>
                <a:spcPct val="100000"/>
              </a:lnSpc>
              <a:spcBef>
                <a:spcPts val="590"/>
              </a:spcBef>
            </a:pP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100%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0541178" y="2365519"/>
            <a:ext cx="36258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50</a:t>
            </a: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.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9%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8133557" y="972615"/>
            <a:ext cx="834390" cy="1200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200"/>
              </a:lnSpc>
              <a:spcBef>
                <a:spcPts val="100"/>
              </a:spcBef>
            </a:pP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Cosmetics 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30" dirty="0">
                <a:solidFill>
                  <a:srgbClr val="605D5C"/>
                </a:solidFill>
                <a:latin typeface="Segoe UI"/>
                <a:cs typeface="Segoe UI"/>
              </a:rPr>
              <a:t>Household </a:t>
            </a: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O</a:t>
            </a:r>
            <a:r>
              <a:rPr sz="1000" spc="5" dirty="0">
                <a:solidFill>
                  <a:srgbClr val="605D5C"/>
                </a:solidFill>
                <a:latin typeface="Segoe UI"/>
                <a:cs typeface="Segoe UI"/>
              </a:rPr>
              <a:t>ff</a:t>
            </a:r>
            <a:r>
              <a:rPr sz="1000" spc="-35" dirty="0">
                <a:solidFill>
                  <a:srgbClr val="605D5C"/>
                </a:solidFill>
                <a:latin typeface="Segoe UI"/>
                <a:cs typeface="Segoe UI"/>
              </a:rPr>
              <a:t>ic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e</a:t>
            </a:r>
            <a:r>
              <a:rPr sz="1000" spc="-4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S</a:t>
            </a:r>
            <a:r>
              <a:rPr sz="1000" spc="-35" dirty="0">
                <a:solidFill>
                  <a:srgbClr val="605D5C"/>
                </a:solidFill>
                <a:latin typeface="Segoe UI"/>
                <a:cs typeface="Segoe UI"/>
              </a:rPr>
              <a:t>u</a:t>
            </a:r>
            <a:r>
              <a:rPr sz="1000" spc="-55" dirty="0">
                <a:solidFill>
                  <a:srgbClr val="605D5C"/>
                </a:solidFill>
                <a:latin typeface="Segoe UI"/>
                <a:cs typeface="Segoe UI"/>
              </a:rPr>
              <a:t>pp</a:t>
            </a:r>
            <a:r>
              <a:rPr sz="1000" spc="-35" dirty="0">
                <a:solidFill>
                  <a:srgbClr val="605D5C"/>
                </a:solidFill>
                <a:latin typeface="Segoe UI"/>
                <a:cs typeface="Segoe UI"/>
              </a:rPr>
              <a:t>li</a:t>
            </a:r>
            <a:r>
              <a:rPr sz="1000" spc="10" dirty="0">
                <a:solidFill>
                  <a:srgbClr val="605D5C"/>
                </a:solidFill>
                <a:latin typeface="Segoe UI"/>
                <a:cs typeface="Segoe UI"/>
              </a:rPr>
              <a:t>e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s  </a:t>
            </a:r>
            <a:r>
              <a:rPr sz="1000" spc="-40" dirty="0">
                <a:solidFill>
                  <a:srgbClr val="605D5C"/>
                </a:solidFill>
                <a:latin typeface="Segoe UI"/>
                <a:cs typeface="Segoe UI"/>
              </a:rPr>
              <a:t>B</a:t>
            </a:r>
            <a:r>
              <a:rPr sz="1000" spc="25" dirty="0">
                <a:solidFill>
                  <a:srgbClr val="605D5C"/>
                </a:solidFill>
                <a:latin typeface="Segoe UI"/>
                <a:cs typeface="Segoe UI"/>
              </a:rPr>
              <a:t>a</a:t>
            </a:r>
            <a:r>
              <a:rPr sz="1000" spc="-55" dirty="0">
                <a:solidFill>
                  <a:srgbClr val="605D5C"/>
                </a:solidFill>
                <a:latin typeface="Segoe UI"/>
                <a:cs typeface="Segoe UI"/>
              </a:rPr>
              <a:t>b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y</a:t>
            </a:r>
            <a:r>
              <a:rPr sz="1000" spc="-11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65" dirty="0">
                <a:solidFill>
                  <a:srgbClr val="605D5C"/>
                </a:solidFill>
                <a:latin typeface="Segoe UI"/>
                <a:cs typeface="Segoe UI"/>
              </a:rPr>
              <a:t>F</a:t>
            </a:r>
            <a:r>
              <a:rPr sz="1000" spc="-55" dirty="0">
                <a:solidFill>
                  <a:srgbClr val="605D5C"/>
                </a:solidFill>
                <a:latin typeface="Segoe UI"/>
                <a:cs typeface="Segoe UI"/>
              </a:rPr>
              <a:t>oo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d  </a:t>
            </a:r>
            <a:r>
              <a:rPr sz="1000" spc="5" dirty="0">
                <a:solidFill>
                  <a:srgbClr val="605D5C"/>
                </a:solidFill>
                <a:latin typeface="Segoe UI"/>
                <a:cs typeface="Segoe UI"/>
              </a:rPr>
              <a:t>Cereal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9127539" y="1048359"/>
            <a:ext cx="3181350" cy="1151890"/>
          </a:xfrm>
          <a:prstGeom prst="rect">
            <a:avLst/>
          </a:prstGeom>
          <a:solidFill>
            <a:srgbClr val="375078"/>
          </a:solidFill>
        </p:spPr>
        <p:txBody>
          <a:bodyPr vert="horz" wrap="square" lIns="0" tIns="2794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20"/>
              </a:spcBef>
            </a:pPr>
            <a:r>
              <a:rPr sz="1000" spc="-15" dirty="0">
                <a:solidFill>
                  <a:srgbClr val="FFFFFF"/>
                </a:solidFill>
                <a:latin typeface="Segoe UI"/>
                <a:cs typeface="Segoe UI"/>
              </a:rPr>
              <a:t>$36bn</a:t>
            </a:r>
            <a:endParaRPr sz="1000">
              <a:latin typeface="Segoe UI"/>
              <a:cs typeface="Segoe UI"/>
            </a:endParaRPr>
          </a:p>
          <a:p>
            <a:pPr marL="3175" algn="ctr">
              <a:lnSpc>
                <a:spcPct val="100000"/>
              </a:lnSpc>
              <a:spcBef>
                <a:spcPts val="650"/>
              </a:spcBef>
            </a:pPr>
            <a:r>
              <a:rPr sz="1000" spc="-15" dirty="0">
                <a:solidFill>
                  <a:srgbClr val="FFFFFF"/>
                </a:solidFill>
                <a:latin typeface="Segoe UI"/>
                <a:cs typeface="Segoe UI"/>
              </a:rPr>
              <a:t>$35bn</a:t>
            </a:r>
            <a:endParaRPr sz="1000">
              <a:latin typeface="Segoe UI"/>
              <a:cs typeface="Segoe UI"/>
            </a:endParaRPr>
          </a:p>
          <a:p>
            <a:pPr marL="3175" algn="ctr">
              <a:lnSpc>
                <a:spcPct val="100000"/>
              </a:lnSpc>
              <a:spcBef>
                <a:spcPts val="650"/>
              </a:spcBef>
            </a:pPr>
            <a:r>
              <a:rPr sz="1000" spc="-15" dirty="0">
                <a:solidFill>
                  <a:srgbClr val="FFFFFF"/>
                </a:solidFill>
                <a:latin typeface="Segoe UI"/>
                <a:cs typeface="Segoe UI"/>
              </a:rPr>
              <a:t>$26bn</a:t>
            </a:r>
            <a:endParaRPr sz="1000">
              <a:latin typeface="Segoe UI"/>
              <a:cs typeface="Segoe UI"/>
            </a:endParaRPr>
          </a:p>
          <a:p>
            <a:pPr marL="3175" algn="ctr">
              <a:lnSpc>
                <a:spcPct val="100000"/>
              </a:lnSpc>
              <a:spcBef>
                <a:spcPts val="650"/>
              </a:spcBef>
            </a:pPr>
            <a:r>
              <a:rPr sz="1000" spc="-15" dirty="0">
                <a:solidFill>
                  <a:srgbClr val="FFFFFF"/>
                </a:solidFill>
                <a:latin typeface="Segoe UI"/>
                <a:cs typeface="Segoe UI"/>
              </a:rPr>
              <a:t>$20bn</a:t>
            </a:r>
            <a:endParaRPr sz="1000">
              <a:latin typeface="Segoe UI"/>
              <a:cs typeface="Segoe UI"/>
            </a:endParaRPr>
          </a:p>
          <a:p>
            <a:pPr marL="3175" algn="ctr">
              <a:lnSpc>
                <a:spcPct val="100000"/>
              </a:lnSpc>
              <a:spcBef>
                <a:spcPts val="655"/>
              </a:spcBef>
            </a:pPr>
            <a:r>
              <a:rPr sz="1000" spc="-15" dirty="0">
                <a:solidFill>
                  <a:srgbClr val="FFFFFF"/>
                </a:solidFill>
                <a:latin typeface="Segoe UI"/>
                <a:cs typeface="Segoe UI"/>
              </a:rPr>
              <a:t>$18bn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353524" y="4699889"/>
            <a:ext cx="5875655" cy="202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9055">
              <a:lnSpc>
                <a:spcPct val="109400"/>
              </a:lnSpc>
              <a:spcBef>
                <a:spcPts val="100"/>
              </a:spcBef>
            </a:pPr>
            <a:r>
              <a:rPr sz="1200" i="1" spc="-10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200" i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sales</a:t>
            </a:r>
            <a:r>
              <a:rPr sz="1200" i="1" spc="-5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dirty="0">
                <a:solidFill>
                  <a:srgbClr val="252423"/>
                </a:solidFill>
                <a:latin typeface="Segoe UI"/>
                <a:cs typeface="Segoe UI"/>
              </a:rPr>
              <a:t>channels</a:t>
            </a:r>
            <a:r>
              <a:rPr sz="1200" i="1" spc="-5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5" dirty="0">
                <a:solidFill>
                  <a:srgbClr val="252423"/>
                </a:solidFill>
                <a:latin typeface="Segoe UI"/>
                <a:cs typeface="Segoe UI"/>
              </a:rPr>
              <a:t>shows</a:t>
            </a:r>
            <a:r>
              <a:rPr sz="1200" i="1" spc="-5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10" dirty="0">
                <a:solidFill>
                  <a:srgbClr val="252423"/>
                </a:solidFill>
                <a:latin typeface="Segoe UI"/>
                <a:cs typeface="Segoe UI"/>
              </a:rPr>
              <a:t>equal</a:t>
            </a:r>
            <a:r>
              <a:rPr sz="1200" i="1" spc="-4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10" dirty="0">
                <a:solidFill>
                  <a:srgbClr val="252423"/>
                </a:solidFill>
                <a:latin typeface="Segoe UI"/>
                <a:cs typeface="Segoe UI"/>
              </a:rPr>
              <a:t>revenue</a:t>
            </a:r>
            <a:r>
              <a:rPr sz="1200" i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15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15" dirty="0">
                <a:solidFill>
                  <a:srgbClr val="252423"/>
                </a:solidFill>
                <a:latin typeface="Segoe UI"/>
                <a:cs typeface="Segoe UI"/>
              </a:rPr>
              <a:t>50%</a:t>
            </a:r>
            <a:r>
              <a:rPr sz="1200" i="1" spc="-4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5" dirty="0">
                <a:solidFill>
                  <a:srgbClr val="252423"/>
                </a:solidFill>
                <a:latin typeface="Segoe UI"/>
                <a:cs typeface="Segoe UI"/>
              </a:rPr>
              <a:t>each</a:t>
            </a:r>
            <a:r>
              <a:rPr sz="1200" i="1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15" dirty="0">
                <a:solidFill>
                  <a:srgbClr val="252423"/>
                </a:solidFill>
                <a:latin typeface="Segoe UI"/>
                <a:cs typeface="Segoe UI"/>
              </a:rPr>
              <a:t>on</a:t>
            </a:r>
            <a:r>
              <a:rPr sz="1200" i="1" spc="-3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200" i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dirty="0">
                <a:solidFill>
                  <a:srgbClr val="252423"/>
                </a:solidFill>
                <a:latin typeface="Segoe UI"/>
                <a:cs typeface="Segoe UI"/>
              </a:rPr>
              <a:t>online</a:t>
            </a:r>
            <a:r>
              <a:rPr sz="1200" i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5" dirty="0">
                <a:solidFill>
                  <a:srgbClr val="252423"/>
                </a:solidFill>
                <a:latin typeface="Segoe UI"/>
                <a:cs typeface="Segoe UI"/>
              </a:rPr>
              <a:t>and</a:t>
            </a:r>
            <a:r>
              <a:rPr sz="1200" i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5" dirty="0">
                <a:solidFill>
                  <a:srgbClr val="252423"/>
                </a:solidFill>
                <a:latin typeface="Segoe UI"/>
                <a:cs typeface="Segoe UI"/>
              </a:rPr>
              <a:t>offline</a:t>
            </a:r>
            <a:r>
              <a:rPr sz="1200" i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dirty="0">
                <a:solidFill>
                  <a:srgbClr val="252423"/>
                </a:solidFill>
                <a:latin typeface="Segoe UI"/>
                <a:cs typeface="Segoe UI"/>
              </a:rPr>
              <a:t>channels. </a:t>
            </a:r>
            <a:r>
              <a:rPr sz="1200" i="1" spc="-3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-10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200" i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-25" dirty="0">
                <a:solidFill>
                  <a:srgbClr val="252423"/>
                </a:solidFill>
                <a:latin typeface="Segoe UI"/>
                <a:cs typeface="Segoe UI"/>
              </a:rPr>
              <a:t>L,C</a:t>
            </a:r>
            <a:r>
              <a:rPr sz="1200" i="1" spc="-5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5" dirty="0">
                <a:solidFill>
                  <a:srgbClr val="252423"/>
                </a:solidFill>
                <a:latin typeface="Segoe UI"/>
                <a:cs typeface="Segoe UI"/>
              </a:rPr>
              <a:t>and</a:t>
            </a:r>
            <a:r>
              <a:rPr sz="1200" i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dirty="0">
                <a:solidFill>
                  <a:srgbClr val="252423"/>
                </a:solidFill>
                <a:latin typeface="Segoe UI"/>
                <a:cs typeface="Segoe UI"/>
              </a:rPr>
              <a:t>H</a:t>
            </a:r>
            <a:r>
              <a:rPr sz="1200" i="1" spc="-5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15" dirty="0">
                <a:solidFill>
                  <a:srgbClr val="252423"/>
                </a:solidFill>
                <a:latin typeface="Segoe UI"/>
                <a:cs typeface="Segoe UI"/>
              </a:rPr>
              <a:t>order</a:t>
            </a:r>
            <a:r>
              <a:rPr sz="1200" i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dirty="0">
                <a:solidFill>
                  <a:srgbClr val="252423"/>
                </a:solidFill>
                <a:latin typeface="Segoe UI"/>
                <a:cs typeface="Segoe UI"/>
              </a:rPr>
              <a:t>Priority</a:t>
            </a:r>
            <a:r>
              <a:rPr sz="1200" i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15" dirty="0">
                <a:solidFill>
                  <a:srgbClr val="252423"/>
                </a:solidFill>
                <a:latin typeface="Segoe UI"/>
                <a:cs typeface="Segoe UI"/>
              </a:rPr>
              <a:t>recorded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 the</a:t>
            </a:r>
            <a:r>
              <a:rPr sz="1200" i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dirty="0">
                <a:solidFill>
                  <a:srgbClr val="252423"/>
                </a:solidFill>
                <a:latin typeface="Segoe UI"/>
                <a:cs typeface="Segoe UI"/>
              </a:rPr>
              <a:t>same</a:t>
            </a:r>
            <a:r>
              <a:rPr sz="1200" i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unit</a:t>
            </a:r>
            <a:r>
              <a:rPr sz="1200" i="1" spc="-4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sold</a:t>
            </a:r>
            <a:r>
              <a:rPr sz="1200" i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15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15" dirty="0">
                <a:solidFill>
                  <a:srgbClr val="252423"/>
                </a:solidFill>
                <a:latin typeface="Segoe UI"/>
                <a:cs typeface="Segoe UI"/>
              </a:rPr>
              <a:t>$625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 million</a:t>
            </a:r>
            <a:r>
              <a:rPr sz="1200" i="1" spc="-3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dirty="0">
                <a:solidFill>
                  <a:srgbClr val="252423"/>
                </a:solidFill>
                <a:latin typeface="Segoe UI"/>
                <a:cs typeface="Segoe UI"/>
              </a:rPr>
              <a:t>while</a:t>
            </a:r>
            <a:r>
              <a:rPr sz="1200" i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dirty="0">
                <a:solidFill>
                  <a:srgbClr val="252423"/>
                </a:solidFill>
                <a:latin typeface="Segoe UI"/>
                <a:cs typeface="Segoe UI"/>
              </a:rPr>
              <a:t>L</a:t>
            </a:r>
            <a:r>
              <a:rPr sz="1200" i="1" spc="-6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5" dirty="0">
                <a:solidFill>
                  <a:srgbClr val="252423"/>
                </a:solidFill>
                <a:latin typeface="Segoe UI"/>
                <a:cs typeface="Segoe UI"/>
              </a:rPr>
              <a:t>has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i="1" spc="15" dirty="0">
                <a:solidFill>
                  <a:srgbClr val="252423"/>
                </a:solidFill>
                <a:latin typeface="Segoe UI"/>
                <a:cs typeface="Segoe UI"/>
              </a:rPr>
              <a:t>$623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 million.</a:t>
            </a:r>
            <a:r>
              <a:rPr sz="1200" i="1" spc="-6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-15" dirty="0">
                <a:solidFill>
                  <a:srgbClr val="252423"/>
                </a:solidFill>
                <a:latin typeface="Segoe UI"/>
                <a:cs typeface="Segoe UI"/>
              </a:rPr>
              <a:t>This</a:t>
            </a:r>
            <a:r>
              <a:rPr sz="1200" i="1" spc="-5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5" dirty="0">
                <a:solidFill>
                  <a:srgbClr val="252423"/>
                </a:solidFill>
                <a:latin typeface="Segoe UI"/>
                <a:cs typeface="Segoe UI"/>
              </a:rPr>
              <a:t>shows</a:t>
            </a:r>
            <a:r>
              <a:rPr sz="1200" i="1" spc="-5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dirty="0">
                <a:solidFill>
                  <a:srgbClr val="252423"/>
                </a:solidFill>
                <a:latin typeface="Segoe UI"/>
                <a:cs typeface="Segoe UI"/>
              </a:rPr>
              <a:t>that</a:t>
            </a:r>
            <a:r>
              <a:rPr sz="1200" i="1" spc="-4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10" dirty="0">
                <a:solidFill>
                  <a:srgbClr val="252423"/>
                </a:solidFill>
                <a:latin typeface="Segoe UI"/>
                <a:cs typeface="Segoe UI"/>
              </a:rPr>
              <a:t>equal</a:t>
            </a:r>
            <a:r>
              <a:rPr sz="1200" i="1" spc="-4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dirty="0">
                <a:solidFill>
                  <a:srgbClr val="252423"/>
                </a:solidFill>
                <a:latin typeface="Segoe UI"/>
                <a:cs typeface="Segoe UI"/>
              </a:rPr>
              <a:t>attention</a:t>
            </a:r>
            <a:r>
              <a:rPr sz="1200" i="1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-10" dirty="0">
                <a:solidFill>
                  <a:srgbClr val="252423"/>
                </a:solidFill>
                <a:latin typeface="Segoe UI"/>
                <a:cs typeface="Segoe UI"/>
              </a:rPr>
              <a:t>id </a:t>
            </a:r>
            <a:r>
              <a:rPr sz="1200" i="1" spc="10" dirty="0">
                <a:solidFill>
                  <a:srgbClr val="252423"/>
                </a:solidFill>
                <a:latin typeface="Segoe UI"/>
                <a:cs typeface="Segoe UI"/>
              </a:rPr>
              <a:t>given</a:t>
            </a:r>
            <a:r>
              <a:rPr sz="1200" i="1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15" dirty="0">
                <a:solidFill>
                  <a:srgbClr val="252423"/>
                </a:solidFill>
                <a:latin typeface="Segoe UI"/>
                <a:cs typeface="Segoe UI"/>
              </a:rPr>
              <a:t>on</a:t>
            </a:r>
            <a:r>
              <a:rPr sz="1200" i="1" spc="-3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200" i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15" dirty="0">
                <a:solidFill>
                  <a:srgbClr val="252423"/>
                </a:solidFill>
                <a:latin typeface="Segoe UI"/>
                <a:cs typeface="Segoe UI"/>
              </a:rPr>
              <a:t>order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5" dirty="0">
                <a:solidFill>
                  <a:srgbClr val="252423"/>
                </a:solidFill>
                <a:latin typeface="Segoe UI"/>
                <a:cs typeface="Segoe UI"/>
              </a:rPr>
              <a:t>priority.</a:t>
            </a:r>
            <a:endParaRPr sz="1200">
              <a:latin typeface="Segoe UI"/>
              <a:cs typeface="Segoe UI"/>
            </a:endParaRPr>
          </a:p>
          <a:p>
            <a:pPr marL="12700" marR="76835">
              <a:lnSpc>
                <a:spcPct val="109400"/>
              </a:lnSpc>
            </a:pP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Cosmetics</a:t>
            </a:r>
            <a:r>
              <a:rPr sz="1200" i="1" spc="-5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5" dirty="0">
                <a:solidFill>
                  <a:srgbClr val="252423"/>
                </a:solidFill>
                <a:latin typeface="Segoe UI"/>
                <a:cs typeface="Segoe UI"/>
              </a:rPr>
              <a:t>Product</a:t>
            </a:r>
            <a:r>
              <a:rPr sz="1200" i="1" spc="-4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5" dirty="0">
                <a:solidFill>
                  <a:srgbClr val="252423"/>
                </a:solidFill>
                <a:latin typeface="Segoe UI"/>
                <a:cs typeface="Segoe UI"/>
              </a:rPr>
              <a:t>shows</a:t>
            </a:r>
            <a:r>
              <a:rPr sz="1200" i="1" spc="-4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the </a:t>
            </a:r>
            <a:r>
              <a:rPr sz="1200" i="1" dirty="0">
                <a:solidFill>
                  <a:srgbClr val="252423"/>
                </a:solidFill>
                <a:latin typeface="Segoe UI"/>
                <a:cs typeface="Segoe UI"/>
              </a:rPr>
              <a:t>highest</a:t>
            </a:r>
            <a:r>
              <a:rPr sz="1200" i="1" spc="-4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10" dirty="0">
                <a:solidFill>
                  <a:srgbClr val="252423"/>
                </a:solidFill>
                <a:latin typeface="Segoe UI"/>
                <a:cs typeface="Segoe UI"/>
              </a:rPr>
              <a:t>profit($36</a:t>
            </a:r>
            <a:r>
              <a:rPr sz="1200" i="1" spc="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billion)</a:t>
            </a:r>
            <a:r>
              <a:rPr sz="1200" i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10" dirty="0">
                <a:solidFill>
                  <a:srgbClr val="252423"/>
                </a:solidFill>
                <a:latin typeface="Segoe UI"/>
                <a:cs typeface="Segoe UI"/>
              </a:rPr>
              <a:t>followed</a:t>
            </a:r>
            <a:r>
              <a:rPr sz="1200" i="1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10" dirty="0">
                <a:solidFill>
                  <a:srgbClr val="252423"/>
                </a:solidFill>
                <a:latin typeface="Segoe UI"/>
                <a:cs typeface="Segoe UI"/>
              </a:rPr>
              <a:t>by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5" dirty="0">
                <a:solidFill>
                  <a:srgbClr val="252423"/>
                </a:solidFill>
                <a:latin typeface="Segoe UI"/>
                <a:cs typeface="Segoe UI"/>
              </a:rPr>
              <a:t>household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5" dirty="0">
                <a:solidFill>
                  <a:srgbClr val="252423"/>
                </a:solidFill>
                <a:latin typeface="Segoe UI"/>
                <a:cs typeface="Segoe UI"/>
              </a:rPr>
              <a:t>item($35 </a:t>
            </a:r>
            <a:r>
              <a:rPr sz="1200" i="1" spc="-3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dirty="0">
                <a:solidFill>
                  <a:srgbClr val="252423"/>
                </a:solidFill>
                <a:latin typeface="Segoe UI"/>
                <a:cs typeface="Segoe UI"/>
              </a:rPr>
              <a:t>billion),</a:t>
            </a:r>
            <a:r>
              <a:rPr sz="1200" i="1" spc="-7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dirty="0">
                <a:solidFill>
                  <a:srgbClr val="252423"/>
                </a:solidFill>
                <a:latin typeface="Segoe UI"/>
                <a:cs typeface="Segoe UI"/>
              </a:rPr>
              <a:t>while</a:t>
            </a:r>
            <a:r>
              <a:rPr sz="1200" i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10" dirty="0">
                <a:solidFill>
                  <a:srgbClr val="252423"/>
                </a:solidFill>
                <a:latin typeface="Segoe UI"/>
                <a:cs typeface="Segoe UI"/>
              </a:rPr>
              <a:t>cereal</a:t>
            </a:r>
            <a:r>
              <a:rPr sz="1200" i="1" spc="-4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item</a:t>
            </a:r>
            <a:r>
              <a:rPr sz="1200" i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5" dirty="0">
                <a:solidFill>
                  <a:srgbClr val="252423"/>
                </a:solidFill>
                <a:latin typeface="Segoe UI"/>
                <a:cs typeface="Segoe UI"/>
              </a:rPr>
              <a:t>type</a:t>
            </a:r>
            <a:r>
              <a:rPr sz="1200" i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5" dirty="0">
                <a:solidFill>
                  <a:srgbClr val="252423"/>
                </a:solidFill>
                <a:latin typeface="Segoe UI"/>
                <a:cs typeface="Segoe UI"/>
              </a:rPr>
              <a:t>shows</a:t>
            </a:r>
            <a:r>
              <a:rPr sz="1200" i="1" spc="-5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200" i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least</a:t>
            </a:r>
            <a:r>
              <a:rPr sz="1200" i="1" spc="-4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10" dirty="0">
                <a:solidFill>
                  <a:srgbClr val="252423"/>
                </a:solidFill>
                <a:latin typeface="Segoe UI"/>
                <a:cs typeface="Segoe UI"/>
              </a:rPr>
              <a:t>profit</a:t>
            </a:r>
            <a:r>
              <a:rPr sz="1200" i="1" spc="-4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dirty="0">
                <a:solidFill>
                  <a:srgbClr val="252423"/>
                </a:solidFill>
                <a:latin typeface="Segoe UI"/>
                <a:cs typeface="Segoe UI"/>
              </a:rPr>
              <a:t>representing</a:t>
            </a:r>
            <a:r>
              <a:rPr sz="1200" i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15" dirty="0">
                <a:solidFill>
                  <a:srgbClr val="252423"/>
                </a:solidFill>
                <a:latin typeface="Segoe UI"/>
                <a:cs typeface="Segoe UI"/>
              </a:rPr>
              <a:t>$18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 billion.</a:t>
            </a:r>
            <a:endParaRPr sz="1200">
              <a:latin typeface="Segoe UI"/>
              <a:cs typeface="Segoe UI"/>
            </a:endParaRPr>
          </a:p>
          <a:p>
            <a:pPr marL="12700" marR="5080">
              <a:lnSpc>
                <a:spcPct val="109400"/>
              </a:lnSpc>
            </a:pPr>
            <a:r>
              <a:rPr sz="1200" i="1" spc="-10" dirty="0">
                <a:solidFill>
                  <a:srgbClr val="252423"/>
                </a:solidFill>
                <a:latin typeface="Segoe UI"/>
                <a:cs typeface="Segoe UI"/>
              </a:rPr>
              <a:t>Qtr </a:t>
            </a:r>
            <a:r>
              <a:rPr sz="1200" i="1" dirty="0">
                <a:solidFill>
                  <a:srgbClr val="252423"/>
                </a:solidFill>
                <a:latin typeface="Segoe UI"/>
                <a:cs typeface="Segoe UI"/>
              </a:rPr>
              <a:t>2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15" dirty="0">
                <a:solidFill>
                  <a:srgbClr val="252423"/>
                </a:solidFill>
                <a:latin typeface="Segoe UI"/>
                <a:cs typeface="Segoe UI"/>
              </a:rPr>
              <a:t>recorded</a:t>
            </a:r>
            <a:r>
              <a:rPr sz="1200" i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200" i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dirty="0">
                <a:solidFill>
                  <a:srgbClr val="252423"/>
                </a:solidFill>
                <a:latin typeface="Segoe UI"/>
                <a:cs typeface="Segoe UI"/>
              </a:rPr>
              <a:t>highest</a:t>
            </a:r>
            <a:r>
              <a:rPr sz="1200" i="1" spc="-4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10" dirty="0">
                <a:solidFill>
                  <a:srgbClr val="252423"/>
                </a:solidFill>
                <a:latin typeface="Segoe UI"/>
                <a:cs typeface="Segoe UI"/>
              </a:rPr>
              <a:t>profit</a:t>
            </a:r>
            <a:r>
              <a:rPr sz="1200" i="1" spc="-4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15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1200" i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10" dirty="0">
                <a:solidFill>
                  <a:srgbClr val="252423"/>
                </a:solidFill>
                <a:latin typeface="Segoe UI"/>
                <a:cs typeface="Segoe UI"/>
              </a:rPr>
              <a:t>$50,463,057,881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dirty="0">
                <a:solidFill>
                  <a:srgbClr val="252423"/>
                </a:solidFill>
                <a:latin typeface="Segoe UI"/>
                <a:cs typeface="Segoe UI"/>
              </a:rPr>
              <a:t>while</a:t>
            </a:r>
            <a:r>
              <a:rPr sz="1200" i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-10" dirty="0">
                <a:solidFill>
                  <a:srgbClr val="252423"/>
                </a:solidFill>
                <a:latin typeface="Segoe UI"/>
                <a:cs typeface="Segoe UI"/>
              </a:rPr>
              <a:t>Qtr </a:t>
            </a:r>
            <a:r>
              <a:rPr sz="1200" i="1" dirty="0">
                <a:solidFill>
                  <a:srgbClr val="252423"/>
                </a:solidFill>
                <a:latin typeface="Segoe UI"/>
                <a:cs typeface="Segoe UI"/>
              </a:rPr>
              <a:t>4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15" dirty="0">
                <a:solidFill>
                  <a:srgbClr val="252423"/>
                </a:solidFill>
                <a:latin typeface="Segoe UI"/>
                <a:cs typeface="Segoe UI"/>
              </a:rPr>
              <a:t>recorded</a:t>
            </a:r>
            <a:r>
              <a:rPr sz="1200" i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200" i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least</a:t>
            </a:r>
            <a:r>
              <a:rPr sz="1200" i="1" spc="-4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10" dirty="0">
                <a:solidFill>
                  <a:srgbClr val="252423"/>
                </a:solidFill>
                <a:latin typeface="Segoe UI"/>
                <a:cs typeface="Segoe UI"/>
              </a:rPr>
              <a:t>profit </a:t>
            </a:r>
            <a:r>
              <a:rPr sz="1200" i="1" spc="-3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15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1200" i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10" dirty="0">
                <a:solidFill>
                  <a:srgbClr val="252423"/>
                </a:solidFill>
                <a:latin typeface="Segoe UI"/>
                <a:cs typeface="Segoe UI"/>
              </a:rPr>
              <a:t>$47,204,075,676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-10" dirty="0">
                <a:solidFill>
                  <a:srgbClr val="252423"/>
                </a:solidFill>
                <a:latin typeface="Segoe UI"/>
                <a:cs typeface="Segoe UI"/>
              </a:rPr>
              <a:t>in</a:t>
            </a:r>
            <a:r>
              <a:rPr sz="1200" i="1" spc="-3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200" i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10" dirty="0">
                <a:solidFill>
                  <a:srgbClr val="252423"/>
                </a:solidFill>
                <a:latin typeface="Segoe UI"/>
                <a:cs typeface="Segoe UI"/>
              </a:rPr>
              <a:t>period</a:t>
            </a:r>
            <a:r>
              <a:rPr sz="1200" i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5" dirty="0">
                <a:solidFill>
                  <a:srgbClr val="252423"/>
                </a:solidFill>
                <a:latin typeface="Segoe UI"/>
                <a:cs typeface="Segoe UI"/>
              </a:rPr>
              <a:t>under</a:t>
            </a:r>
            <a:r>
              <a:rPr sz="1200" i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10" dirty="0">
                <a:solidFill>
                  <a:srgbClr val="252423"/>
                </a:solidFill>
                <a:latin typeface="Segoe UI"/>
                <a:cs typeface="Segoe UI"/>
              </a:rPr>
              <a:t>review.</a:t>
            </a:r>
            <a:endParaRPr sz="1200">
              <a:latin typeface="Segoe UI"/>
              <a:cs typeface="Segoe UI"/>
            </a:endParaRPr>
          </a:p>
          <a:p>
            <a:pPr marL="12700" marR="198755">
              <a:lnSpc>
                <a:spcPct val="109400"/>
              </a:lnSpc>
            </a:pPr>
            <a:r>
              <a:rPr sz="1200" i="1" spc="-10" dirty="0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sz="1200" i="1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5" dirty="0">
                <a:solidFill>
                  <a:srgbClr val="252423"/>
                </a:solidFill>
                <a:latin typeface="Segoe UI"/>
                <a:cs typeface="Segoe UI"/>
              </a:rPr>
              <a:t>month</a:t>
            </a:r>
            <a:r>
              <a:rPr sz="1200" i="1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15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1200" i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5" dirty="0">
                <a:solidFill>
                  <a:srgbClr val="252423"/>
                </a:solidFill>
                <a:latin typeface="Segoe UI"/>
                <a:cs typeface="Segoe UI"/>
              </a:rPr>
              <a:t>May,</a:t>
            </a:r>
            <a:r>
              <a:rPr sz="1200" i="1" spc="-7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5" dirty="0">
                <a:solidFill>
                  <a:srgbClr val="252423"/>
                </a:solidFill>
                <a:latin typeface="Segoe UI"/>
                <a:cs typeface="Segoe UI"/>
              </a:rPr>
              <a:t>March</a:t>
            </a:r>
            <a:r>
              <a:rPr sz="1200" i="1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5" dirty="0">
                <a:solidFill>
                  <a:srgbClr val="252423"/>
                </a:solidFill>
                <a:latin typeface="Segoe UI"/>
                <a:cs typeface="Segoe UI"/>
              </a:rPr>
              <a:t>and</a:t>
            </a:r>
            <a:r>
              <a:rPr sz="1200" i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5" dirty="0">
                <a:solidFill>
                  <a:srgbClr val="252423"/>
                </a:solidFill>
                <a:latin typeface="Segoe UI"/>
                <a:cs typeface="Segoe UI"/>
              </a:rPr>
              <a:t>July</a:t>
            </a:r>
            <a:r>
              <a:rPr sz="1200" i="1" spc="-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15" dirty="0">
                <a:solidFill>
                  <a:srgbClr val="252423"/>
                </a:solidFill>
                <a:latin typeface="Segoe UI"/>
                <a:cs typeface="Segoe UI"/>
              </a:rPr>
              <a:t>recorded</a:t>
            </a:r>
            <a:r>
              <a:rPr sz="1200" i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dirty="0">
                <a:solidFill>
                  <a:srgbClr val="252423"/>
                </a:solidFill>
                <a:latin typeface="Segoe UI"/>
                <a:cs typeface="Segoe UI"/>
              </a:rPr>
              <a:t>a</a:t>
            </a:r>
            <a:r>
              <a:rPr sz="1200" i="1" spc="-1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-30" dirty="0">
                <a:solidFill>
                  <a:srgbClr val="252423"/>
                </a:solidFill>
                <a:latin typeface="Segoe UI"/>
                <a:cs typeface="Segoe UI"/>
              </a:rPr>
              <a:t>Total</a:t>
            </a:r>
            <a:r>
              <a:rPr sz="1200" i="1" spc="-4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5" dirty="0">
                <a:solidFill>
                  <a:srgbClr val="252423"/>
                </a:solidFill>
                <a:latin typeface="Segoe UI"/>
                <a:cs typeface="Segoe UI"/>
              </a:rPr>
              <a:t>Revenue</a:t>
            </a:r>
            <a:r>
              <a:rPr sz="1200" i="1" spc="-2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10" dirty="0">
                <a:solidFill>
                  <a:srgbClr val="252423"/>
                </a:solidFill>
                <a:latin typeface="Segoe UI"/>
                <a:cs typeface="Segoe UI"/>
              </a:rPr>
              <a:t>as</a:t>
            </a:r>
            <a:r>
              <a:rPr sz="1200" i="1" spc="-5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15" dirty="0">
                <a:solidFill>
                  <a:srgbClr val="252423"/>
                </a:solidFill>
                <a:latin typeface="Segoe UI"/>
                <a:cs typeface="Segoe UI"/>
              </a:rPr>
              <a:t>$58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 billion</a:t>
            </a:r>
            <a:r>
              <a:rPr sz="1200" i="1" spc="-3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5" dirty="0">
                <a:solidFill>
                  <a:srgbClr val="252423"/>
                </a:solidFill>
                <a:latin typeface="Segoe UI"/>
                <a:cs typeface="Segoe UI"/>
              </a:rPr>
              <a:t>each</a:t>
            </a:r>
            <a:r>
              <a:rPr sz="1200" i="1" spc="-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dirty="0">
                <a:solidFill>
                  <a:srgbClr val="252423"/>
                </a:solidFill>
                <a:latin typeface="Segoe UI"/>
                <a:cs typeface="Segoe UI"/>
              </a:rPr>
              <a:t>while </a:t>
            </a:r>
            <a:r>
              <a:rPr sz="1200" i="1" spc="-3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5" dirty="0">
                <a:solidFill>
                  <a:srgbClr val="252423"/>
                </a:solidFill>
                <a:latin typeface="Segoe UI"/>
                <a:cs typeface="Segoe UI"/>
              </a:rPr>
              <a:t>there </a:t>
            </a:r>
            <a:r>
              <a:rPr sz="1200" i="1" spc="15" dirty="0">
                <a:solidFill>
                  <a:srgbClr val="252423"/>
                </a:solidFill>
                <a:latin typeface="Segoe UI"/>
                <a:cs typeface="Segoe UI"/>
              </a:rPr>
              <a:t>was </a:t>
            </a:r>
            <a:r>
              <a:rPr sz="1200" i="1" dirty="0">
                <a:solidFill>
                  <a:srgbClr val="252423"/>
                </a:solidFill>
                <a:latin typeface="Segoe UI"/>
                <a:cs typeface="Segoe UI"/>
              </a:rPr>
              <a:t>a sharp decline </a:t>
            </a:r>
            <a:r>
              <a:rPr sz="1200" i="1" spc="-10" dirty="0">
                <a:solidFill>
                  <a:srgbClr val="252423"/>
                </a:solidFill>
                <a:latin typeface="Segoe UI"/>
                <a:cs typeface="Segoe UI"/>
              </a:rPr>
              <a:t>in 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the </a:t>
            </a:r>
            <a:r>
              <a:rPr sz="1200" i="1" spc="5" dirty="0">
                <a:solidFill>
                  <a:srgbClr val="252423"/>
                </a:solidFill>
                <a:latin typeface="Segoe UI"/>
                <a:cs typeface="Segoe UI"/>
              </a:rPr>
              <a:t>month </a:t>
            </a:r>
            <a:r>
              <a:rPr sz="1200" i="1" spc="15" dirty="0">
                <a:solidFill>
                  <a:srgbClr val="252423"/>
                </a:solidFill>
                <a:latin typeface="Segoe UI"/>
                <a:cs typeface="Segoe UI"/>
              </a:rPr>
              <a:t>of </a:t>
            </a:r>
            <a:r>
              <a:rPr sz="1200" i="1" spc="10" dirty="0">
                <a:solidFill>
                  <a:srgbClr val="252423"/>
                </a:solidFill>
                <a:latin typeface="Segoe UI"/>
                <a:cs typeface="Segoe UI"/>
              </a:rPr>
              <a:t>September </a:t>
            </a:r>
            <a:r>
              <a:rPr sz="1200" i="1" spc="5" dirty="0">
                <a:solidFill>
                  <a:srgbClr val="252423"/>
                </a:solidFill>
                <a:latin typeface="Segoe UI"/>
                <a:cs typeface="Segoe UI"/>
              </a:rPr>
              <a:t>which represents </a:t>
            </a:r>
            <a:r>
              <a:rPr sz="1200" i="1" spc="15" dirty="0">
                <a:solidFill>
                  <a:srgbClr val="252423"/>
                </a:solidFill>
                <a:latin typeface="Segoe UI"/>
                <a:cs typeface="Segoe UI"/>
              </a:rPr>
              <a:t>$52 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billion </a:t>
            </a:r>
            <a:r>
              <a:rPr sz="1200" i="1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10" dirty="0">
                <a:solidFill>
                  <a:srgbClr val="252423"/>
                </a:solidFill>
                <a:latin typeface="Segoe UI"/>
                <a:cs typeface="Segoe UI"/>
              </a:rPr>
              <a:t>between</a:t>
            </a:r>
            <a:r>
              <a:rPr sz="1200" i="1" spc="-3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15" dirty="0">
                <a:solidFill>
                  <a:srgbClr val="252423"/>
                </a:solidFill>
                <a:latin typeface="Segoe UI"/>
                <a:cs typeface="Segoe UI"/>
              </a:rPr>
              <a:t>2010</a:t>
            </a:r>
            <a:r>
              <a:rPr sz="1200" i="1" spc="-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-10" dirty="0">
                <a:solidFill>
                  <a:srgbClr val="252423"/>
                </a:solidFill>
                <a:latin typeface="Segoe UI"/>
                <a:cs typeface="Segoe UI"/>
              </a:rPr>
              <a:t>to</a:t>
            </a:r>
            <a:r>
              <a:rPr sz="1200" i="1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200" i="1" spc="20" dirty="0">
                <a:solidFill>
                  <a:srgbClr val="252423"/>
                </a:solidFill>
                <a:latin typeface="Segoe UI"/>
                <a:cs typeface="Segoe UI"/>
              </a:rPr>
              <a:t>2017.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802</Words>
  <Application>Microsoft Office PowerPoint</Application>
  <PresentationFormat>Custom</PresentationFormat>
  <Paragraphs>229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Segoe UI</vt:lpstr>
      <vt:lpstr>Segoe UI Symbol</vt:lpstr>
      <vt:lpstr>Office Theme</vt:lpstr>
      <vt:lpstr>Riby Sales Dashboard (2010-2017)</vt:lpstr>
      <vt:lpstr>RIBY SALES REPORT(2010-2017)</vt:lpstr>
      <vt:lpstr>Top Item Type by Region</vt:lpstr>
      <vt:lpstr>Units Sold by Order Priority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Riby Sales Dashboard (2010-2017)</dc:title>
  <dc:creator>HP</dc:creator>
  <cp:lastModifiedBy>MARGARET AGBO</cp:lastModifiedBy>
  <cp:revision>1</cp:revision>
  <dcterms:created xsi:type="dcterms:W3CDTF">2023-03-16T15:01:57Z</dcterms:created>
  <dcterms:modified xsi:type="dcterms:W3CDTF">2023-03-16T15:04:16Z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2023-01-22T00:00:00Z</vt:filetime>
  </property>
  <property fmtid="{D5CDD505-2E9C-101B-9397-08002B2CF9AE}" pid="3" name="Creator">
    <vt:lpwstr>PDFium</vt:lpwstr>
  </property>
  <property fmtid="{D5CDD505-2E9C-101B-9397-08002B2CF9AE}" pid="4" name="LastSaved">
    <vt:filetime>2023-01-22T00:00:00Z</vt:filetime>
  </property>
</Properties>
</file>