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54" d="100"/>
          <a:sy n="54" d="100"/>
        </p:scale>
        <p:origin x="400"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3BA2C-767A-46C2-9F95-8603DDED6CBF}" type="datetimeFigureOut">
              <a:rPr lang="en-US" smtClean="0"/>
              <a:t>3/16/2023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0ABAE-F92A-4129-87AD-EBBCFAD29FDF}" type="slidenum">
              <a:rPr lang="en-US" smtClean="0"/>
              <a:t>‹#›</a:t>
            </a:fld>
            <a:endParaRPr lang="en-US"/>
          </a:p>
        </p:txBody>
      </p:sp>
    </p:spTree>
    <p:extLst>
      <p:ext uri="{BB962C8B-B14F-4D97-AF65-F5344CB8AC3E}">
        <p14:creationId xmlns:p14="http://schemas.microsoft.com/office/powerpoint/2010/main" val="640267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Promise to Pay By Call Status</a:t>
            </a:r>
            <a:endParaRPr dirty="0"/>
          </a:p>
          <a:p>
            <a:r>
              <a:rPr b="0" dirty="0"/>
              <a:t>No alt text provided</a:t>
            </a:r>
            <a:endParaRPr dirty="0"/>
          </a:p>
          <a:p>
            <a:endParaRPr dirty="0"/>
          </a:p>
          <a:p>
            <a:r>
              <a:rPr b="1" dirty="0"/>
              <a:t>Total Amount Repaid by Week</a:t>
            </a:r>
            <a:endParaRPr dirty="0"/>
          </a:p>
          <a:p>
            <a:r>
              <a:rPr b="0" dirty="0"/>
              <a:t>No alt text provided</a:t>
            </a:r>
            <a:endParaRPr dirty="0"/>
          </a:p>
          <a:p>
            <a:endParaRPr dirty="0"/>
          </a:p>
          <a:p>
            <a:r>
              <a:rPr b="1" dirty="0"/>
              <a:t>Bucket by Week</a:t>
            </a:r>
            <a:endParaRPr dirty="0"/>
          </a:p>
          <a:p>
            <a:r>
              <a:rPr b="0" dirty="0"/>
              <a:t>No alt text provided</a:t>
            </a:r>
            <a:endParaRPr dirty="0"/>
          </a:p>
          <a:p>
            <a:endParaRPr dirty="0"/>
          </a:p>
          <a:p>
            <a:r>
              <a:rPr b="1" dirty="0"/>
              <a:t>Amount Repaid by Connected</a:t>
            </a:r>
            <a:endParaRPr dirty="0"/>
          </a:p>
          <a:p>
            <a:r>
              <a:rPr b="0" dirty="0"/>
              <a:t>No alt text provided</a:t>
            </a:r>
            <a:endParaRPr dirty="0"/>
          </a:p>
          <a:p>
            <a:endParaRPr dirty="0"/>
          </a:p>
          <a:p>
            <a:r>
              <a:rPr b="1" dirty="0"/>
              <a:t>Total Amount Repaid</a:t>
            </a:r>
            <a:endParaRPr dirty="0"/>
          </a:p>
          <a:p>
            <a:r>
              <a:rPr b="0" dirty="0"/>
              <a:t>No alt text provided</a:t>
            </a:r>
            <a:endParaRPr dirty="0"/>
          </a:p>
          <a:p>
            <a:endParaRPr dirty="0"/>
          </a:p>
          <a:p>
            <a:r>
              <a:rPr b="1" dirty="0"/>
              <a:t>Total Amount Delinquent</a:t>
            </a:r>
            <a:endParaRPr dirty="0"/>
          </a:p>
          <a:p>
            <a:r>
              <a:rPr b="0" dirty="0"/>
              <a:t>No alt text provided</a:t>
            </a:r>
            <a:endParaRPr dirty="0"/>
          </a:p>
          <a:p>
            <a:endParaRPr dirty="0"/>
          </a:p>
          <a:p>
            <a:r>
              <a:rPr b="1" dirty="0"/>
              <a:t>Total PTP Amount</a:t>
            </a:r>
            <a:endParaRPr dirty="0"/>
          </a:p>
          <a:p>
            <a:r>
              <a:rPr b="0" dirty="0"/>
              <a:t>No alt text provided</a:t>
            </a:r>
            <a:endParaRPr dirty="0"/>
          </a:p>
          <a:p>
            <a:endParaRPr dirty="0"/>
          </a:p>
          <a:p>
            <a:r>
              <a:rPr b="1" dirty="0"/>
              <a:t>Average Amount Repaid</a:t>
            </a:r>
            <a:endParaRPr dirty="0"/>
          </a:p>
          <a:p>
            <a:r>
              <a:rPr b="0" dirty="0"/>
              <a:t>No alt text provided</a:t>
            </a:r>
            <a:endParaRPr dirty="0"/>
          </a:p>
          <a:p>
            <a:endParaRPr dirty="0"/>
          </a:p>
          <a:p>
            <a:r>
              <a:rPr b="1" dirty="0"/>
              <a:t>Region</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Amount Repaid by Bucket</a:t>
            </a:r>
            <a:endParaRPr dirty="0"/>
          </a:p>
          <a:p>
            <a:r>
              <a:rPr b="0" dirty="0"/>
              <a:t>No alt text provided</a:t>
            </a:r>
            <a:endParaRPr dirty="0"/>
          </a:p>
          <a:p>
            <a:endParaRPr dirty="0"/>
          </a:p>
          <a:p>
            <a:r>
              <a:rPr b="1" dirty="0"/>
              <a:t>Average Amount Repaid by Bucket</a:t>
            </a:r>
            <a:endParaRPr dirty="0"/>
          </a:p>
          <a:p>
            <a:r>
              <a:rPr b="0" dirty="0"/>
              <a:t>No alt text provided</a:t>
            </a:r>
            <a:endParaRPr dirty="0"/>
          </a:p>
          <a:p>
            <a:endParaRPr dirty="0"/>
          </a:p>
          <a:p>
            <a:r>
              <a:rPr b="1" dirty="0"/>
              <a:t>Total Amount Repaid by Region</a:t>
            </a:r>
            <a:endParaRPr dirty="0"/>
          </a:p>
          <a:p>
            <a:r>
              <a:rPr b="0" dirty="0"/>
              <a:t>No alt text provided</a:t>
            </a:r>
            <a:endParaRPr dirty="0"/>
          </a:p>
          <a:p>
            <a:endParaRPr dirty="0"/>
          </a:p>
          <a:p>
            <a:r>
              <a:rPr b="1" dirty="0"/>
              <a:t>Average Amount Delinquent by Week and Account</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19497c11-9522-485e-822e-614970bc5a79?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19497c11-9522-485e-822e-614970bc5a79/?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19497c11-9522-485e-822e-614970bc5a79/?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19497c11-9522-485e-822e-614970bc5a79/?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Recovery_visualisation</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1/25/2023 10:18:31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1/25/2023 10:11:52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romise to Pay By Call Status ,Total Amount Repaid by Week ,Bucket by Week ,Amount Repaid by Connected ,Total Amount Repaid ,Total Amount Delinquent ,Total PTP Amount ,Average Amount Repaid ,Regi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Loan Analysis1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Amount Repaid by Bucket ,Average Amount Repaid by Bucket ,Total Amount Repaid by Region ,Average Amount Delinquent by Week and Accoun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Loan Analysis2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Recommendation</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142</Words>
  <Application>Microsoft Office PowerPoint</Application>
  <PresentationFormat>Widescreen</PresentationFormat>
  <Paragraphs>51</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Segoe UI</vt:lpstr>
      <vt:lpstr>Segoe UI Light</vt:lpstr>
      <vt:lpstr>Segoe UI Semibold</vt:lpstr>
      <vt:lpstr>Custom Design</vt:lpstr>
      <vt:lpstr>Recovery_visualisation</vt:lpstr>
      <vt:lpstr>Loan Analysis1</vt:lpstr>
      <vt:lpstr>Loan Analysis2</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MARGARET AGBO</cp:lastModifiedBy>
  <cp:revision>5</cp:revision>
  <dcterms:created xsi:type="dcterms:W3CDTF">2016-09-04T11:54:55Z</dcterms:created>
  <dcterms:modified xsi:type="dcterms:W3CDTF">2023-03-16T11:50:28Z</dcterms:modified>
</cp:coreProperties>
</file>